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layout2.xml" ContentType="application/vnd.openxmlformats-officedocument.drawingml.diagramLayout+xml"/>
  <Override PartName="/ppt/diagrams/data2.xml" ContentType="application/vnd.openxmlformats-officedocument.drawingml.diagramData+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slides/slide23.xml" ContentType="application/vnd.openxmlformats-officedocument.presentationml.slide+xml"/>
  <Override PartName="/ppt/diagrams/layout3.xml" ContentType="application/vnd.openxmlformats-officedocument.drawingml.diagramLayout+xml"/>
  <Override PartName="/ppt/diagrams/data3.xml" ContentType="application/vnd.openxmlformats-officedocument.drawingml.diagramData+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slides/slide24.xml" ContentType="application/vnd.openxmlformats-officedocument.presentationml.slide+xml"/>
  <Override PartName="/ppt/diagrams/layout4.xml" ContentType="application/vnd.openxmlformats-officedocument.drawingml.diagramLayout+xml"/>
  <Override PartName="/ppt/diagrams/data4.xml" ContentType="application/vnd.openxmlformats-officedocument.drawingml.diagramData+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slides/slide25.xml" ContentType="application/vnd.openxmlformats-officedocument.presentationml.slide+xml"/>
  <Override PartName="/ppt/diagrams/layout5.xml" ContentType="application/vnd.openxmlformats-officedocument.drawingml.diagramLayout+xml"/>
  <Override PartName="/ppt/diagrams/data5.xml" ContentType="application/vnd.openxmlformats-officedocument.drawingml.diagramData+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slides/slide26.xml" ContentType="application/vnd.openxmlformats-officedocument.presentationml.slide+xml"/>
  <Override PartName="/ppt/slides/slide27.xml" ContentType="application/vnd.openxmlformats-officedocument.presentationml.slide+xml"/>
  <Override PartName="/ppt/diagrams/layout6.xml" ContentType="application/vnd.openxmlformats-officedocument.drawingml.diagramLayout+xml"/>
  <Override PartName="/ppt/diagrams/data6.xml" ContentType="application/vnd.openxmlformats-officedocument.drawingml.diagramData+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slides/slide28.xml" ContentType="application/vnd.openxmlformats-officedocument.presentationml.slide+xml"/>
  <Override PartName="/ppt/diagrams/layout7.xml" ContentType="application/vnd.openxmlformats-officedocument.drawingml.diagramLayout+xml"/>
  <Override PartName="/ppt/diagrams/data7.xml" ContentType="application/vnd.openxmlformats-officedocument.drawingml.diagramData+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slides/slide29.xml" ContentType="application/vnd.openxmlformats-officedocument.presentationml.slide+xml"/>
  <Override PartName="/ppt/notesSlides/notesSlide2.xml" ContentType="application/vnd.openxmlformats-officedocument.presentationml.notesSlide+xml"/>
  <Override PartName="/ppt/slides/slide30.xml" ContentType="application/vnd.openxmlformats-officedocument.presentationml.slide+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Default Extension="png" ContentType="image/pn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2"/>
  </p:notesMasterIdLst>
  <p:handoutMasterIdLst>
    <p:handoutMasterId r:id="rId33"/>
  </p:handoutMasterIdLst>
  <p:sldIdLst>
    <p:sldId id="260" r:id="rId2"/>
    <p:sldId id="295" r:id="rId3"/>
    <p:sldId id="283" r:id="rId4"/>
    <p:sldId id="284" r:id="rId5"/>
    <p:sldId id="288" r:id="rId6"/>
    <p:sldId id="289" r:id="rId7"/>
    <p:sldId id="285" r:id="rId8"/>
    <p:sldId id="290" r:id="rId9"/>
    <p:sldId id="291" r:id="rId10"/>
    <p:sldId id="292" r:id="rId11"/>
    <p:sldId id="293" r:id="rId12"/>
    <p:sldId id="294" r:id="rId13"/>
    <p:sldId id="274" r:id="rId14"/>
    <p:sldId id="282" r:id="rId15"/>
    <p:sldId id="280" r:id="rId16"/>
    <p:sldId id="281" r:id="rId17"/>
    <p:sldId id="279" r:id="rId18"/>
    <p:sldId id="303" r:id="rId19"/>
    <p:sldId id="299" r:id="rId20"/>
    <p:sldId id="300" r:id="rId21"/>
    <p:sldId id="309" r:id="rId22"/>
    <p:sldId id="311" r:id="rId23"/>
    <p:sldId id="307" r:id="rId24"/>
    <p:sldId id="308" r:id="rId25"/>
    <p:sldId id="314" r:id="rId26"/>
    <p:sldId id="304" r:id="rId27"/>
    <p:sldId id="301" r:id="rId28"/>
    <p:sldId id="313" r:id="rId29"/>
    <p:sldId id="310" r:id="rId30"/>
    <p:sldId id="273" r:id="rId31"/>
  </p:sldIdLst>
  <p:sldSz cx="10693400" cy="7561263"/>
  <p:notesSz cx="6807200" cy="9939338"/>
  <p:defaultTextStyle>
    <a:defPPr>
      <a:defRPr lang="en-US"/>
    </a:defPPr>
    <a:lvl1pPr marL="0" algn="l" defTabSz="521528" rtl="0" eaLnBrk="1" latinLnBrk="0" hangingPunct="1">
      <a:defRPr sz="2100" kern="1200">
        <a:solidFill>
          <a:schemeClr val="tx1"/>
        </a:solidFill>
        <a:latin typeface="+mn-lt"/>
        <a:ea typeface="+mn-ea"/>
        <a:cs typeface="+mn-cs"/>
      </a:defRPr>
    </a:lvl1pPr>
    <a:lvl2pPr marL="521528" algn="l" defTabSz="521528" rtl="0" eaLnBrk="1" latinLnBrk="0" hangingPunct="1">
      <a:defRPr sz="2100" kern="1200">
        <a:solidFill>
          <a:schemeClr val="tx1"/>
        </a:solidFill>
        <a:latin typeface="+mn-lt"/>
        <a:ea typeface="+mn-ea"/>
        <a:cs typeface="+mn-cs"/>
      </a:defRPr>
    </a:lvl2pPr>
    <a:lvl3pPr marL="1043056" algn="l" defTabSz="521528" rtl="0" eaLnBrk="1" latinLnBrk="0" hangingPunct="1">
      <a:defRPr sz="2100" kern="1200">
        <a:solidFill>
          <a:schemeClr val="tx1"/>
        </a:solidFill>
        <a:latin typeface="+mn-lt"/>
        <a:ea typeface="+mn-ea"/>
        <a:cs typeface="+mn-cs"/>
      </a:defRPr>
    </a:lvl3pPr>
    <a:lvl4pPr marL="1564584" algn="l" defTabSz="521528" rtl="0" eaLnBrk="1" latinLnBrk="0" hangingPunct="1">
      <a:defRPr sz="2100" kern="1200">
        <a:solidFill>
          <a:schemeClr val="tx1"/>
        </a:solidFill>
        <a:latin typeface="+mn-lt"/>
        <a:ea typeface="+mn-ea"/>
        <a:cs typeface="+mn-cs"/>
      </a:defRPr>
    </a:lvl4pPr>
    <a:lvl5pPr marL="2086112" algn="l" defTabSz="521528" rtl="0" eaLnBrk="1" latinLnBrk="0" hangingPunct="1">
      <a:defRPr sz="2100" kern="1200">
        <a:solidFill>
          <a:schemeClr val="tx1"/>
        </a:solidFill>
        <a:latin typeface="+mn-lt"/>
        <a:ea typeface="+mn-ea"/>
        <a:cs typeface="+mn-cs"/>
      </a:defRPr>
    </a:lvl5pPr>
    <a:lvl6pPr marL="2607640" algn="l" defTabSz="521528" rtl="0" eaLnBrk="1" latinLnBrk="0" hangingPunct="1">
      <a:defRPr sz="2100" kern="1200">
        <a:solidFill>
          <a:schemeClr val="tx1"/>
        </a:solidFill>
        <a:latin typeface="+mn-lt"/>
        <a:ea typeface="+mn-ea"/>
        <a:cs typeface="+mn-cs"/>
      </a:defRPr>
    </a:lvl6pPr>
    <a:lvl7pPr marL="3129168" algn="l" defTabSz="521528" rtl="0" eaLnBrk="1" latinLnBrk="0" hangingPunct="1">
      <a:defRPr sz="2100" kern="1200">
        <a:solidFill>
          <a:schemeClr val="tx1"/>
        </a:solidFill>
        <a:latin typeface="+mn-lt"/>
        <a:ea typeface="+mn-ea"/>
        <a:cs typeface="+mn-cs"/>
      </a:defRPr>
    </a:lvl7pPr>
    <a:lvl8pPr marL="3650696" algn="l" defTabSz="521528" rtl="0" eaLnBrk="1" latinLnBrk="0" hangingPunct="1">
      <a:defRPr sz="2100" kern="1200">
        <a:solidFill>
          <a:schemeClr val="tx1"/>
        </a:solidFill>
        <a:latin typeface="+mn-lt"/>
        <a:ea typeface="+mn-ea"/>
        <a:cs typeface="+mn-cs"/>
      </a:defRPr>
    </a:lvl8pPr>
    <a:lvl9pPr marL="4172224" algn="l" defTabSz="521528"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clrMru>
    <a:srgbClr val="F8E08E"/>
    <a:srgbClr val="BE3A34"/>
    <a:srgbClr val="FF9E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30" autoAdjust="0"/>
  </p:normalViewPr>
  <p:slideViewPr>
    <p:cSldViewPr snapToGrid="0">
      <p:cViewPr>
        <p:scale>
          <a:sx n="100" d="100"/>
          <a:sy n="100" d="100"/>
        </p:scale>
        <p:origin x="-461" y="230"/>
      </p:cViewPr>
      <p:guideLst>
        <p:guide orient="horz" pos="3973"/>
        <p:guide pos="621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59" d="100"/>
          <a:sy n="59" d="100"/>
        </p:scale>
        <p:origin x="-2664" y="-91"/>
      </p:cViewPr>
      <p:guideLst>
        <p:guide orient="horz" pos="3131"/>
        <p:guide pos="2144"/>
      </p:guideLst>
    </p:cSldViewPr>
  </p:notes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4" Type="http://schemas.openxmlformats.org/officeDocument/2006/relationships/presProps" Target="presProps.xml" />
  <Relationship Id="rId33" Type="http://schemas.openxmlformats.org/officeDocument/2006/relationships/handoutMaster" Target="handoutMasters/handoutMaster1.xml" />
  <Relationship Id="rId1" Type="http://schemas.openxmlformats.org/officeDocument/2006/relationships/slideMaster" Target="slideMasters/slideMaster1.xml" />
  <Relationship Id="rId32" Type="http://schemas.openxmlformats.org/officeDocument/2006/relationships/notesMaster" Target="notesMasters/notesMaster1.xml" />
  <Relationship Id="rId37" Type="http://schemas.openxmlformats.org/officeDocument/2006/relationships/tableStyles" Target="tableStyles.xml" />
  <Relationship Id="rId36" Type="http://schemas.openxmlformats.org/officeDocument/2006/relationships/theme" Target="theme/theme1.xml" />
  <Relationship Id="rId35" Type="http://schemas.openxmlformats.org/officeDocument/2006/relationships/viewProps" Target="viewProps.xml" />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77901-DAF1-491E-A9FB-64E41D521C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C0B7C209-25F6-44D4-8373-BE15D8272E0B}">
      <dgm:prSet/>
      <dgm:spPr>
        <a:ln>
          <a:noFill/>
        </a:ln>
      </dgm:spPr>
      <dgm:t>
        <a:bodyPr/>
        <a:lstStyle/>
        <a:p>
          <a:pPr rtl="0"/>
          <a:r>
            <a:rPr lang="en-AU" dirty="0" smtClean="0">
              <a:ln>
                <a:noFill/>
              </a:ln>
            </a:rPr>
            <a:t>New creditor information provisions</a:t>
          </a:r>
          <a:endParaRPr lang="en-AU" dirty="0">
            <a:ln>
              <a:noFill/>
            </a:ln>
          </a:endParaRPr>
        </a:p>
      </dgm:t>
    </dgm:pt>
    <dgm:pt modelId="{DCAAA87D-20BF-430D-B175-49B75778D9E8}" type="parTrans" cxnId="{50509587-0313-413C-BE91-BEBA3B543B3B}">
      <dgm:prSet/>
      <dgm:spPr/>
      <dgm:t>
        <a:bodyPr/>
        <a:lstStyle/>
        <a:p>
          <a:endParaRPr lang="en-AU"/>
        </a:p>
      </dgm:t>
    </dgm:pt>
    <dgm:pt modelId="{45D476CA-DBDE-4A02-84DF-2BA4699E5E4B}" type="sibTrans" cxnId="{50509587-0313-413C-BE91-BEBA3B543B3B}">
      <dgm:prSet/>
      <dgm:spPr/>
      <dgm:t>
        <a:bodyPr/>
        <a:lstStyle/>
        <a:p>
          <a:endParaRPr lang="en-AU"/>
        </a:p>
      </dgm:t>
    </dgm:pt>
    <dgm:pt modelId="{8F09DD2D-39B4-4D66-B606-36272002F58C}">
      <dgm:prSet/>
      <dgm:spPr>
        <a:ln>
          <a:noFill/>
        </a:ln>
      </dgm:spPr>
      <dgm:t>
        <a:bodyPr/>
        <a:lstStyle/>
        <a:p>
          <a:pPr rtl="0"/>
          <a:r>
            <a:rPr lang="en-AU" dirty="0" smtClean="0">
              <a:ln>
                <a:noFill/>
              </a:ln>
            </a:rPr>
            <a:t>New Commonwealth specific information provision</a:t>
          </a:r>
          <a:endParaRPr lang="en-AU" dirty="0">
            <a:ln>
              <a:noFill/>
            </a:ln>
          </a:endParaRPr>
        </a:p>
      </dgm:t>
    </dgm:pt>
    <dgm:pt modelId="{1819BED9-E90B-4F08-9654-70AE47C3DEDE}" type="parTrans" cxnId="{FA4FB173-C54E-4353-BF5A-B80594043B52}">
      <dgm:prSet/>
      <dgm:spPr/>
      <dgm:t>
        <a:bodyPr/>
        <a:lstStyle/>
        <a:p>
          <a:endParaRPr lang="en-AU"/>
        </a:p>
      </dgm:t>
    </dgm:pt>
    <dgm:pt modelId="{53D1DDA3-BC94-496F-8004-D2776A20B0D1}" type="sibTrans" cxnId="{FA4FB173-C54E-4353-BF5A-B80594043B52}">
      <dgm:prSet/>
      <dgm:spPr/>
      <dgm:t>
        <a:bodyPr/>
        <a:lstStyle/>
        <a:p>
          <a:endParaRPr lang="en-AU"/>
        </a:p>
      </dgm:t>
    </dgm:pt>
    <dgm:pt modelId="{7478A0E1-9B51-4DC9-B90E-976995372FA2}">
      <dgm:prSet/>
      <dgm:spPr>
        <a:ln>
          <a:noFill/>
        </a:ln>
      </dgm:spPr>
      <dgm:t>
        <a:bodyPr/>
        <a:lstStyle/>
        <a:p>
          <a:pPr rtl="0"/>
          <a:r>
            <a:rPr lang="en-AU" dirty="0" smtClean="0"/>
            <a:t>Interpretation of the new provisions</a:t>
          </a:r>
          <a:endParaRPr lang="en-AU" dirty="0"/>
        </a:p>
      </dgm:t>
    </dgm:pt>
    <dgm:pt modelId="{D8A4C77D-F9E1-4739-81DE-F19771C065D0}" type="parTrans" cxnId="{781E6381-BDBD-437D-8379-F971D8DF9F19}">
      <dgm:prSet/>
      <dgm:spPr/>
      <dgm:t>
        <a:bodyPr/>
        <a:lstStyle/>
        <a:p>
          <a:endParaRPr lang="en-AU"/>
        </a:p>
      </dgm:t>
    </dgm:pt>
    <dgm:pt modelId="{3C1438C5-B9D9-43B9-859A-9A7D149CAEE4}" type="sibTrans" cxnId="{781E6381-BDBD-437D-8379-F971D8DF9F19}">
      <dgm:prSet/>
      <dgm:spPr/>
      <dgm:t>
        <a:bodyPr/>
        <a:lstStyle/>
        <a:p>
          <a:endParaRPr lang="en-AU"/>
        </a:p>
      </dgm:t>
    </dgm:pt>
    <dgm:pt modelId="{7A22FEE8-F911-434F-BE1E-0D7C95BCA843}">
      <dgm:prSet/>
      <dgm:spPr>
        <a:ln>
          <a:noFill/>
        </a:ln>
      </dgm:spPr>
      <dgm:t>
        <a:bodyPr/>
        <a:lstStyle/>
        <a:p>
          <a:pPr rtl="0"/>
          <a:r>
            <a:rPr lang="en-AU" smtClean="0"/>
            <a:t>Recent case </a:t>
          </a:r>
          <a:endParaRPr lang="en-AU"/>
        </a:p>
      </dgm:t>
    </dgm:pt>
    <dgm:pt modelId="{89B4B7EA-2BE9-4B70-9773-38C390A2C6E7}" type="parTrans" cxnId="{26642693-9ED5-45D4-BF86-69EEDAA1F7A4}">
      <dgm:prSet/>
      <dgm:spPr/>
      <dgm:t>
        <a:bodyPr/>
        <a:lstStyle/>
        <a:p>
          <a:endParaRPr lang="en-AU"/>
        </a:p>
      </dgm:t>
    </dgm:pt>
    <dgm:pt modelId="{1FD85394-A91E-4707-A593-DFCEFA371226}" type="sibTrans" cxnId="{26642693-9ED5-45D4-BF86-69EEDAA1F7A4}">
      <dgm:prSet/>
      <dgm:spPr/>
      <dgm:t>
        <a:bodyPr/>
        <a:lstStyle/>
        <a:p>
          <a:endParaRPr lang="en-AU"/>
        </a:p>
      </dgm:t>
    </dgm:pt>
    <dgm:pt modelId="{3E426754-3F45-4A40-977A-B6DCA8EA9C27}">
      <dgm:prSet/>
      <dgm:spPr>
        <a:ln>
          <a:noFill/>
        </a:ln>
      </dgm:spPr>
      <dgm:t>
        <a:bodyPr/>
        <a:lstStyle/>
        <a:p>
          <a:pPr rtl="0"/>
          <a:r>
            <a:rPr lang="en-AU" dirty="0" err="1" smtClean="0"/>
            <a:t>Takeways</a:t>
          </a:r>
          <a:endParaRPr lang="en-AU" dirty="0"/>
        </a:p>
      </dgm:t>
    </dgm:pt>
    <dgm:pt modelId="{C045B027-1DA6-40C1-992A-84D59F1EA166}" type="parTrans" cxnId="{7075FA3E-9E0E-4B11-9AB4-538D40E1BBA2}">
      <dgm:prSet/>
      <dgm:spPr/>
      <dgm:t>
        <a:bodyPr/>
        <a:lstStyle/>
        <a:p>
          <a:endParaRPr lang="en-AU"/>
        </a:p>
      </dgm:t>
    </dgm:pt>
    <dgm:pt modelId="{9B7DF1D9-10B0-497F-80FC-3376FE191C32}" type="sibTrans" cxnId="{7075FA3E-9E0E-4B11-9AB4-538D40E1BBA2}">
      <dgm:prSet/>
      <dgm:spPr/>
      <dgm:t>
        <a:bodyPr/>
        <a:lstStyle/>
        <a:p>
          <a:endParaRPr lang="en-AU"/>
        </a:p>
      </dgm:t>
    </dgm:pt>
    <dgm:pt modelId="{586494F8-3B13-44BA-A313-5C9EAA666654}" type="pres">
      <dgm:prSet presAssocID="{A5F77901-DAF1-491E-A9FB-64E41D521C3D}" presName="linear" presStyleCnt="0">
        <dgm:presLayoutVars>
          <dgm:animLvl val="lvl"/>
          <dgm:resizeHandles val="exact"/>
        </dgm:presLayoutVars>
      </dgm:prSet>
      <dgm:spPr/>
      <dgm:t>
        <a:bodyPr/>
        <a:lstStyle/>
        <a:p>
          <a:endParaRPr lang="en-AU"/>
        </a:p>
      </dgm:t>
    </dgm:pt>
    <dgm:pt modelId="{FA1F53FF-0738-4AF6-8F75-5F13F9A3666E}" type="pres">
      <dgm:prSet presAssocID="{C0B7C209-25F6-44D4-8373-BE15D8272E0B}" presName="parentText" presStyleLbl="node1" presStyleIdx="0" presStyleCnt="5">
        <dgm:presLayoutVars>
          <dgm:chMax val="0"/>
          <dgm:bulletEnabled val="1"/>
        </dgm:presLayoutVars>
      </dgm:prSet>
      <dgm:spPr/>
      <dgm:t>
        <a:bodyPr/>
        <a:lstStyle/>
        <a:p>
          <a:endParaRPr lang="en-AU"/>
        </a:p>
      </dgm:t>
    </dgm:pt>
    <dgm:pt modelId="{4E5D80BC-6E39-4049-9D1F-003226C5F0D3}" type="pres">
      <dgm:prSet presAssocID="{45D476CA-DBDE-4A02-84DF-2BA4699E5E4B}" presName="spacer" presStyleCnt="0"/>
      <dgm:spPr/>
    </dgm:pt>
    <dgm:pt modelId="{39416D0A-F388-4E47-B54F-07A5DAB42BC5}" type="pres">
      <dgm:prSet presAssocID="{8F09DD2D-39B4-4D66-B606-36272002F58C}" presName="parentText" presStyleLbl="node1" presStyleIdx="1" presStyleCnt="5">
        <dgm:presLayoutVars>
          <dgm:chMax val="0"/>
          <dgm:bulletEnabled val="1"/>
        </dgm:presLayoutVars>
      </dgm:prSet>
      <dgm:spPr/>
      <dgm:t>
        <a:bodyPr/>
        <a:lstStyle/>
        <a:p>
          <a:endParaRPr lang="en-AU"/>
        </a:p>
      </dgm:t>
    </dgm:pt>
    <dgm:pt modelId="{CDA7916E-BDFA-4F8D-B54C-C532D9DDCCC7}" type="pres">
      <dgm:prSet presAssocID="{53D1DDA3-BC94-496F-8004-D2776A20B0D1}" presName="spacer" presStyleCnt="0"/>
      <dgm:spPr/>
    </dgm:pt>
    <dgm:pt modelId="{FA830E2C-FFBC-4849-9567-7C1626909A60}" type="pres">
      <dgm:prSet presAssocID="{7478A0E1-9B51-4DC9-B90E-976995372FA2}" presName="parentText" presStyleLbl="node1" presStyleIdx="2" presStyleCnt="5">
        <dgm:presLayoutVars>
          <dgm:chMax val="0"/>
          <dgm:bulletEnabled val="1"/>
        </dgm:presLayoutVars>
      </dgm:prSet>
      <dgm:spPr/>
      <dgm:t>
        <a:bodyPr/>
        <a:lstStyle/>
        <a:p>
          <a:endParaRPr lang="en-AU"/>
        </a:p>
      </dgm:t>
    </dgm:pt>
    <dgm:pt modelId="{CB5986EF-C137-4964-A4D7-DCD3EC4B08FD}" type="pres">
      <dgm:prSet presAssocID="{3C1438C5-B9D9-43B9-859A-9A7D149CAEE4}" presName="spacer" presStyleCnt="0"/>
      <dgm:spPr/>
    </dgm:pt>
    <dgm:pt modelId="{7BE3B0E6-4337-4149-90CA-954AA21C6337}" type="pres">
      <dgm:prSet presAssocID="{7A22FEE8-F911-434F-BE1E-0D7C95BCA843}" presName="parentText" presStyleLbl="node1" presStyleIdx="3" presStyleCnt="5">
        <dgm:presLayoutVars>
          <dgm:chMax val="0"/>
          <dgm:bulletEnabled val="1"/>
        </dgm:presLayoutVars>
      </dgm:prSet>
      <dgm:spPr/>
      <dgm:t>
        <a:bodyPr/>
        <a:lstStyle/>
        <a:p>
          <a:endParaRPr lang="en-AU"/>
        </a:p>
      </dgm:t>
    </dgm:pt>
    <dgm:pt modelId="{35D757E8-9D85-4EA9-9EBA-C35BC5863A4D}" type="pres">
      <dgm:prSet presAssocID="{1FD85394-A91E-4707-A593-DFCEFA371226}" presName="spacer" presStyleCnt="0"/>
      <dgm:spPr/>
    </dgm:pt>
    <dgm:pt modelId="{9168465E-676E-44C6-995A-DD2C19719DC1}" type="pres">
      <dgm:prSet presAssocID="{3E426754-3F45-4A40-977A-B6DCA8EA9C27}" presName="parentText" presStyleLbl="node1" presStyleIdx="4" presStyleCnt="5">
        <dgm:presLayoutVars>
          <dgm:chMax val="0"/>
          <dgm:bulletEnabled val="1"/>
        </dgm:presLayoutVars>
      </dgm:prSet>
      <dgm:spPr/>
      <dgm:t>
        <a:bodyPr/>
        <a:lstStyle/>
        <a:p>
          <a:endParaRPr lang="en-AU"/>
        </a:p>
      </dgm:t>
    </dgm:pt>
  </dgm:ptLst>
  <dgm:cxnLst>
    <dgm:cxn modelId="{C0C94D9C-BEB1-4A29-81EF-719B492CE539}" type="presOf" srcId="{7478A0E1-9B51-4DC9-B90E-976995372FA2}" destId="{FA830E2C-FFBC-4849-9567-7C1626909A60}" srcOrd="0" destOrd="0" presId="urn:microsoft.com/office/officeart/2005/8/layout/vList2"/>
    <dgm:cxn modelId="{FA4FB173-C54E-4353-BF5A-B80594043B52}" srcId="{A5F77901-DAF1-491E-A9FB-64E41D521C3D}" destId="{8F09DD2D-39B4-4D66-B606-36272002F58C}" srcOrd="1" destOrd="0" parTransId="{1819BED9-E90B-4F08-9654-70AE47C3DEDE}" sibTransId="{53D1DDA3-BC94-496F-8004-D2776A20B0D1}"/>
    <dgm:cxn modelId="{50EBF321-9658-4AB5-923B-B64C42157E35}" type="presOf" srcId="{7A22FEE8-F911-434F-BE1E-0D7C95BCA843}" destId="{7BE3B0E6-4337-4149-90CA-954AA21C6337}" srcOrd="0" destOrd="0" presId="urn:microsoft.com/office/officeart/2005/8/layout/vList2"/>
    <dgm:cxn modelId="{78A658A0-46FA-4385-AB82-F8DD967BA41B}" type="presOf" srcId="{C0B7C209-25F6-44D4-8373-BE15D8272E0B}" destId="{FA1F53FF-0738-4AF6-8F75-5F13F9A3666E}" srcOrd="0" destOrd="0" presId="urn:microsoft.com/office/officeart/2005/8/layout/vList2"/>
    <dgm:cxn modelId="{50509587-0313-413C-BE91-BEBA3B543B3B}" srcId="{A5F77901-DAF1-491E-A9FB-64E41D521C3D}" destId="{C0B7C209-25F6-44D4-8373-BE15D8272E0B}" srcOrd="0" destOrd="0" parTransId="{DCAAA87D-20BF-430D-B175-49B75778D9E8}" sibTransId="{45D476CA-DBDE-4A02-84DF-2BA4699E5E4B}"/>
    <dgm:cxn modelId="{58A8E93A-F3BC-4ADE-A6F4-6754D7E55BC3}" type="presOf" srcId="{3E426754-3F45-4A40-977A-B6DCA8EA9C27}" destId="{9168465E-676E-44C6-995A-DD2C19719DC1}" srcOrd="0" destOrd="0" presId="urn:microsoft.com/office/officeart/2005/8/layout/vList2"/>
    <dgm:cxn modelId="{09246C88-459A-4759-B939-E4081C5C8C90}" type="presOf" srcId="{8F09DD2D-39B4-4D66-B606-36272002F58C}" destId="{39416D0A-F388-4E47-B54F-07A5DAB42BC5}" srcOrd="0" destOrd="0" presId="urn:microsoft.com/office/officeart/2005/8/layout/vList2"/>
    <dgm:cxn modelId="{781E6381-BDBD-437D-8379-F971D8DF9F19}" srcId="{A5F77901-DAF1-491E-A9FB-64E41D521C3D}" destId="{7478A0E1-9B51-4DC9-B90E-976995372FA2}" srcOrd="2" destOrd="0" parTransId="{D8A4C77D-F9E1-4739-81DE-F19771C065D0}" sibTransId="{3C1438C5-B9D9-43B9-859A-9A7D149CAEE4}"/>
    <dgm:cxn modelId="{7075FA3E-9E0E-4B11-9AB4-538D40E1BBA2}" srcId="{A5F77901-DAF1-491E-A9FB-64E41D521C3D}" destId="{3E426754-3F45-4A40-977A-B6DCA8EA9C27}" srcOrd="4" destOrd="0" parTransId="{C045B027-1DA6-40C1-992A-84D59F1EA166}" sibTransId="{9B7DF1D9-10B0-497F-80FC-3376FE191C32}"/>
    <dgm:cxn modelId="{26642693-9ED5-45D4-BF86-69EEDAA1F7A4}" srcId="{A5F77901-DAF1-491E-A9FB-64E41D521C3D}" destId="{7A22FEE8-F911-434F-BE1E-0D7C95BCA843}" srcOrd="3" destOrd="0" parTransId="{89B4B7EA-2BE9-4B70-9773-38C390A2C6E7}" sibTransId="{1FD85394-A91E-4707-A593-DFCEFA371226}"/>
    <dgm:cxn modelId="{4E1D29C8-7920-4989-87E2-5BD47BBC122C}" type="presOf" srcId="{A5F77901-DAF1-491E-A9FB-64E41D521C3D}" destId="{586494F8-3B13-44BA-A313-5C9EAA666654}" srcOrd="0" destOrd="0" presId="urn:microsoft.com/office/officeart/2005/8/layout/vList2"/>
    <dgm:cxn modelId="{7CE9FB96-4B74-4F34-A507-88FE4E0B1434}" type="presParOf" srcId="{586494F8-3B13-44BA-A313-5C9EAA666654}" destId="{FA1F53FF-0738-4AF6-8F75-5F13F9A3666E}" srcOrd="0" destOrd="0" presId="urn:microsoft.com/office/officeart/2005/8/layout/vList2"/>
    <dgm:cxn modelId="{BA613290-2B4E-42B9-8D25-05E37CBBF43D}" type="presParOf" srcId="{586494F8-3B13-44BA-A313-5C9EAA666654}" destId="{4E5D80BC-6E39-4049-9D1F-003226C5F0D3}" srcOrd="1" destOrd="0" presId="urn:microsoft.com/office/officeart/2005/8/layout/vList2"/>
    <dgm:cxn modelId="{22EAD29E-968A-41F5-9B97-B970433C9BE6}" type="presParOf" srcId="{586494F8-3B13-44BA-A313-5C9EAA666654}" destId="{39416D0A-F388-4E47-B54F-07A5DAB42BC5}" srcOrd="2" destOrd="0" presId="urn:microsoft.com/office/officeart/2005/8/layout/vList2"/>
    <dgm:cxn modelId="{7E5B544B-ECF3-40B2-A9B5-A4B21B49BC0B}" type="presParOf" srcId="{586494F8-3B13-44BA-A313-5C9EAA666654}" destId="{CDA7916E-BDFA-4F8D-B54C-C532D9DDCCC7}" srcOrd="3" destOrd="0" presId="urn:microsoft.com/office/officeart/2005/8/layout/vList2"/>
    <dgm:cxn modelId="{CE1F3FD2-1A9B-4FCD-A3BF-313611EA3798}" type="presParOf" srcId="{586494F8-3B13-44BA-A313-5C9EAA666654}" destId="{FA830E2C-FFBC-4849-9567-7C1626909A60}" srcOrd="4" destOrd="0" presId="urn:microsoft.com/office/officeart/2005/8/layout/vList2"/>
    <dgm:cxn modelId="{C27ED5EE-17A3-40B2-9614-4BCF99B026C5}" type="presParOf" srcId="{586494F8-3B13-44BA-A313-5C9EAA666654}" destId="{CB5986EF-C137-4964-A4D7-DCD3EC4B08FD}" srcOrd="5" destOrd="0" presId="urn:microsoft.com/office/officeart/2005/8/layout/vList2"/>
    <dgm:cxn modelId="{D9F6B5E0-8944-48BD-9FF1-AF302D8E5CAD}" type="presParOf" srcId="{586494F8-3B13-44BA-A313-5C9EAA666654}" destId="{7BE3B0E6-4337-4149-90CA-954AA21C6337}" srcOrd="6" destOrd="0" presId="urn:microsoft.com/office/officeart/2005/8/layout/vList2"/>
    <dgm:cxn modelId="{FF7C20EB-06F3-4396-B60F-C7F91C04E9F6}" type="presParOf" srcId="{586494F8-3B13-44BA-A313-5C9EAA666654}" destId="{35D757E8-9D85-4EA9-9EBA-C35BC5863A4D}" srcOrd="7" destOrd="0" presId="urn:microsoft.com/office/officeart/2005/8/layout/vList2"/>
    <dgm:cxn modelId="{C83A1343-154F-4BC3-9584-6FEDE344A954}" type="presParOf" srcId="{586494F8-3B13-44BA-A313-5C9EAA666654}" destId="{9168465E-676E-44C6-995A-DD2C19719DC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B756CE-287E-44D9-A133-947F270FDE20}"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AU"/>
        </a:p>
      </dgm:t>
    </dgm:pt>
    <dgm:pt modelId="{4F4799FC-8A66-4284-9660-0C991D8F2349}">
      <dgm:prSet/>
      <dgm:spPr/>
      <dgm:t>
        <a:bodyPr/>
        <a:lstStyle/>
        <a:p>
          <a:r>
            <a:rPr lang="en-AU" dirty="0" smtClean="0"/>
            <a:t>Liquidators were appointed as voluntary administrators to 1st Fleet Pty Ltd and a number of its related entities on 25 April 2012, and appointed liquidators on 22 May 2012.</a:t>
          </a:r>
          <a:endParaRPr lang="en-AU" dirty="0"/>
        </a:p>
      </dgm:t>
    </dgm:pt>
    <dgm:pt modelId="{A4425CE1-9270-42B9-BC9E-E8867B14BF2B}" type="parTrans" cxnId="{9C953D33-4485-4F24-9BE1-E2EC624064C2}">
      <dgm:prSet/>
      <dgm:spPr/>
      <dgm:t>
        <a:bodyPr/>
        <a:lstStyle/>
        <a:p>
          <a:endParaRPr lang="en-AU"/>
        </a:p>
      </dgm:t>
    </dgm:pt>
    <dgm:pt modelId="{7F41327A-6ED2-4ACE-A973-88400E76F3EB}" type="sibTrans" cxnId="{9C953D33-4485-4F24-9BE1-E2EC624064C2}">
      <dgm:prSet/>
      <dgm:spPr/>
      <dgm:t>
        <a:bodyPr/>
        <a:lstStyle/>
        <a:p>
          <a:endParaRPr lang="en-AU"/>
        </a:p>
      </dgm:t>
    </dgm:pt>
    <dgm:pt modelId="{8DA718D0-076D-44CF-9D1A-0044217F44C3}">
      <dgm:prSet/>
      <dgm:spPr/>
      <dgm:t>
        <a:bodyPr/>
        <a:lstStyle/>
        <a:p>
          <a:r>
            <a:rPr lang="en-AU" dirty="0" smtClean="0"/>
            <a:t>The Group was pooled on 2 July 2012.</a:t>
          </a:r>
        </a:p>
      </dgm:t>
    </dgm:pt>
    <dgm:pt modelId="{B6C863B6-473D-4148-A474-AFEFDD19842F}" type="parTrans" cxnId="{D55FF4DB-4F12-4E74-9C03-6103FDFA82FF}">
      <dgm:prSet/>
      <dgm:spPr/>
      <dgm:t>
        <a:bodyPr/>
        <a:lstStyle/>
        <a:p>
          <a:endParaRPr lang="en-AU"/>
        </a:p>
      </dgm:t>
    </dgm:pt>
    <dgm:pt modelId="{422CBE1F-F819-4C64-8FDC-509A6983C29A}" type="sibTrans" cxnId="{D55FF4DB-4F12-4E74-9C03-6103FDFA82FF}">
      <dgm:prSet/>
      <dgm:spPr/>
      <dgm:t>
        <a:bodyPr/>
        <a:lstStyle/>
        <a:p>
          <a:endParaRPr lang="en-AU"/>
        </a:p>
      </dgm:t>
    </dgm:pt>
    <dgm:pt modelId="{B91AF332-F196-4C4E-BC4F-D03B5015CA8F}">
      <dgm:prSet/>
      <dgm:spPr/>
      <dgm:t>
        <a:bodyPr/>
        <a:lstStyle/>
        <a:p>
          <a:r>
            <a:rPr lang="en-AU" dirty="0" smtClean="0"/>
            <a:t>The Liquidators' remuneration was approved over the course 5 years by resolutions of creditors and resolutions of the committee of inspection. </a:t>
          </a:r>
        </a:p>
      </dgm:t>
    </dgm:pt>
    <dgm:pt modelId="{1B93B24C-A780-464F-B8F6-0479D582A7FD}" type="parTrans" cxnId="{84B1D8F6-1F5F-4F13-ABEC-4CB6E51E9391}">
      <dgm:prSet/>
      <dgm:spPr/>
      <dgm:t>
        <a:bodyPr/>
        <a:lstStyle/>
        <a:p>
          <a:endParaRPr lang="en-AU"/>
        </a:p>
      </dgm:t>
    </dgm:pt>
    <dgm:pt modelId="{59B471AD-8F09-4F83-AE10-124973408388}" type="sibTrans" cxnId="{84B1D8F6-1F5F-4F13-ABEC-4CB6E51E9391}">
      <dgm:prSet/>
      <dgm:spPr/>
      <dgm:t>
        <a:bodyPr/>
        <a:lstStyle/>
        <a:p>
          <a:endParaRPr lang="en-AU"/>
        </a:p>
      </dgm:t>
    </dgm:pt>
    <dgm:pt modelId="{936E9E5B-E91D-4AC2-9C1E-DF8EF68F3272}">
      <dgm:prSet/>
      <dgm:spPr/>
      <dgm:t>
        <a:bodyPr/>
        <a:lstStyle/>
        <a:p>
          <a:r>
            <a:rPr lang="en-AU" dirty="0" smtClean="0"/>
            <a:t>The Commonwealth (represented by the Commissioner of Taxation through the Australian Taxation Office) was a member of the COI.</a:t>
          </a:r>
        </a:p>
      </dgm:t>
    </dgm:pt>
    <dgm:pt modelId="{8AE2E779-D813-4E19-BD54-1ABBADFB4487}" type="parTrans" cxnId="{4EE47D8B-68B5-4A23-9A1A-4905B9984510}">
      <dgm:prSet/>
      <dgm:spPr/>
      <dgm:t>
        <a:bodyPr/>
        <a:lstStyle/>
        <a:p>
          <a:endParaRPr lang="en-AU"/>
        </a:p>
      </dgm:t>
    </dgm:pt>
    <dgm:pt modelId="{5ABAB2AD-43F2-4828-9938-C58103D0C393}" type="sibTrans" cxnId="{4EE47D8B-68B5-4A23-9A1A-4905B9984510}">
      <dgm:prSet/>
      <dgm:spPr/>
      <dgm:t>
        <a:bodyPr/>
        <a:lstStyle/>
        <a:p>
          <a:endParaRPr lang="en-AU"/>
        </a:p>
      </dgm:t>
    </dgm:pt>
    <dgm:pt modelId="{E5655E48-5F3E-4D4A-8F5D-4B7C47B2237A}">
      <dgm:prSet/>
      <dgm:spPr/>
      <dgm:t>
        <a:bodyPr/>
        <a:lstStyle/>
        <a:p>
          <a:r>
            <a:rPr lang="en-AU" dirty="0" smtClean="0"/>
            <a:t>The Commonwealth (acting through the Department of Jobs and Small Business) sought information regarding various aspects of the conduct of the liquidation.</a:t>
          </a:r>
        </a:p>
      </dgm:t>
    </dgm:pt>
    <dgm:pt modelId="{21258640-8BEC-4A33-B4F7-8F61A428B33B}" type="parTrans" cxnId="{5987A10F-1CE7-4FDE-B1EA-0F4C50A350A5}">
      <dgm:prSet/>
      <dgm:spPr/>
      <dgm:t>
        <a:bodyPr/>
        <a:lstStyle/>
        <a:p>
          <a:endParaRPr lang="en-AU"/>
        </a:p>
      </dgm:t>
    </dgm:pt>
    <dgm:pt modelId="{7C9B2A3C-AC49-4B51-A4D7-697FD30EA6CA}" type="sibTrans" cxnId="{5987A10F-1CE7-4FDE-B1EA-0F4C50A350A5}">
      <dgm:prSet/>
      <dgm:spPr/>
      <dgm:t>
        <a:bodyPr/>
        <a:lstStyle/>
        <a:p>
          <a:endParaRPr lang="en-AU"/>
        </a:p>
      </dgm:t>
    </dgm:pt>
    <dgm:pt modelId="{1DC19F53-4388-4DC6-8E19-42C7B80F4203}" type="pres">
      <dgm:prSet presAssocID="{E4B756CE-287E-44D9-A133-947F270FDE20}" presName="linear" presStyleCnt="0">
        <dgm:presLayoutVars>
          <dgm:animLvl val="lvl"/>
          <dgm:resizeHandles val="exact"/>
        </dgm:presLayoutVars>
      </dgm:prSet>
      <dgm:spPr/>
      <dgm:t>
        <a:bodyPr/>
        <a:lstStyle/>
        <a:p>
          <a:endParaRPr lang="en-AU"/>
        </a:p>
      </dgm:t>
    </dgm:pt>
    <dgm:pt modelId="{081F1A6A-9CC2-46B9-9C7C-E97C0A9BF232}" type="pres">
      <dgm:prSet presAssocID="{4F4799FC-8A66-4284-9660-0C991D8F2349}" presName="parentText" presStyleLbl="node1" presStyleIdx="0" presStyleCnt="5" custScaleY="115428" custLinFactY="-31071" custLinFactNeighborY="-100000">
        <dgm:presLayoutVars>
          <dgm:chMax val="0"/>
          <dgm:bulletEnabled val="1"/>
        </dgm:presLayoutVars>
      </dgm:prSet>
      <dgm:spPr/>
      <dgm:t>
        <a:bodyPr/>
        <a:lstStyle/>
        <a:p>
          <a:endParaRPr lang="en-AU"/>
        </a:p>
      </dgm:t>
    </dgm:pt>
    <dgm:pt modelId="{FE7EB582-763A-4061-91B4-8F9B2AA530E7}" type="pres">
      <dgm:prSet presAssocID="{7F41327A-6ED2-4ACE-A973-88400E76F3EB}" presName="spacer" presStyleCnt="0"/>
      <dgm:spPr/>
    </dgm:pt>
    <dgm:pt modelId="{BC9EC6C9-FAE8-4169-80DD-F6B7F82B3867}" type="pres">
      <dgm:prSet presAssocID="{8DA718D0-076D-44CF-9D1A-0044217F44C3}" presName="parentText" presStyleLbl="node1" presStyleIdx="1" presStyleCnt="5" custScaleY="120772" custLinFactY="-29474" custLinFactNeighborY="-100000">
        <dgm:presLayoutVars>
          <dgm:chMax val="0"/>
          <dgm:bulletEnabled val="1"/>
        </dgm:presLayoutVars>
      </dgm:prSet>
      <dgm:spPr/>
      <dgm:t>
        <a:bodyPr/>
        <a:lstStyle/>
        <a:p>
          <a:endParaRPr lang="en-AU"/>
        </a:p>
      </dgm:t>
    </dgm:pt>
    <dgm:pt modelId="{F4B52F12-DA27-4A98-A7B4-BFDA351B0165}" type="pres">
      <dgm:prSet presAssocID="{422CBE1F-F819-4C64-8FDC-509A6983C29A}" presName="spacer" presStyleCnt="0"/>
      <dgm:spPr/>
    </dgm:pt>
    <dgm:pt modelId="{E6E90722-3A54-4C0E-A53A-524786B0BB8F}" type="pres">
      <dgm:prSet presAssocID="{B91AF332-F196-4C4E-BC4F-D03B5015CA8F}" presName="parentText" presStyleLbl="node1" presStyleIdx="2" presStyleCnt="5" custScaleY="137734" custLinFactY="-31071" custLinFactNeighborX="-105" custLinFactNeighborY="-100000">
        <dgm:presLayoutVars>
          <dgm:chMax val="0"/>
          <dgm:bulletEnabled val="1"/>
        </dgm:presLayoutVars>
      </dgm:prSet>
      <dgm:spPr/>
      <dgm:t>
        <a:bodyPr/>
        <a:lstStyle/>
        <a:p>
          <a:endParaRPr lang="en-AU"/>
        </a:p>
      </dgm:t>
    </dgm:pt>
    <dgm:pt modelId="{FC28BC2A-3648-46F1-A381-2E8AE5D272F9}" type="pres">
      <dgm:prSet presAssocID="{59B471AD-8F09-4F83-AE10-124973408388}" presName="spacer" presStyleCnt="0"/>
      <dgm:spPr/>
    </dgm:pt>
    <dgm:pt modelId="{08BC3933-2E50-4788-A9BA-B8051FC975CC}" type="pres">
      <dgm:prSet presAssocID="{936E9E5B-E91D-4AC2-9C1E-DF8EF68F3272}" presName="parentText" presStyleLbl="node1" presStyleIdx="3" presStyleCnt="5" custScaleY="124962" custLinFactY="-32667" custLinFactNeighborY="-100000">
        <dgm:presLayoutVars>
          <dgm:chMax val="0"/>
          <dgm:bulletEnabled val="1"/>
        </dgm:presLayoutVars>
      </dgm:prSet>
      <dgm:spPr/>
      <dgm:t>
        <a:bodyPr/>
        <a:lstStyle/>
        <a:p>
          <a:endParaRPr lang="en-AU"/>
        </a:p>
      </dgm:t>
    </dgm:pt>
    <dgm:pt modelId="{2F4A03D5-74EF-4A56-B25E-F0F472F46FBD}" type="pres">
      <dgm:prSet presAssocID="{5ABAB2AD-43F2-4828-9938-C58103D0C393}" presName="spacer" presStyleCnt="0"/>
      <dgm:spPr/>
    </dgm:pt>
    <dgm:pt modelId="{47DBEE51-0DC6-407B-A90F-5D89314CC958}" type="pres">
      <dgm:prSet presAssocID="{E5655E48-5F3E-4D4A-8F5D-4B7C47B2237A}" presName="parentText" presStyleLbl="node1" presStyleIdx="4" presStyleCnt="5" custScaleY="123886" custLinFactY="-32667" custLinFactNeighborX="316" custLinFactNeighborY="-100000">
        <dgm:presLayoutVars>
          <dgm:chMax val="0"/>
          <dgm:bulletEnabled val="1"/>
        </dgm:presLayoutVars>
      </dgm:prSet>
      <dgm:spPr/>
      <dgm:t>
        <a:bodyPr/>
        <a:lstStyle/>
        <a:p>
          <a:endParaRPr lang="en-AU"/>
        </a:p>
      </dgm:t>
    </dgm:pt>
  </dgm:ptLst>
  <dgm:cxnLst>
    <dgm:cxn modelId="{6B305AC6-67C2-4B0F-B67B-18FCF5623A20}" type="presOf" srcId="{E5655E48-5F3E-4D4A-8F5D-4B7C47B2237A}" destId="{47DBEE51-0DC6-407B-A90F-5D89314CC958}" srcOrd="0" destOrd="0" presId="urn:microsoft.com/office/officeart/2005/8/layout/vList2"/>
    <dgm:cxn modelId="{5987A10F-1CE7-4FDE-B1EA-0F4C50A350A5}" srcId="{E4B756CE-287E-44D9-A133-947F270FDE20}" destId="{E5655E48-5F3E-4D4A-8F5D-4B7C47B2237A}" srcOrd="4" destOrd="0" parTransId="{21258640-8BEC-4A33-B4F7-8F61A428B33B}" sibTransId="{7C9B2A3C-AC49-4B51-A4D7-697FD30EA6CA}"/>
    <dgm:cxn modelId="{D55FF4DB-4F12-4E74-9C03-6103FDFA82FF}" srcId="{E4B756CE-287E-44D9-A133-947F270FDE20}" destId="{8DA718D0-076D-44CF-9D1A-0044217F44C3}" srcOrd="1" destOrd="0" parTransId="{B6C863B6-473D-4148-A474-AFEFDD19842F}" sibTransId="{422CBE1F-F819-4C64-8FDC-509A6983C29A}"/>
    <dgm:cxn modelId="{E6BB3E57-9E61-4244-B3AE-1B3939338318}" type="presOf" srcId="{E4B756CE-287E-44D9-A133-947F270FDE20}" destId="{1DC19F53-4388-4DC6-8E19-42C7B80F4203}" srcOrd="0" destOrd="0" presId="urn:microsoft.com/office/officeart/2005/8/layout/vList2"/>
    <dgm:cxn modelId="{40B43AED-6736-4BE9-9F07-870CCAC4001D}" type="presOf" srcId="{936E9E5B-E91D-4AC2-9C1E-DF8EF68F3272}" destId="{08BC3933-2E50-4788-A9BA-B8051FC975CC}" srcOrd="0" destOrd="0" presId="urn:microsoft.com/office/officeart/2005/8/layout/vList2"/>
    <dgm:cxn modelId="{9C953D33-4485-4F24-9BE1-E2EC624064C2}" srcId="{E4B756CE-287E-44D9-A133-947F270FDE20}" destId="{4F4799FC-8A66-4284-9660-0C991D8F2349}" srcOrd="0" destOrd="0" parTransId="{A4425CE1-9270-42B9-BC9E-E8867B14BF2B}" sibTransId="{7F41327A-6ED2-4ACE-A973-88400E76F3EB}"/>
    <dgm:cxn modelId="{C6821E8F-1538-4964-B147-01B365DD4423}" type="presOf" srcId="{4F4799FC-8A66-4284-9660-0C991D8F2349}" destId="{081F1A6A-9CC2-46B9-9C7C-E97C0A9BF232}" srcOrd="0" destOrd="0" presId="urn:microsoft.com/office/officeart/2005/8/layout/vList2"/>
    <dgm:cxn modelId="{A802D316-C3AC-4D06-B481-7AB4B8F36C7E}" type="presOf" srcId="{8DA718D0-076D-44CF-9D1A-0044217F44C3}" destId="{BC9EC6C9-FAE8-4169-80DD-F6B7F82B3867}" srcOrd="0" destOrd="0" presId="urn:microsoft.com/office/officeart/2005/8/layout/vList2"/>
    <dgm:cxn modelId="{84B1D8F6-1F5F-4F13-ABEC-4CB6E51E9391}" srcId="{E4B756CE-287E-44D9-A133-947F270FDE20}" destId="{B91AF332-F196-4C4E-BC4F-D03B5015CA8F}" srcOrd="2" destOrd="0" parTransId="{1B93B24C-A780-464F-B8F6-0479D582A7FD}" sibTransId="{59B471AD-8F09-4F83-AE10-124973408388}"/>
    <dgm:cxn modelId="{61724A1C-B55B-4A45-A8F2-E88F41F41BB4}" type="presOf" srcId="{B91AF332-F196-4C4E-BC4F-D03B5015CA8F}" destId="{E6E90722-3A54-4C0E-A53A-524786B0BB8F}" srcOrd="0" destOrd="0" presId="urn:microsoft.com/office/officeart/2005/8/layout/vList2"/>
    <dgm:cxn modelId="{4EE47D8B-68B5-4A23-9A1A-4905B9984510}" srcId="{E4B756CE-287E-44D9-A133-947F270FDE20}" destId="{936E9E5B-E91D-4AC2-9C1E-DF8EF68F3272}" srcOrd="3" destOrd="0" parTransId="{8AE2E779-D813-4E19-BD54-1ABBADFB4487}" sibTransId="{5ABAB2AD-43F2-4828-9938-C58103D0C393}"/>
    <dgm:cxn modelId="{C57C3A89-9988-49A4-B487-7EC25274CC75}" type="presParOf" srcId="{1DC19F53-4388-4DC6-8E19-42C7B80F4203}" destId="{081F1A6A-9CC2-46B9-9C7C-E97C0A9BF232}" srcOrd="0" destOrd="0" presId="urn:microsoft.com/office/officeart/2005/8/layout/vList2"/>
    <dgm:cxn modelId="{7ABE2FE5-9A5D-4058-A7A1-B02241E808F9}" type="presParOf" srcId="{1DC19F53-4388-4DC6-8E19-42C7B80F4203}" destId="{FE7EB582-763A-4061-91B4-8F9B2AA530E7}" srcOrd="1" destOrd="0" presId="urn:microsoft.com/office/officeart/2005/8/layout/vList2"/>
    <dgm:cxn modelId="{0E3B64B7-F33A-4995-9377-051D66E0F37D}" type="presParOf" srcId="{1DC19F53-4388-4DC6-8E19-42C7B80F4203}" destId="{BC9EC6C9-FAE8-4169-80DD-F6B7F82B3867}" srcOrd="2" destOrd="0" presId="urn:microsoft.com/office/officeart/2005/8/layout/vList2"/>
    <dgm:cxn modelId="{1C73C0A4-46B6-4890-8078-7D2F9D9FA60D}" type="presParOf" srcId="{1DC19F53-4388-4DC6-8E19-42C7B80F4203}" destId="{F4B52F12-DA27-4A98-A7B4-BFDA351B0165}" srcOrd="3" destOrd="0" presId="urn:microsoft.com/office/officeart/2005/8/layout/vList2"/>
    <dgm:cxn modelId="{F1B6EA4B-4800-4888-9533-E4C2B219E73C}" type="presParOf" srcId="{1DC19F53-4388-4DC6-8E19-42C7B80F4203}" destId="{E6E90722-3A54-4C0E-A53A-524786B0BB8F}" srcOrd="4" destOrd="0" presId="urn:microsoft.com/office/officeart/2005/8/layout/vList2"/>
    <dgm:cxn modelId="{65D29593-5435-4A28-8263-9EE74AA218BC}" type="presParOf" srcId="{1DC19F53-4388-4DC6-8E19-42C7B80F4203}" destId="{FC28BC2A-3648-46F1-A381-2E8AE5D272F9}" srcOrd="5" destOrd="0" presId="urn:microsoft.com/office/officeart/2005/8/layout/vList2"/>
    <dgm:cxn modelId="{ECDE3C40-6BDE-41DF-8237-615DA20DF485}" type="presParOf" srcId="{1DC19F53-4388-4DC6-8E19-42C7B80F4203}" destId="{08BC3933-2E50-4788-A9BA-B8051FC975CC}" srcOrd="6" destOrd="0" presId="urn:microsoft.com/office/officeart/2005/8/layout/vList2"/>
    <dgm:cxn modelId="{C7B48038-E149-4422-8CF7-B3B59C5F6D0A}" type="presParOf" srcId="{1DC19F53-4388-4DC6-8E19-42C7B80F4203}" destId="{2F4A03D5-74EF-4A56-B25E-F0F472F46FBD}" srcOrd="7" destOrd="0" presId="urn:microsoft.com/office/officeart/2005/8/layout/vList2"/>
    <dgm:cxn modelId="{531F6EF6-27BF-4484-A802-7E21EAAFC2CE}" type="presParOf" srcId="{1DC19F53-4388-4DC6-8E19-42C7B80F4203}" destId="{47DBEE51-0DC6-407B-A90F-5D89314CC95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B1597C-FF68-45A3-88EB-EBAB9123F1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427E9428-7D15-4E48-9E97-3A90730BBC68}">
      <dgm:prSet/>
      <dgm:spPr>
        <a:ln>
          <a:noFill/>
        </a:ln>
      </dgm:spPr>
      <dgm:t>
        <a:bodyPr/>
        <a:lstStyle/>
        <a:p>
          <a:pPr rtl="0"/>
          <a:r>
            <a:rPr lang="en-AU" smtClean="0"/>
            <a:t>Commonwealth had advanced $9.4m to employees under GEERS and FEG scheme</a:t>
          </a:r>
          <a:endParaRPr lang="en-AU"/>
        </a:p>
      </dgm:t>
    </dgm:pt>
    <dgm:pt modelId="{A0B07CAC-F0C5-4F33-A229-EA16EAB7E9BA}" type="parTrans" cxnId="{16F5236D-5EF1-4875-9A1B-ED9C49298101}">
      <dgm:prSet/>
      <dgm:spPr/>
      <dgm:t>
        <a:bodyPr/>
        <a:lstStyle/>
        <a:p>
          <a:endParaRPr lang="en-AU"/>
        </a:p>
      </dgm:t>
    </dgm:pt>
    <dgm:pt modelId="{1E2FFE64-3D2A-455B-8259-555F115575B9}" type="sibTrans" cxnId="{16F5236D-5EF1-4875-9A1B-ED9C49298101}">
      <dgm:prSet/>
      <dgm:spPr/>
      <dgm:t>
        <a:bodyPr/>
        <a:lstStyle/>
        <a:p>
          <a:endParaRPr lang="en-AU"/>
        </a:p>
      </dgm:t>
    </dgm:pt>
    <dgm:pt modelId="{BAA588C6-145B-4862-A5D9-AF66A3010891}">
      <dgm:prSet/>
      <dgm:spPr>
        <a:ln>
          <a:noFill/>
        </a:ln>
      </dgm:spPr>
      <dgm:t>
        <a:bodyPr/>
        <a:lstStyle/>
        <a:p>
          <a:pPr rtl="0"/>
          <a:r>
            <a:rPr lang="en-AU" dirty="0" smtClean="0"/>
            <a:t>Commonwealth applied to enforce an information request against the Liquidators and the Company, including in relation to the Liquidators' remuneration. That request was said to be for the purposes of assessing whether the Liquidators' remuneration was reasonable. </a:t>
          </a:r>
          <a:endParaRPr lang="en-AU" dirty="0"/>
        </a:p>
      </dgm:t>
    </dgm:pt>
    <dgm:pt modelId="{6EEA1A4E-8EE4-40DE-A419-02BD8BADDA7A}" type="parTrans" cxnId="{2DBBBE70-839F-4C18-9763-4F8F2C3BBA19}">
      <dgm:prSet/>
      <dgm:spPr/>
      <dgm:t>
        <a:bodyPr/>
        <a:lstStyle/>
        <a:p>
          <a:endParaRPr lang="en-AU"/>
        </a:p>
      </dgm:t>
    </dgm:pt>
    <dgm:pt modelId="{84B8DB87-10C6-4C7F-A802-2EB36A95C630}" type="sibTrans" cxnId="{2DBBBE70-839F-4C18-9763-4F8F2C3BBA19}">
      <dgm:prSet/>
      <dgm:spPr/>
      <dgm:t>
        <a:bodyPr/>
        <a:lstStyle/>
        <a:p>
          <a:endParaRPr lang="en-AU"/>
        </a:p>
      </dgm:t>
    </dgm:pt>
    <dgm:pt modelId="{CCB9128F-9998-47FD-A658-BF5335D9B944}">
      <dgm:prSet/>
      <dgm:spPr>
        <a:ln>
          <a:noFill/>
        </a:ln>
      </dgm:spPr>
      <dgm:t>
        <a:bodyPr/>
        <a:lstStyle/>
        <a:p>
          <a:pPr rtl="0"/>
          <a:r>
            <a:rPr lang="en-AU" dirty="0" smtClean="0"/>
            <a:t>The orders sought invoked the scope of the creditor and Commonwealth information request provisions</a:t>
          </a:r>
          <a:endParaRPr lang="en-AU" dirty="0"/>
        </a:p>
      </dgm:t>
    </dgm:pt>
    <dgm:pt modelId="{9A69FA53-9E00-4FD2-9D76-900E5C0ED6F7}" type="parTrans" cxnId="{EF31B4A7-47E4-43C8-AD61-5E3BBC8B463A}">
      <dgm:prSet/>
      <dgm:spPr/>
      <dgm:t>
        <a:bodyPr/>
        <a:lstStyle/>
        <a:p>
          <a:endParaRPr lang="en-AU"/>
        </a:p>
      </dgm:t>
    </dgm:pt>
    <dgm:pt modelId="{4A2B2806-721D-4F4F-BFD1-88E1CBEF4650}" type="sibTrans" cxnId="{EF31B4A7-47E4-43C8-AD61-5E3BBC8B463A}">
      <dgm:prSet/>
      <dgm:spPr/>
      <dgm:t>
        <a:bodyPr/>
        <a:lstStyle/>
        <a:p>
          <a:endParaRPr lang="en-AU"/>
        </a:p>
      </dgm:t>
    </dgm:pt>
    <dgm:pt modelId="{C64B6338-8A62-491C-B21C-26FA5238CEE1}">
      <dgm:prSet/>
      <dgm:spPr>
        <a:ln>
          <a:noFill/>
        </a:ln>
      </dgm:spPr>
      <dgm:t>
        <a:bodyPr/>
        <a:lstStyle/>
        <a:p>
          <a:pPr rtl="0"/>
          <a:r>
            <a:rPr lang="en-AU" dirty="0" smtClean="0"/>
            <a:t>Commonwealth information requests relied on ss 70-45 and 70-55 in the alternative</a:t>
          </a:r>
          <a:endParaRPr lang="en-AU" dirty="0"/>
        </a:p>
      </dgm:t>
    </dgm:pt>
    <dgm:pt modelId="{B8B66D58-E199-4BCE-A50F-A013CE5BE905}" type="parTrans" cxnId="{C4737DAC-10D8-499F-A61E-8EC2CEDC9553}">
      <dgm:prSet/>
      <dgm:spPr/>
      <dgm:t>
        <a:bodyPr/>
        <a:lstStyle/>
        <a:p>
          <a:endParaRPr lang="en-AU"/>
        </a:p>
      </dgm:t>
    </dgm:pt>
    <dgm:pt modelId="{D820BBD3-D2AA-49AB-BCB8-10AE006236AE}" type="sibTrans" cxnId="{C4737DAC-10D8-499F-A61E-8EC2CEDC9553}">
      <dgm:prSet/>
      <dgm:spPr/>
      <dgm:t>
        <a:bodyPr/>
        <a:lstStyle/>
        <a:p>
          <a:endParaRPr lang="en-AU"/>
        </a:p>
      </dgm:t>
    </dgm:pt>
    <dgm:pt modelId="{E39E94AA-8132-4127-9E40-6FA9201E56BE}">
      <dgm:prSet/>
      <dgm:spPr>
        <a:ln>
          <a:noFill/>
        </a:ln>
      </dgm:spPr>
      <dgm:t>
        <a:bodyPr/>
        <a:lstStyle/>
        <a:p>
          <a:pPr rtl="0"/>
          <a:r>
            <a:rPr lang="en-AU" dirty="0" smtClean="0"/>
            <a:t>Commonwealth's application for relief relied on ss 70-90 and 90-15 in the alternative</a:t>
          </a:r>
          <a:endParaRPr lang="en-AU" dirty="0"/>
        </a:p>
      </dgm:t>
    </dgm:pt>
    <dgm:pt modelId="{D8891A70-473F-4660-A1D3-686DBC97D298}" type="parTrans" cxnId="{9D7F2943-1A92-4FCC-AB5A-D50FCC3AB949}">
      <dgm:prSet/>
      <dgm:spPr/>
      <dgm:t>
        <a:bodyPr/>
        <a:lstStyle/>
        <a:p>
          <a:endParaRPr lang="en-AU"/>
        </a:p>
      </dgm:t>
    </dgm:pt>
    <dgm:pt modelId="{D0481DFB-C7C5-4B1C-9AFA-2F7443AE370F}" type="sibTrans" cxnId="{9D7F2943-1A92-4FCC-AB5A-D50FCC3AB949}">
      <dgm:prSet/>
      <dgm:spPr/>
      <dgm:t>
        <a:bodyPr/>
        <a:lstStyle/>
        <a:p>
          <a:endParaRPr lang="en-AU"/>
        </a:p>
      </dgm:t>
    </dgm:pt>
    <dgm:pt modelId="{B2AA009D-F471-411E-B133-BF660B246CF4}" type="pres">
      <dgm:prSet presAssocID="{F7B1597C-FF68-45A3-88EB-EBAB9123F131}" presName="linear" presStyleCnt="0">
        <dgm:presLayoutVars>
          <dgm:animLvl val="lvl"/>
          <dgm:resizeHandles val="exact"/>
        </dgm:presLayoutVars>
      </dgm:prSet>
      <dgm:spPr/>
      <dgm:t>
        <a:bodyPr/>
        <a:lstStyle/>
        <a:p>
          <a:endParaRPr lang="en-AU"/>
        </a:p>
      </dgm:t>
    </dgm:pt>
    <dgm:pt modelId="{CDC77C5D-74B9-4BF6-82A9-173B0D9C2699}" type="pres">
      <dgm:prSet presAssocID="{427E9428-7D15-4E48-9E97-3A90730BBC68}" presName="parentText" presStyleLbl="node1" presStyleIdx="0" presStyleCnt="5" custLinFactY="-92" custLinFactNeighborX="316" custLinFactNeighborY="-100000">
        <dgm:presLayoutVars>
          <dgm:chMax val="0"/>
          <dgm:bulletEnabled val="1"/>
        </dgm:presLayoutVars>
      </dgm:prSet>
      <dgm:spPr/>
      <dgm:t>
        <a:bodyPr/>
        <a:lstStyle/>
        <a:p>
          <a:endParaRPr lang="en-AU"/>
        </a:p>
      </dgm:t>
    </dgm:pt>
    <dgm:pt modelId="{2F564FEC-CE45-4705-8769-03503F2D881F}" type="pres">
      <dgm:prSet presAssocID="{1E2FFE64-3D2A-455B-8259-555F115575B9}" presName="spacer" presStyleCnt="0"/>
      <dgm:spPr/>
    </dgm:pt>
    <dgm:pt modelId="{56A4D38D-0AB1-42BD-9D3A-CEBD8E3FF52F}" type="pres">
      <dgm:prSet presAssocID="{BAA588C6-145B-4862-A5D9-AF66A3010891}" presName="parentText" presStyleLbl="node1" presStyleIdx="1" presStyleCnt="5">
        <dgm:presLayoutVars>
          <dgm:chMax val="0"/>
          <dgm:bulletEnabled val="1"/>
        </dgm:presLayoutVars>
      </dgm:prSet>
      <dgm:spPr/>
      <dgm:t>
        <a:bodyPr/>
        <a:lstStyle/>
        <a:p>
          <a:endParaRPr lang="en-AU"/>
        </a:p>
      </dgm:t>
    </dgm:pt>
    <dgm:pt modelId="{D6130CBC-FE64-46CA-911B-2982E65CE269}" type="pres">
      <dgm:prSet presAssocID="{84B8DB87-10C6-4C7F-A802-2EB36A95C630}" presName="spacer" presStyleCnt="0"/>
      <dgm:spPr/>
    </dgm:pt>
    <dgm:pt modelId="{0503CE66-7347-428C-A5EE-62F9A2393D11}" type="pres">
      <dgm:prSet presAssocID="{CCB9128F-9998-47FD-A658-BF5335D9B944}" presName="parentText" presStyleLbl="node1" presStyleIdx="2" presStyleCnt="5">
        <dgm:presLayoutVars>
          <dgm:chMax val="0"/>
          <dgm:bulletEnabled val="1"/>
        </dgm:presLayoutVars>
      </dgm:prSet>
      <dgm:spPr/>
      <dgm:t>
        <a:bodyPr/>
        <a:lstStyle/>
        <a:p>
          <a:endParaRPr lang="en-AU"/>
        </a:p>
      </dgm:t>
    </dgm:pt>
    <dgm:pt modelId="{243485BD-8577-4AF8-896A-8497B7DE6EB5}" type="pres">
      <dgm:prSet presAssocID="{4A2B2806-721D-4F4F-BFD1-88E1CBEF4650}" presName="spacer" presStyleCnt="0"/>
      <dgm:spPr/>
    </dgm:pt>
    <dgm:pt modelId="{B6FD7B6D-DED5-4DC8-96BD-2F470860BDEC}" type="pres">
      <dgm:prSet presAssocID="{C64B6338-8A62-491C-B21C-26FA5238CEE1}" presName="parentText" presStyleLbl="node1" presStyleIdx="3" presStyleCnt="5">
        <dgm:presLayoutVars>
          <dgm:chMax val="0"/>
          <dgm:bulletEnabled val="1"/>
        </dgm:presLayoutVars>
      </dgm:prSet>
      <dgm:spPr/>
      <dgm:t>
        <a:bodyPr/>
        <a:lstStyle/>
        <a:p>
          <a:endParaRPr lang="en-AU"/>
        </a:p>
      </dgm:t>
    </dgm:pt>
    <dgm:pt modelId="{EC878E85-ACCC-4B78-B073-EF283D995D92}" type="pres">
      <dgm:prSet presAssocID="{D820BBD3-D2AA-49AB-BCB8-10AE006236AE}" presName="spacer" presStyleCnt="0"/>
      <dgm:spPr/>
    </dgm:pt>
    <dgm:pt modelId="{8B78D993-DB9A-4EFF-9D9C-9ACB60EA9B0B}" type="pres">
      <dgm:prSet presAssocID="{E39E94AA-8132-4127-9E40-6FA9201E56BE}" presName="parentText" presStyleLbl="node1" presStyleIdx="4" presStyleCnt="5">
        <dgm:presLayoutVars>
          <dgm:chMax val="0"/>
          <dgm:bulletEnabled val="1"/>
        </dgm:presLayoutVars>
      </dgm:prSet>
      <dgm:spPr/>
      <dgm:t>
        <a:bodyPr/>
        <a:lstStyle/>
        <a:p>
          <a:endParaRPr lang="en-AU"/>
        </a:p>
      </dgm:t>
    </dgm:pt>
  </dgm:ptLst>
  <dgm:cxnLst>
    <dgm:cxn modelId="{5F9648DE-0F2A-4EA6-B674-1D777E75684B}" type="presOf" srcId="{427E9428-7D15-4E48-9E97-3A90730BBC68}" destId="{CDC77C5D-74B9-4BF6-82A9-173B0D9C2699}" srcOrd="0" destOrd="0" presId="urn:microsoft.com/office/officeart/2005/8/layout/vList2"/>
    <dgm:cxn modelId="{6AC1A2C3-89E4-482C-B141-15061DD3DABD}" type="presOf" srcId="{F7B1597C-FF68-45A3-88EB-EBAB9123F131}" destId="{B2AA009D-F471-411E-B133-BF660B246CF4}" srcOrd="0" destOrd="0" presId="urn:microsoft.com/office/officeart/2005/8/layout/vList2"/>
    <dgm:cxn modelId="{9D7F2943-1A92-4FCC-AB5A-D50FCC3AB949}" srcId="{F7B1597C-FF68-45A3-88EB-EBAB9123F131}" destId="{E39E94AA-8132-4127-9E40-6FA9201E56BE}" srcOrd="4" destOrd="0" parTransId="{D8891A70-473F-4660-A1D3-686DBC97D298}" sibTransId="{D0481DFB-C7C5-4B1C-9AFA-2F7443AE370F}"/>
    <dgm:cxn modelId="{ABA4F02D-BFB3-4016-9CA5-8AED129E36AE}" type="presOf" srcId="{BAA588C6-145B-4862-A5D9-AF66A3010891}" destId="{56A4D38D-0AB1-42BD-9D3A-CEBD8E3FF52F}" srcOrd="0" destOrd="0" presId="urn:microsoft.com/office/officeart/2005/8/layout/vList2"/>
    <dgm:cxn modelId="{7BFED313-EB00-4ED5-93E4-959E0A561BB6}" type="presOf" srcId="{E39E94AA-8132-4127-9E40-6FA9201E56BE}" destId="{8B78D993-DB9A-4EFF-9D9C-9ACB60EA9B0B}" srcOrd="0" destOrd="0" presId="urn:microsoft.com/office/officeart/2005/8/layout/vList2"/>
    <dgm:cxn modelId="{C4737DAC-10D8-499F-A61E-8EC2CEDC9553}" srcId="{F7B1597C-FF68-45A3-88EB-EBAB9123F131}" destId="{C64B6338-8A62-491C-B21C-26FA5238CEE1}" srcOrd="3" destOrd="0" parTransId="{B8B66D58-E199-4BCE-A50F-A013CE5BE905}" sibTransId="{D820BBD3-D2AA-49AB-BCB8-10AE006236AE}"/>
    <dgm:cxn modelId="{E8908009-3907-46A7-9553-388CCF0E3943}" type="presOf" srcId="{CCB9128F-9998-47FD-A658-BF5335D9B944}" destId="{0503CE66-7347-428C-A5EE-62F9A2393D11}" srcOrd="0" destOrd="0" presId="urn:microsoft.com/office/officeart/2005/8/layout/vList2"/>
    <dgm:cxn modelId="{16F5236D-5EF1-4875-9A1B-ED9C49298101}" srcId="{F7B1597C-FF68-45A3-88EB-EBAB9123F131}" destId="{427E9428-7D15-4E48-9E97-3A90730BBC68}" srcOrd="0" destOrd="0" parTransId="{A0B07CAC-F0C5-4F33-A229-EA16EAB7E9BA}" sibTransId="{1E2FFE64-3D2A-455B-8259-555F115575B9}"/>
    <dgm:cxn modelId="{EF31B4A7-47E4-43C8-AD61-5E3BBC8B463A}" srcId="{F7B1597C-FF68-45A3-88EB-EBAB9123F131}" destId="{CCB9128F-9998-47FD-A658-BF5335D9B944}" srcOrd="2" destOrd="0" parTransId="{9A69FA53-9E00-4FD2-9D76-900E5C0ED6F7}" sibTransId="{4A2B2806-721D-4F4F-BFD1-88E1CBEF4650}"/>
    <dgm:cxn modelId="{508F5AEA-1AE3-4011-860E-8A720417C6AE}" type="presOf" srcId="{C64B6338-8A62-491C-B21C-26FA5238CEE1}" destId="{B6FD7B6D-DED5-4DC8-96BD-2F470860BDEC}" srcOrd="0" destOrd="0" presId="urn:microsoft.com/office/officeart/2005/8/layout/vList2"/>
    <dgm:cxn modelId="{2DBBBE70-839F-4C18-9763-4F8F2C3BBA19}" srcId="{F7B1597C-FF68-45A3-88EB-EBAB9123F131}" destId="{BAA588C6-145B-4862-A5D9-AF66A3010891}" srcOrd="1" destOrd="0" parTransId="{6EEA1A4E-8EE4-40DE-A419-02BD8BADDA7A}" sibTransId="{84B8DB87-10C6-4C7F-A802-2EB36A95C630}"/>
    <dgm:cxn modelId="{D5C14DBF-3849-4500-9E6E-FEE9AC453AD4}" type="presParOf" srcId="{B2AA009D-F471-411E-B133-BF660B246CF4}" destId="{CDC77C5D-74B9-4BF6-82A9-173B0D9C2699}" srcOrd="0" destOrd="0" presId="urn:microsoft.com/office/officeart/2005/8/layout/vList2"/>
    <dgm:cxn modelId="{21E2808A-77F7-4F7A-9635-40399CEBFF5C}" type="presParOf" srcId="{B2AA009D-F471-411E-B133-BF660B246CF4}" destId="{2F564FEC-CE45-4705-8769-03503F2D881F}" srcOrd="1" destOrd="0" presId="urn:microsoft.com/office/officeart/2005/8/layout/vList2"/>
    <dgm:cxn modelId="{02E3E887-241E-469C-923C-21B78E2B0C7B}" type="presParOf" srcId="{B2AA009D-F471-411E-B133-BF660B246CF4}" destId="{56A4D38D-0AB1-42BD-9D3A-CEBD8E3FF52F}" srcOrd="2" destOrd="0" presId="urn:microsoft.com/office/officeart/2005/8/layout/vList2"/>
    <dgm:cxn modelId="{BAD36606-C2A5-4703-8B7C-010D155E523B}" type="presParOf" srcId="{B2AA009D-F471-411E-B133-BF660B246CF4}" destId="{D6130CBC-FE64-46CA-911B-2982E65CE269}" srcOrd="3" destOrd="0" presId="urn:microsoft.com/office/officeart/2005/8/layout/vList2"/>
    <dgm:cxn modelId="{EC44A3B7-BB69-4D4A-BA22-9681DD34D843}" type="presParOf" srcId="{B2AA009D-F471-411E-B133-BF660B246CF4}" destId="{0503CE66-7347-428C-A5EE-62F9A2393D11}" srcOrd="4" destOrd="0" presId="urn:microsoft.com/office/officeart/2005/8/layout/vList2"/>
    <dgm:cxn modelId="{A48216C1-DD92-4F7F-A0B0-7B5BE7250A40}" type="presParOf" srcId="{B2AA009D-F471-411E-B133-BF660B246CF4}" destId="{243485BD-8577-4AF8-896A-8497B7DE6EB5}" srcOrd="5" destOrd="0" presId="urn:microsoft.com/office/officeart/2005/8/layout/vList2"/>
    <dgm:cxn modelId="{83F5D429-C236-41DC-818E-821A6305DE69}" type="presParOf" srcId="{B2AA009D-F471-411E-B133-BF660B246CF4}" destId="{B6FD7B6D-DED5-4DC8-96BD-2F470860BDEC}" srcOrd="6" destOrd="0" presId="urn:microsoft.com/office/officeart/2005/8/layout/vList2"/>
    <dgm:cxn modelId="{593E7D95-228F-4317-963A-93D88D6EFB0E}" type="presParOf" srcId="{B2AA009D-F471-411E-B133-BF660B246CF4}" destId="{EC878E85-ACCC-4B78-B073-EF283D995D92}" srcOrd="7" destOrd="0" presId="urn:microsoft.com/office/officeart/2005/8/layout/vList2"/>
    <dgm:cxn modelId="{451C8564-9068-431B-818C-E4CF7ABC8B46}" type="presParOf" srcId="{B2AA009D-F471-411E-B133-BF660B246CF4}" destId="{8B78D993-DB9A-4EFF-9D9C-9ACB60EA9B0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274249-86A2-4D18-A264-97A1B55B5C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EBF14866-3D26-4C9C-97EB-F7D5EB74D857}">
      <dgm:prSet custT="1"/>
      <dgm:spPr>
        <a:solidFill>
          <a:schemeClr val="accent3"/>
        </a:solidFill>
        <a:ln>
          <a:noFill/>
        </a:ln>
      </dgm:spPr>
      <dgm:t>
        <a:bodyPr/>
        <a:lstStyle/>
        <a:p>
          <a:pPr rtl="0"/>
          <a:r>
            <a:rPr lang="en-AU" sz="2000" dirty="0" smtClean="0"/>
            <a:t>Prior to request the subject of the proceeding, the Commonwealth had made a number of requests and documents had been produced.</a:t>
          </a:r>
          <a:endParaRPr lang="en-AU" sz="2000" dirty="0"/>
        </a:p>
      </dgm:t>
    </dgm:pt>
    <dgm:pt modelId="{BA093A97-DCAE-42F9-86FA-5D5508C7714F}" type="parTrans" cxnId="{57B18D79-650F-49D4-B66D-969F46374D5B}">
      <dgm:prSet/>
      <dgm:spPr/>
      <dgm:t>
        <a:bodyPr/>
        <a:lstStyle/>
        <a:p>
          <a:endParaRPr lang="en-AU"/>
        </a:p>
      </dgm:t>
    </dgm:pt>
    <dgm:pt modelId="{CF0F61B6-9844-4A29-B41C-F06A56026856}" type="sibTrans" cxnId="{57B18D79-650F-49D4-B66D-969F46374D5B}">
      <dgm:prSet/>
      <dgm:spPr/>
      <dgm:t>
        <a:bodyPr/>
        <a:lstStyle/>
        <a:p>
          <a:endParaRPr lang="en-AU"/>
        </a:p>
      </dgm:t>
    </dgm:pt>
    <dgm:pt modelId="{C52D37E5-1703-42EE-8DBF-2A005700356C}">
      <dgm:prSet custT="1"/>
      <dgm:spPr>
        <a:solidFill>
          <a:schemeClr val="accent3"/>
        </a:solidFill>
        <a:ln>
          <a:noFill/>
        </a:ln>
      </dgm:spPr>
      <dgm:t>
        <a:bodyPr/>
        <a:lstStyle/>
        <a:p>
          <a:pPr rtl="0"/>
          <a:r>
            <a:rPr lang="en-AU" sz="2000" dirty="0" smtClean="0"/>
            <a:t>Requests were made over the period from 14 June 2017 to May 2018, and included a range of topics including:</a:t>
          </a:r>
          <a:endParaRPr lang="en-AU" sz="2000" dirty="0"/>
        </a:p>
      </dgm:t>
    </dgm:pt>
    <dgm:pt modelId="{13CD2B75-3C35-40AA-BB98-86E628203739}" type="parTrans" cxnId="{95141E08-63B4-4C03-A17B-7D4043E344A9}">
      <dgm:prSet/>
      <dgm:spPr/>
      <dgm:t>
        <a:bodyPr/>
        <a:lstStyle/>
        <a:p>
          <a:endParaRPr lang="en-AU"/>
        </a:p>
      </dgm:t>
    </dgm:pt>
    <dgm:pt modelId="{5C870A17-88FD-4247-AC72-C79D6D7B0536}" type="sibTrans" cxnId="{95141E08-63B4-4C03-A17B-7D4043E344A9}">
      <dgm:prSet/>
      <dgm:spPr/>
      <dgm:t>
        <a:bodyPr/>
        <a:lstStyle/>
        <a:p>
          <a:endParaRPr lang="en-AU"/>
        </a:p>
      </dgm:t>
    </dgm:pt>
    <dgm:pt modelId="{283285F1-8F18-4C48-B822-A555874F4685}">
      <dgm:prSet custT="1"/>
      <dgm:spPr>
        <a:solidFill>
          <a:schemeClr val="bg2">
            <a:lumMod val="85000"/>
          </a:schemeClr>
        </a:solidFill>
      </dgm:spPr>
      <dgm:t>
        <a:bodyPr/>
        <a:lstStyle/>
        <a:p>
          <a:pPr rtl="0"/>
          <a:r>
            <a:rPr lang="en-AU" sz="1800" dirty="0" smtClean="0"/>
            <a:t>security documents</a:t>
          </a:r>
          <a:endParaRPr lang="en-AU" sz="1800" dirty="0"/>
        </a:p>
      </dgm:t>
    </dgm:pt>
    <dgm:pt modelId="{546414EA-6184-4795-86CB-A4C92AAF5D1B}" type="parTrans" cxnId="{9DE1C66B-8CF6-4071-8C71-59E8EC6793AD}">
      <dgm:prSet/>
      <dgm:spPr/>
      <dgm:t>
        <a:bodyPr/>
        <a:lstStyle/>
        <a:p>
          <a:endParaRPr lang="en-AU"/>
        </a:p>
      </dgm:t>
    </dgm:pt>
    <dgm:pt modelId="{BE4A3869-0D5B-4B65-BB96-EFCBB819972D}" type="sibTrans" cxnId="{9DE1C66B-8CF6-4071-8C71-59E8EC6793AD}">
      <dgm:prSet/>
      <dgm:spPr/>
      <dgm:t>
        <a:bodyPr/>
        <a:lstStyle/>
        <a:p>
          <a:endParaRPr lang="en-AU"/>
        </a:p>
      </dgm:t>
    </dgm:pt>
    <dgm:pt modelId="{87C60EC1-DD80-460B-B666-659D469D396E}">
      <dgm:prSet custT="1"/>
      <dgm:spPr>
        <a:solidFill>
          <a:schemeClr val="bg2">
            <a:lumMod val="85000"/>
          </a:schemeClr>
        </a:solidFill>
      </dgm:spPr>
      <dgm:t>
        <a:bodyPr/>
        <a:lstStyle/>
        <a:p>
          <a:pPr rtl="0"/>
          <a:r>
            <a:rPr lang="en-AU" sz="1800" dirty="0" smtClean="0"/>
            <a:t>financing agreements</a:t>
          </a:r>
          <a:endParaRPr lang="en-AU" sz="1800" dirty="0"/>
        </a:p>
      </dgm:t>
    </dgm:pt>
    <dgm:pt modelId="{1852D530-7C99-4188-8CA2-81665E3A0788}" type="parTrans" cxnId="{32136CD5-E7C0-4417-A3DC-98986131BB1A}">
      <dgm:prSet/>
      <dgm:spPr/>
      <dgm:t>
        <a:bodyPr/>
        <a:lstStyle/>
        <a:p>
          <a:endParaRPr lang="en-AU"/>
        </a:p>
      </dgm:t>
    </dgm:pt>
    <dgm:pt modelId="{434DC38C-832D-427F-98C5-0E387A218AB4}" type="sibTrans" cxnId="{32136CD5-E7C0-4417-A3DC-98986131BB1A}">
      <dgm:prSet/>
      <dgm:spPr/>
      <dgm:t>
        <a:bodyPr/>
        <a:lstStyle/>
        <a:p>
          <a:endParaRPr lang="en-AU"/>
        </a:p>
      </dgm:t>
    </dgm:pt>
    <dgm:pt modelId="{60EECF29-D98F-492C-A9F1-5C85A32CFFD1}">
      <dgm:prSet custT="1"/>
      <dgm:spPr>
        <a:solidFill>
          <a:schemeClr val="bg2">
            <a:lumMod val="85000"/>
          </a:schemeClr>
        </a:solidFill>
      </dgm:spPr>
      <dgm:t>
        <a:bodyPr/>
        <a:lstStyle/>
        <a:p>
          <a:pPr rtl="0"/>
          <a:r>
            <a:rPr lang="en-AU" sz="1800" dirty="0" smtClean="0"/>
            <a:t>assets of the companies</a:t>
          </a:r>
          <a:endParaRPr lang="en-AU" sz="1800" dirty="0"/>
        </a:p>
      </dgm:t>
    </dgm:pt>
    <dgm:pt modelId="{AEFD8468-92E0-4DCD-82C3-5BC287029922}" type="parTrans" cxnId="{A2E9F3DC-A657-4021-A3B0-EA4C642E2E2F}">
      <dgm:prSet/>
      <dgm:spPr/>
      <dgm:t>
        <a:bodyPr/>
        <a:lstStyle/>
        <a:p>
          <a:endParaRPr lang="en-AU"/>
        </a:p>
      </dgm:t>
    </dgm:pt>
    <dgm:pt modelId="{898E34C2-8F6E-4FB4-A048-DB97E6F0FA99}" type="sibTrans" cxnId="{A2E9F3DC-A657-4021-A3B0-EA4C642E2E2F}">
      <dgm:prSet/>
      <dgm:spPr/>
      <dgm:t>
        <a:bodyPr/>
        <a:lstStyle/>
        <a:p>
          <a:endParaRPr lang="en-AU"/>
        </a:p>
      </dgm:t>
    </dgm:pt>
    <dgm:pt modelId="{DB25F880-2C0B-420E-90D1-99D6D4018BFB}">
      <dgm:prSet custT="1"/>
      <dgm:spPr>
        <a:solidFill>
          <a:schemeClr val="bg2">
            <a:lumMod val="85000"/>
          </a:schemeClr>
        </a:solidFill>
      </dgm:spPr>
      <dgm:t>
        <a:bodyPr/>
        <a:lstStyle/>
        <a:p>
          <a:pPr rtl="0"/>
          <a:r>
            <a:rPr lang="en-AU" sz="1800" dirty="0" smtClean="0"/>
            <a:t>dealings with particular creditors</a:t>
          </a:r>
          <a:endParaRPr lang="en-AU" sz="1800" dirty="0"/>
        </a:p>
      </dgm:t>
    </dgm:pt>
    <dgm:pt modelId="{77304B90-B391-42B2-BFE2-938C41F217B3}" type="parTrans" cxnId="{6AC5CC93-DDD1-425C-9C92-D2D5C6B6DF0E}">
      <dgm:prSet/>
      <dgm:spPr/>
      <dgm:t>
        <a:bodyPr/>
        <a:lstStyle/>
        <a:p>
          <a:endParaRPr lang="en-AU"/>
        </a:p>
      </dgm:t>
    </dgm:pt>
    <dgm:pt modelId="{E91D5EFC-1C80-4F42-A5D1-23A2522959F7}" type="sibTrans" cxnId="{6AC5CC93-DDD1-425C-9C92-D2D5C6B6DF0E}">
      <dgm:prSet/>
      <dgm:spPr/>
      <dgm:t>
        <a:bodyPr/>
        <a:lstStyle/>
        <a:p>
          <a:endParaRPr lang="en-AU"/>
        </a:p>
      </dgm:t>
    </dgm:pt>
    <dgm:pt modelId="{EA635F18-C85D-4129-90EC-FC7B13673012}">
      <dgm:prSet custT="1"/>
      <dgm:spPr>
        <a:solidFill>
          <a:schemeClr val="bg2">
            <a:lumMod val="85000"/>
          </a:schemeClr>
        </a:solidFill>
      </dgm:spPr>
      <dgm:t>
        <a:bodyPr/>
        <a:lstStyle/>
        <a:p>
          <a:pPr rtl="0"/>
          <a:r>
            <a:rPr lang="en-AU" sz="1800" dirty="0" smtClean="0"/>
            <a:t>copy of detailed cash book</a:t>
          </a:r>
          <a:endParaRPr lang="en-AU" sz="1800" dirty="0"/>
        </a:p>
      </dgm:t>
    </dgm:pt>
    <dgm:pt modelId="{3D59C660-3A51-4294-9931-D527EDC75F22}" type="parTrans" cxnId="{BCA8F1FE-EE0B-4E46-852E-53A779A85F2D}">
      <dgm:prSet/>
      <dgm:spPr/>
      <dgm:t>
        <a:bodyPr/>
        <a:lstStyle/>
        <a:p>
          <a:endParaRPr lang="en-AU"/>
        </a:p>
      </dgm:t>
    </dgm:pt>
    <dgm:pt modelId="{CBCD4AE7-6084-469C-AD55-15908FDE1D98}" type="sibTrans" cxnId="{BCA8F1FE-EE0B-4E46-852E-53A779A85F2D}">
      <dgm:prSet/>
      <dgm:spPr/>
      <dgm:t>
        <a:bodyPr/>
        <a:lstStyle/>
        <a:p>
          <a:endParaRPr lang="en-AU"/>
        </a:p>
      </dgm:t>
    </dgm:pt>
    <dgm:pt modelId="{A61FF609-3407-4C3E-9165-E9F3E89E3359}" type="pres">
      <dgm:prSet presAssocID="{9C274249-86A2-4D18-A264-97A1B55B5C8A}" presName="linear" presStyleCnt="0">
        <dgm:presLayoutVars>
          <dgm:animLvl val="lvl"/>
          <dgm:resizeHandles val="exact"/>
        </dgm:presLayoutVars>
      </dgm:prSet>
      <dgm:spPr/>
      <dgm:t>
        <a:bodyPr/>
        <a:lstStyle/>
        <a:p>
          <a:endParaRPr lang="en-AU"/>
        </a:p>
      </dgm:t>
    </dgm:pt>
    <dgm:pt modelId="{14D8420E-9971-4A9F-B8C0-275AD1D7767F}" type="pres">
      <dgm:prSet presAssocID="{EBF14866-3D26-4C9C-97EB-F7D5EB74D857}" presName="parentText" presStyleLbl="node1" presStyleIdx="0" presStyleCnt="2">
        <dgm:presLayoutVars>
          <dgm:chMax val="0"/>
          <dgm:bulletEnabled val="1"/>
        </dgm:presLayoutVars>
      </dgm:prSet>
      <dgm:spPr/>
      <dgm:t>
        <a:bodyPr/>
        <a:lstStyle/>
        <a:p>
          <a:endParaRPr lang="en-AU"/>
        </a:p>
      </dgm:t>
    </dgm:pt>
    <dgm:pt modelId="{58ECECAF-4BB2-4B12-B0D5-0F372F1731CE}" type="pres">
      <dgm:prSet presAssocID="{CF0F61B6-9844-4A29-B41C-F06A56026856}" presName="spacer" presStyleCnt="0"/>
      <dgm:spPr/>
    </dgm:pt>
    <dgm:pt modelId="{1B8093B3-53ED-40B3-B157-969C9283FAC3}" type="pres">
      <dgm:prSet presAssocID="{C52D37E5-1703-42EE-8DBF-2A005700356C}" presName="parentText" presStyleLbl="node1" presStyleIdx="1" presStyleCnt="2">
        <dgm:presLayoutVars>
          <dgm:chMax val="0"/>
          <dgm:bulletEnabled val="1"/>
        </dgm:presLayoutVars>
      </dgm:prSet>
      <dgm:spPr/>
      <dgm:t>
        <a:bodyPr/>
        <a:lstStyle/>
        <a:p>
          <a:endParaRPr lang="en-AU"/>
        </a:p>
      </dgm:t>
    </dgm:pt>
    <dgm:pt modelId="{E9B1F457-AF46-43CB-9DA9-E324515CBADD}" type="pres">
      <dgm:prSet presAssocID="{C52D37E5-1703-42EE-8DBF-2A005700356C}" presName="childText" presStyleLbl="revTx" presStyleIdx="0" presStyleCnt="1" custScaleX="95558" custLinFactNeighborX="2003" custLinFactNeighborY="-15655">
        <dgm:presLayoutVars>
          <dgm:bulletEnabled val="1"/>
        </dgm:presLayoutVars>
      </dgm:prSet>
      <dgm:spPr>
        <a:prstGeom prst="roundRect">
          <a:avLst/>
        </a:prstGeom>
      </dgm:spPr>
      <dgm:t>
        <a:bodyPr/>
        <a:lstStyle/>
        <a:p>
          <a:endParaRPr lang="en-AU"/>
        </a:p>
      </dgm:t>
    </dgm:pt>
  </dgm:ptLst>
  <dgm:cxnLst>
    <dgm:cxn modelId="{9DE1C66B-8CF6-4071-8C71-59E8EC6793AD}" srcId="{C52D37E5-1703-42EE-8DBF-2A005700356C}" destId="{283285F1-8F18-4C48-B822-A555874F4685}" srcOrd="0" destOrd="0" parTransId="{546414EA-6184-4795-86CB-A4C92AAF5D1B}" sibTransId="{BE4A3869-0D5B-4B65-BB96-EFCBB819972D}"/>
    <dgm:cxn modelId="{8AF87507-1E69-472C-8D0B-05F416023134}" type="presOf" srcId="{60EECF29-D98F-492C-A9F1-5C85A32CFFD1}" destId="{E9B1F457-AF46-43CB-9DA9-E324515CBADD}" srcOrd="0" destOrd="2" presId="urn:microsoft.com/office/officeart/2005/8/layout/vList2"/>
    <dgm:cxn modelId="{67469E30-9B11-4156-8376-4C32532A08F5}" type="presOf" srcId="{9C274249-86A2-4D18-A264-97A1B55B5C8A}" destId="{A61FF609-3407-4C3E-9165-E9F3E89E3359}" srcOrd="0" destOrd="0" presId="urn:microsoft.com/office/officeart/2005/8/layout/vList2"/>
    <dgm:cxn modelId="{3986071C-64BC-4532-9DB0-58157ABFAF75}" type="presOf" srcId="{87C60EC1-DD80-460B-B666-659D469D396E}" destId="{E9B1F457-AF46-43CB-9DA9-E324515CBADD}" srcOrd="0" destOrd="1" presId="urn:microsoft.com/office/officeart/2005/8/layout/vList2"/>
    <dgm:cxn modelId="{3E00E1B6-922B-4C91-A5FB-9ED54ACD540F}" type="presOf" srcId="{C52D37E5-1703-42EE-8DBF-2A005700356C}" destId="{1B8093B3-53ED-40B3-B157-969C9283FAC3}" srcOrd="0" destOrd="0" presId="urn:microsoft.com/office/officeart/2005/8/layout/vList2"/>
    <dgm:cxn modelId="{A2E9F3DC-A657-4021-A3B0-EA4C642E2E2F}" srcId="{C52D37E5-1703-42EE-8DBF-2A005700356C}" destId="{60EECF29-D98F-492C-A9F1-5C85A32CFFD1}" srcOrd="2" destOrd="0" parTransId="{AEFD8468-92E0-4DCD-82C3-5BC287029922}" sibTransId="{898E34C2-8F6E-4FB4-A048-DB97E6F0FA99}"/>
    <dgm:cxn modelId="{BCA8F1FE-EE0B-4E46-852E-53A779A85F2D}" srcId="{C52D37E5-1703-42EE-8DBF-2A005700356C}" destId="{EA635F18-C85D-4129-90EC-FC7B13673012}" srcOrd="4" destOrd="0" parTransId="{3D59C660-3A51-4294-9931-D527EDC75F22}" sibTransId="{CBCD4AE7-6084-469C-AD55-15908FDE1D98}"/>
    <dgm:cxn modelId="{7B111DAC-BA87-449B-BAAE-F2EF2CAF0CBC}" type="presOf" srcId="{283285F1-8F18-4C48-B822-A555874F4685}" destId="{E9B1F457-AF46-43CB-9DA9-E324515CBADD}" srcOrd="0" destOrd="0" presId="urn:microsoft.com/office/officeart/2005/8/layout/vList2"/>
    <dgm:cxn modelId="{32136CD5-E7C0-4417-A3DC-98986131BB1A}" srcId="{C52D37E5-1703-42EE-8DBF-2A005700356C}" destId="{87C60EC1-DD80-460B-B666-659D469D396E}" srcOrd="1" destOrd="0" parTransId="{1852D530-7C99-4188-8CA2-81665E3A0788}" sibTransId="{434DC38C-832D-427F-98C5-0E387A218AB4}"/>
    <dgm:cxn modelId="{E7C28B24-DF97-4A3E-9954-695BEF6801C5}" type="presOf" srcId="{DB25F880-2C0B-420E-90D1-99D6D4018BFB}" destId="{E9B1F457-AF46-43CB-9DA9-E324515CBADD}" srcOrd="0" destOrd="3" presId="urn:microsoft.com/office/officeart/2005/8/layout/vList2"/>
    <dgm:cxn modelId="{57B18D79-650F-49D4-B66D-969F46374D5B}" srcId="{9C274249-86A2-4D18-A264-97A1B55B5C8A}" destId="{EBF14866-3D26-4C9C-97EB-F7D5EB74D857}" srcOrd="0" destOrd="0" parTransId="{BA093A97-DCAE-42F9-86FA-5D5508C7714F}" sibTransId="{CF0F61B6-9844-4A29-B41C-F06A56026856}"/>
    <dgm:cxn modelId="{6AC5CC93-DDD1-425C-9C92-D2D5C6B6DF0E}" srcId="{C52D37E5-1703-42EE-8DBF-2A005700356C}" destId="{DB25F880-2C0B-420E-90D1-99D6D4018BFB}" srcOrd="3" destOrd="0" parTransId="{77304B90-B391-42B2-BFE2-938C41F217B3}" sibTransId="{E91D5EFC-1C80-4F42-A5D1-23A2522959F7}"/>
    <dgm:cxn modelId="{8B3D1CE6-2FD2-4EA6-85BB-A0FE20E2A1ED}" type="presOf" srcId="{EA635F18-C85D-4129-90EC-FC7B13673012}" destId="{E9B1F457-AF46-43CB-9DA9-E324515CBADD}" srcOrd="0" destOrd="4" presId="urn:microsoft.com/office/officeart/2005/8/layout/vList2"/>
    <dgm:cxn modelId="{95141E08-63B4-4C03-A17B-7D4043E344A9}" srcId="{9C274249-86A2-4D18-A264-97A1B55B5C8A}" destId="{C52D37E5-1703-42EE-8DBF-2A005700356C}" srcOrd="1" destOrd="0" parTransId="{13CD2B75-3C35-40AA-BB98-86E628203739}" sibTransId="{5C870A17-88FD-4247-AC72-C79D6D7B0536}"/>
    <dgm:cxn modelId="{CEA11561-DF68-4E8E-9D1B-6471FE23E3DA}" type="presOf" srcId="{EBF14866-3D26-4C9C-97EB-F7D5EB74D857}" destId="{14D8420E-9971-4A9F-B8C0-275AD1D7767F}" srcOrd="0" destOrd="0" presId="urn:microsoft.com/office/officeart/2005/8/layout/vList2"/>
    <dgm:cxn modelId="{4955C5F2-3E30-4AFC-913D-F06635E683F5}" type="presParOf" srcId="{A61FF609-3407-4C3E-9165-E9F3E89E3359}" destId="{14D8420E-9971-4A9F-B8C0-275AD1D7767F}" srcOrd="0" destOrd="0" presId="urn:microsoft.com/office/officeart/2005/8/layout/vList2"/>
    <dgm:cxn modelId="{EF05DD40-685A-48A0-A678-03536A795AA0}" type="presParOf" srcId="{A61FF609-3407-4C3E-9165-E9F3E89E3359}" destId="{58ECECAF-4BB2-4B12-B0D5-0F372F1731CE}" srcOrd="1" destOrd="0" presId="urn:microsoft.com/office/officeart/2005/8/layout/vList2"/>
    <dgm:cxn modelId="{F9FCCED8-BC4A-4738-9E09-0ED2AD6CEE1F}" type="presParOf" srcId="{A61FF609-3407-4C3E-9165-E9F3E89E3359}" destId="{1B8093B3-53ED-40B3-B157-969C9283FAC3}" srcOrd="2" destOrd="0" presId="urn:microsoft.com/office/officeart/2005/8/layout/vList2"/>
    <dgm:cxn modelId="{BEE63E0F-7924-4529-A950-6B5035F8325D}" type="presParOf" srcId="{A61FF609-3407-4C3E-9165-E9F3E89E3359}" destId="{E9B1F457-AF46-43CB-9DA9-E324515CBAD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4F6E63-66DB-4175-9776-DFF1F7FE2F0E}"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AU"/>
        </a:p>
      </dgm:t>
    </dgm:pt>
    <dgm:pt modelId="{6C5A7323-40EF-49DF-B3A3-E84B40D39D62}">
      <dgm:prSet/>
      <dgm:spPr/>
      <dgm:t>
        <a:bodyPr/>
        <a:lstStyle/>
        <a:p>
          <a:pPr rtl="0"/>
          <a:r>
            <a:rPr lang="en-AU" dirty="0" smtClean="0"/>
            <a:t>Any restrictions on provisions?</a:t>
          </a:r>
          <a:endParaRPr lang="en-AU" dirty="0"/>
        </a:p>
      </dgm:t>
    </dgm:pt>
    <dgm:pt modelId="{9FE21A98-89F1-431C-86E6-F2913BD12AD1}" type="parTrans" cxnId="{79C5C112-294C-49CC-B963-20D303D45A3C}">
      <dgm:prSet/>
      <dgm:spPr/>
      <dgm:t>
        <a:bodyPr/>
        <a:lstStyle/>
        <a:p>
          <a:endParaRPr lang="en-AU"/>
        </a:p>
      </dgm:t>
    </dgm:pt>
    <dgm:pt modelId="{4DC5D7EE-8D27-469B-BD8E-466AB06C7915}" type="sibTrans" cxnId="{79C5C112-294C-49CC-B963-20D303D45A3C}">
      <dgm:prSet/>
      <dgm:spPr/>
      <dgm:t>
        <a:bodyPr/>
        <a:lstStyle/>
        <a:p>
          <a:endParaRPr lang="en-AU"/>
        </a:p>
      </dgm:t>
    </dgm:pt>
    <dgm:pt modelId="{A039939A-6ADA-4461-B6D4-5F69D998397C}">
      <dgm:prSet/>
      <dgm:spPr>
        <a:solidFill>
          <a:schemeClr val="bg2">
            <a:lumMod val="85000"/>
          </a:schemeClr>
        </a:solidFill>
      </dgm:spPr>
      <dgm:t>
        <a:bodyPr/>
        <a:lstStyle/>
        <a:p>
          <a:pPr rtl="0"/>
          <a:r>
            <a:rPr lang="en-AU" dirty="0" smtClean="0"/>
            <a:t>70-45</a:t>
          </a:r>
          <a:endParaRPr lang="en-AU" dirty="0"/>
        </a:p>
      </dgm:t>
    </dgm:pt>
    <dgm:pt modelId="{0178C217-A219-475B-B1B6-F7CF366B79CE}" type="parTrans" cxnId="{199B2A0D-7E29-4379-8002-CA32D468968E}">
      <dgm:prSet/>
      <dgm:spPr/>
      <dgm:t>
        <a:bodyPr/>
        <a:lstStyle/>
        <a:p>
          <a:endParaRPr lang="en-AU"/>
        </a:p>
      </dgm:t>
    </dgm:pt>
    <dgm:pt modelId="{4213BE6B-526F-48B0-B996-2C50D756D9AF}" type="sibTrans" cxnId="{199B2A0D-7E29-4379-8002-CA32D468968E}">
      <dgm:prSet/>
      <dgm:spPr/>
      <dgm:t>
        <a:bodyPr/>
        <a:lstStyle/>
        <a:p>
          <a:endParaRPr lang="en-AU"/>
        </a:p>
      </dgm:t>
    </dgm:pt>
    <dgm:pt modelId="{B112BA49-5DA7-4D08-B136-E94A9CF03B22}">
      <dgm:prSet/>
      <dgm:spPr>
        <a:solidFill>
          <a:schemeClr val="bg2">
            <a:lumMod val="85000"/>
          </a:schemeClr>
        </a:solidFill>
      </dgm:spPr>
      <dgm:t>
        <a:bodyPr/>
        <a:lstStyle/>
        <a:p>
          <a:pPr rtl="0"/>
          <a:r>
            <a:rPr lang="en-AU" dirty="0" smtClean="0"/>
            <a:t>70-55</a:t>
          </a:r>
          <a:endParaRPr lang="en-AU" dirty="0"/>
        </a:p>
      </dgm:t>
    </dgm:pt>
    <dgm:pt modelId="{198525CB-441E-48D5-BD4E-7552C4EDDC25}" type="parTrans" cxnId="{1FD03FC2-8429-4B12-AEDE-F6865840CA92}">
      <dgm:prSet/>
      <dgm:spPr/>
      <dgm:t>
        <a:bodyPr/>
        <a:lstStyle/>
        <a:p>
          <a:endParaRPr lang="en-AU"/>
        </a:p>
      </dgm:t>
    </dgm:pt>
    <dgm:pt modelId="{BB9498C0-FA2C-48FB-8DCB-0B52445801E0}" type="sibTrans" cxnId="{1FD03FC2-8429-4B12-AEDE-F6865840CA92}">
      <dgm:prSet/>
      <dgm:spPr/>
      <dgm:t>
        <a:bodyPr/>
        <a:lstStyle/>
        <a:p>
          <a:endParaRPr lang="en-AU"/>
        </a:p>
      </dgm:t>
    </dgm:pt>
    <dgm:pt modelId="{D6956E42-34AA-428B-B302-EDBE5D1F18E3}">
      <dgm:prSet/>
      <dgm:spPr/>
      <dgm:t>
        <a:bodyPr/>
        <a:lstStyle/>
        <a:p>
          <a:pPr rtl="0"/>
          <a:r>
            <a:rPr lang="en-AU" smtClean="0"/>
            <a:t>Meaning of "vexatious"</a:t>
          </a:r>
          <a:endParaRPr lang="en-AU"/>
        </a:p>
      </dgm:t>
    </dgm:pt>
    <dgm:pt modelId="{50EF0AFA-3089-46FD-B478-5113DB45A627}" type="parTrans" cxnId="{780ACA65-CE44-4804-8D6B-D5CF01F1CAC0}">
      <dgm:prSet/>
      <dgm:spPr/>
      <dgm:t>
        <a:bodyPr/>
        <a:lstStyle/>
        <a:p>
          <a:endParaRPr lang="en-AU"/>
        </a:p>
      </dgm:t>
    </dgm:pt>
    <dgm:pt modelId="{DC36914A-284A-4466-A0A9-E9B51892934D}" type="sibTrans" cxnId="{780ACA65-CE44-4804-8D6B-D5CF01F1CAC0}">
      <dgm:prSet/>
      <dgm:spPr/>
      <dgm:t>
        <a:bodyPr/>
        <a:lstStyle/>
        <a:p>
          <a:endParaRPr lang="en-AU"/>
        </a:p>
      </dgm:t>
    </dgm:pt>
    <dgm:pt modelId="{A08C2CB0-5C47-46D8-8D4A-B125C915B804}">
      <dgm:prSet/>
      <dgm:spPr/>
      <dgm:t>
        <a:bodyPr/>
        <a:lstStyle/>
        <a:p>
          <a:pPr rtl="0"/>
          <a:r>
            <a:rPr lang="en-AU" smtClean="0"/>
            <a:t>Any discretion for Court in making orders?</a:t>
          </a:r>
          <a:endParaRPr lang="en-AU"/>
        </a:p>
      </dgm:t>
    </dgm:pt>
    <dgm:pt modelId="{BD943F37-BF9A-4B45-8A7C-51C6578AA981}" type="parTrans" cxnId="{57AB3EBE-52D1-4F1B-B272-4D404CC8F460}">
      <dgm:prSet/>
      <dgm:spPr/>
      <dgm:t>
        <a:bodyPr/>
        <a:lstStyle/>
        <a:p>
          <a:endParaRPr lang="en-AU"/>
        </a:p>
      </dgm:t>
    </dgm:pt>
    <dgm:pt modelId="{4FD39B2C-0707-4E47-842E-85677159CA34}" type="sibTrans" cxnId="{57AB3EBE-52D1-4F1B-B272-4D404CC8F460}">
      <dgm:prSet/>
      <dgm:spPr/>
      <dgm:t>
        <a:bodyPr/>
        <a:lstStyle/>
        <a:p>
          <a:endParaRPr lang="en-AU"/>
        </a:p>
      </dgm:t>
    </dgm:pt>
    <dgm:pt modelId="{414A0BE3-54C2-4463-9E36-696B0B4A2DF2}">
      <dgm:prSet/>
      <dgm:spPr/>
      <dgm:t>
        <a:bodyPr/>
        <a:lstStyle/>
        <a:p>
          <a:pPr rtl="0"/>
          <a:r>
            <a:rPr lang="en-AU" smtClean="0"/>
            <a:t>Form of information request</a:t>
          </a:r>
          <a:endParaRPr lang="en-AU"/>
        </a:p>
      </dgm:t>
    </dgm:pt>
    <dgm:pt modelId="{708CF1BA-791B-4B1F-A851-DE088CE255C7}" type="parTrans" cxnId="{88329A1C-EFBF-4DAA-AC34-928258C019E1}">
      <dgm:prSet/>
      <dgm:spPr/>
      <dgm:t>
        <a:bodyPr/>
        <a:lstStyle/>
        <a:p>
          <a:endParaRPr lang="en-AU"/>
        </a:p>
      </dgm:t>
    </dgm:pt>
    <dgm:pt modelId="{F40FB1B7-A888-4722-B6B9-512004C3FA2B}" type="sibTrans" cxnId="{88329A1C-EFBF-4DAA-AC34-928258C019E1}">
      <dgm:prSet/>
      <dgm:spPr/>
      <dgm:t>
        <a:bodyPr/>
        <a:lstStyle/>
        <a:p>
          <a:endParaRPr lang="en-AU"/>
        </a:p>
      </dgm:t>
    </dgm:pt>
    <dgm:pt modelId="{923322F6-0E0C-45E0-8175-52EF042F4F03}" type="pres">
      <dgm:prSet presAssocID="{F34F6E63-66DB-4175-9776-DFF1F7FE2F0E}" presName="linear" presStyleCnt="0">
        <dgm:presLayoutVars>
          <dgm:animLvl val="lvl"/>
          <dgm:resizeHandles val="exact"/>
        </dgm:presLayoutVars>
      </dgm:prSet>
      <dgm:spPr/>
      <dgm:t>
        <a:bodyPr/>
        <a:lstStyle/>
        <a:p>
          <a:endParaRPr lang="en-AU"/>
        </a:p>
      </dgm:t>
    </dgm:pt>
    <dgm:pt modelId="{0239CE89-1F31-43B7-A410-974A13079C4D}" type="pres">
      <dgm:prSet presAssocID="{6C5A7323-40EF-49DF-B3A3-E84B40D39D62}" presName="parentText" presStyleLbl="node1" presStyleIdx="0" presStyleCnt="4">
        <dgm:presLayoutVars>
          <dgm:chMax val="0"/>
          <dgm:bulletEnabled val="1"/>
        </dgm:presLayoutVars>
      </dgm:prSet>
      <dgm:spPr/>
      <dgm:t>
        <a:bodyPr/>
        <a:lstStyle/>
        <a:p>
          <a:endParaRPr lang="en-AU"/>
        </a:p>
      </dgm:t>
    </dgm:pt>
    <dgm:pt modelId="{B6958BE2-653F-49B6-BB47-478DC26ABA42}" type="pres">
      <dgm:prSet presAssocID="{6C5A7323-40EF-49DF-B3A3-E84B40D39D62}" presName="childText" presStyleLbl="revTx" presStyleIdx="0" presStyleCnt="1" custScaleX="96401" custScaleY="72170" custLinFactNeighborX="1582" custLinFactNeighborY="-9928">
        <dgm:presLayoutVars>
          <dgm:bulletEnabled val="1"/>
        </dgm:presLayoutVars>
      </dgm:prSet>
      <dgm:spPr>
        <a:prstGeom prst="roundRect">
          <a:avLst/>
        </a:prstGeom>
      </dgm:spPr>
      <dgm:t>
        <a:bodyPr/>
        <a:lstStyle/>
        <a:p>
          <a:endParaRPr lang="en-AU"/>
        </a:p>
      </dgm:t>
    </dgm:pt>
    <dgm:pt modelId="{82B19527-09E0-452A-A2BE-29807D6C6AEA}" type="pres">
      <dgm:prSet presAssocID="{D6956E42-34AA-428B-B302-EDBE5D1F18E3}" presName="parentText" presStyleLbl="node1" presStyleIdx="1" presStyleCnt="4">
        <dgm:presLayoutVars>
          <dgm:chMax val="0"/>
          <dgm:bulletEnabled val="1"/>
        </dgm:presLayoutVars>
      </dgm:prSet>
      <dgm:spPr/>
      <dgm:t>
        <a:bodyPr/>
        <a:lstStyle/>
        <a:p>
          <a:endParaRPr lang="en-AU"/>
        </a:p>
      </dgm:t>
    </dgm:pt>
    <dgm:pt modelId="{EAAC2F13-2030-422E-8835-20EA93EB4E02}" type="pres">
      <dgm:prSet presAssocID="{DC36914A-284A-4466-A0A9-E9B51892934D}" presName="spacer" presStyleCnt="0"/>
      <dgm:spPr/>
    </dgm:pt>
    <dgm:pt modelId="{B85E76A2-2096-4657-9E47-A1F269022337}" type="pres">
      <dgm:prSet presAssocID="{A08C2CB0-5C47-46D8-8D4A-B125C915B804}" presName="parentText" presStyleLbl="node1" presStyleIdx="2" presStyleCnt="4">
        <dgm:presLayoutVars>
          <dgm:chMax val="0"/>
          <dgm:bulletEnabled val="1"/>
        </dgm:presLayoutVars>
      </dgm:prSet>
      <dgm:spPr/>
      <dgm:t>
        <a:bodyPr/>
        <a:lstStyle/>
        <a:p>
          <a:endParaRPr lang="en-AU"/>
        </a:p>
      </dgm:t>
    </dgm:pt>
    <dgm:pt modelId="{ECCC1F33-E9F8-48DB-8EE3-618BB6AD75C9}" type="pres">
      <dgm:prSet presAssocID="{4FD39B2C-0707-4E47-842E-85677159CA34}" presName="spacer" presStyleCnt="0"/>
      <dgm:spPr/>
    </dgm:pt>
    <dgm:pt modelId="{AEA5E0E1-BE18-43E6-9CED-7FAE82BB6F22}" type="pres">
      <dgm:prSet presAssocID="{414A0BE3-54C2-4463-9E36-696B0B4A2DF2}" presName="parentText" presStyleLbl="node1" presStyleIdx="3" presStyleCnt="4">
        <dgm:presLayoutVars>
          <dgm:chMax val="0"/>
          <dgm:bulletEnabled val="1"/>
        </dgm:presLayoutVars>
      </dgm:prSet>
      <dgm:spPr/>
      <dgm:t>
        <a:bodyPr/>
        <a:lstStyle/>
        <a:p>
          <a:endParaRPr lang="en-AU"/>
        </a:p>
      </dgm:t>
    </dgm:pt>
  </dgm:ptLst>
  <dgm:cxnLst>
    <dgm:cxn modelId="{1EDF1629-FD16-4FE5-A9A9-90E484180AB2}" type="presOf" srcId="{6C5A7323-40EF-49DF-B3A3-E84B40D39D62}" destId="{0239CE89-1F31-43B7-A410-974A13079C4D}" srcOrd="0" destOrd="0" presId="urn:microsoft.com/office/officeart/2005/8/layout/vList2"/>
    <dgm:cxn modelId="{199B2A0D-7E29-4379-8002-CA32D468968E}" srcId="{6C5A7323-40EF-49DF-B3A3-E84B40D39D62}" destId="{A039939A-6ADA-4461-B6D4-5F69D998397C}" srcOrd="0" destOrd="0" parTransId="{0178C217-A219-475B-B1B6-F7CF366B79CE}" sibTransId="{4213BE6B-526F-48B0-B996-2C50D756D9AF}"/>
    <dgm:cxn modelId="{1FD03FC2-8429-4B12-AEDE-F6865840CA92}" srcId="{6C5A7323-40EF-49DF-B3A3-E84B40D39D62}" destId="{B112BA49-5DA7-4D08-B136-E94A9CF03B22}" srcOrd="1" destOrd="0" parTransId="{198525CB-441E-48D5-BD4E-7552C4EDDC25}" sibTransId="{BB9498C0-FA2C-48FB-8DCB-0B52445801E0}"/>
    <dgm:cxn modelId="{68C14752-33A4-4A15-AAED-7AFEC3D14492}" type="presOf" srcId="{A08C2CB0-5C47-46D8-8D4A-B125C915B804}" destId="{B85E76A2-2096-4657-9E47-A1F269022337}" srcOrd="0" destOrd="0" presId="urn:microsoft.com/office/officeart/2005/8/layout/vList2"/>
    <dgm:cxn modelId="{57AB3EBE-52D1-4F1B-B272-4D404CC8F460}" srcId="{F34F6E63-66DB-4175-9776-DFF1F7FE2F0E}" destId="{A08C2CB0-5C47-46D8-8D4A-B125C915B804}" srcOrd="2" destOrd="0" parTransId="{BD943F37-BF9A-4B45-8A7C-51C6578AA981}" sibTransId="{4FD39B2C-0707-4E47-842E-85677159CA34}"/>
    <dgm:cxn modelId="{79C5C112-294C-49CC-B963-20D303D45A3C}" srcId="{F34F6E63-66DB-4175-9776-DFF1F7FE2F0E}" destId="{6C5A7323-40EF-49DF-B3A3-E84B40D39D62}" srcOrd="0" destOrd="0" parTransId="{9FE21A98-89F1-431C-86E6-F2913BD12AD1}" sibTransId="{4DC5D7EE-8D27-469B-BD8E-466AB06C7915}"/>
    <dgm:cxn modelId="{321ED951-9CED-46E2-999F-5923C1885534}" type="presOf" srcId="{F34F6E63-66DB-4175-9776-DFF1F7FE2F0E}" destId="{923322F6-0E0C-45E0-8175-52EF042F4F03}" srcOrd="0" destOrd="0" presId="urn:microsoft.com/office/officeart/2005/8/layout/vList2"/>
    <dgm:cxn modelId="{96A6AFDA-F544-4444-9524-18A486900590}" type="presOf" srcId="{B112BA49-5DA7-4D08-B136-E94A9CF03B22}" destId="{B6958BE2-653F-49B6-BB47-478DC26ABA42}" srcOrd="0" destOrd="1" presId="urn:microsoft.com/office/officeart/2005/8/layout/vList2"/>
    <dgm:cxn modelId="{2AAA6489-CF5E-4107-93CF-31E9FE367A3E}" type="presOf" srcId="{D6956E42-34AA-428B-B302-EDBE5D1F18E3}" destId="{82B19527-09E0-452A-A2BE-29807D6C6AEA}" srcOrd="0" destOrd="0" presId="urn:microsoft.com/office/officeart/2005/8/layout/vList2"/>
    <dgm:cxn modelId="{780ACA65-CE44-4804-8D6B-D5CF01F1CAC0}" srcId="{F34F6E63-66DB-4175-9776-DFF1F7FE2F0E}" destId="{D6956E42-34AA-428B-B302-EDBE5D1F18E3}" srcOrd="1" destOrd="0" parTransId="{50EF0AFA-3089-46FD-B478-5113DB45A627}" sibTransId="{DC36914A-284A-4466-A0A9-E9B51892934D}"/>
    <dgm:cxn modelId="{044E6B5B-B6AA-46A0-B603-755596051173}" type="presOf" srcId="{414A0BE3-54C2-4463-9E36-696B0B4A2DF2}" destId="{AEA5E0E1-BE18-43E6-9CED-7FAE82BB6F22}" srcOrd="0" destOrd="0" presId="urn:microsoft.com/office/officeart/2005/8/layout/vList2"/>
    <dgm:cxn modelId="{88329A1C-EFBF-4DAA-AC34-928258C019E1}" srcId="{F34F6E63-66DB-4175-9776-DFF1F7FE2F0E}" destId="{414A0BE3-54C2-4463-9E36-696B0B4A2DF2}" srcOrd="3" destOrd="0" parTransId="{708CF1BA-791B-4B1F-A851-DE088CE255C7}" sibTransId="{F40FB1B7-A888-4722-B6B9-512004C3FA2B}"/>
    <dgm:cxn modelId="{33F65697-42DC-4DFB-A097-3A582778BAA0}" type="presOf" srcId="{A039939A-6ADA-4461-B6D4-5F69D998397C}" destId="{B6958BE2-653F-49B6-BB47-478DC26ABA42}" srcOrd="0" destOrd="0" presId="urn:microsoft.com/office/officeart/2005/8/layout/vList2"/>
    <dgm:cxn modelId="{5DFAD757-8BDA-4EFE-B89A-3F802541F331}" type="presParOf" srcId="{923322F6-0E0C-45E0-8175-52EF042F4F03}" destId="{0239CE89-1F31-43B7-A410-974A13079C4D}" srcOrd="0" destOrd="0" presId="urn:microsoft.com/office/officeart/2005/8/layout/vList2"/>
    <dgm:cxn modelId="{668F0BE9-94A4-45D2-83E6-E43453545E97}" type="presParOf" srcId="{923322F6-0E0C-45E0-8175-52EF042F4F03}" destId="{B6958BE2-653F-49B6-BB47-478DC26ABA42}" srcOrd="1" destOrd="0" presId="urn:microsoft.com/office/officeart/2005/8/layout/vList2"/>
    <dgm:cxn modelId="{938F612E-0A5F-49AC-B8D4-73C541751857}" type="presParOf" srcId="{923322F6-0E0C-45E0-8175-52EF042F4F03}" destId="{82B19527-09E0-452A-A2BE-29807D6C6AEA}" srcOrd="2" destOrd="0" presId="urn:microsoft.com/office/officeart/2005/8/layout/vList2"/>
    <dgm:cxn modelId="{910DC382-D59F-4A05-AEB6-56F7A255939B}" type="presParOf" srcId="{923322F6-0E0C-45E0-8175-52EF042F4F03}" destId="{EAAC2F13-2030-422E-8835-20EA93EB4E02}" srcOrd="3" destOrd="0" presId="urn:microsoft.com/office/officeart/2005/8/layout/vList2"/>
    <dgm:cxn modelId="{7BFC828F-DF96-4F7B-9ACD-5926FDAD2ED6}" type="presParOf" srcId="{923322F6-0E0C-45E0-8175-52EF042F4F03}" destId="{B85E76A2-2096-4657-9E47-A1F269022337}" srcOrd="4" destOrd="0" presId="urn:microsoft.com/office/officeart/2005/8/layout/vList2"/>
    <dgm:cxn modelId="{5F9869EB-A93A-434D-ADCF-248023E9501C}" type="presParOf" srcId="{923322F6-0E0C-45E0-8175-52EF042F4F03}" destId="{ECCC1F33-E9F8-48DB-8EE3-618BB6AD75C9}" srcOrd="5" destOrd="0" presId="urn:microsoft.com/office/officeart/2005/8/layout/vList2"/>
    <dgm:cxn modelId="{32CF39C7-12D9-49CE-88C0-09799F196575}" type="presParOf" srcId="{923322F6-0E0C-45E0-8175-52EF042F4F03}" destId="{AEA5E0E1-BE18-43E6-9CED-7FAE82BB6F2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66FA48-FFB0-4F9A-B6AB-901CB1B61E64}"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AU"/>
        </a:p>
      </dgm:t>
    </dgm:pt>
    <dgm:pt modelId="{F4AB7107-C9B0-439B-8E07-44EF6D679CF5}">
      <dgm:prSet/>
      <dgm:spPr/>
      <dgm:t>
        <a:bodyPr/>
        <a:lstStyle/>
        <a:p>
          <a:pPr rtl="0"/>
          <a:r>
            <a:rPr lang="en-AU" dirty="0" smtClean="0"/>
            <a:t>Rights to information have been enhanced</a:t>
          </a:r>
          <a:endParaRPr lang="en-AU" dirty="0"/>
        </a:p>
      </dgm:t>
    </dgm:pt>
    <dgm:pt modelId="{9C69EF1E-20B2-4388-8A75-B15B9E056D9F}" type="parTrans" cxnId="{985B536D-CCAE-492F-A1EC-585C37A04062}">
      <dgm:prSet/>
      <dgm:spPr/>
      <dgm:t>
        <a:bodyPr/>
        <a:lstStyle/>
        <a:p>
          <a:endParaRPr lang="en-AU"/>
        </a:p>
      </dgm:t>
    </dgm:pt>
    <dgm:pt modelId="{DCC3B7D8-6265-4F4F-BDE7-F90A236596EC}" type="sibTrans" cxnId="{985B536D-CCAE-492F-A1EC-585C37A04062}">
      <dgm:prSet/>
      <dgm:spPr/>
      <dgm:t>
        <a:bodyPr/>
        <a:lstStyle/>
        <a:p>
          <a:endParaRPr lang="en-AU"/>
        </a:p>
      </dgm:t>
    </dgm:pt>
    <dgm:pt modelId="{C9AC21E4-516B-4441-B7BB-C9D060CD81CA}">
      <dgm:prSet/>
      <dgm:spPr/>
      <dgm:t>
        <a:bodyPr/>
        <a:lstStyle/>
        <a:p>
          <a:pPr rtl="0"/>
          <a:r>
            <a:rPr lang="en-AU" dirty="0" smtClean="0"/>
            <a:t>Limitations apply, including if claim is "vexatious" - but careful in seeking to rely on this ground</a:t>
          </a:r>
          <a:endParaRPr lang="en-AU" dirty="0"/>
        </a:p>
      </dgm:t>
    </dgm:pt>
    <dgm:pt modelId="{33FB1AF7-7ECE-4DFC-919D-2DBF1E755E10}" type="parTrans" cxnId="{73D8A836-CB1C-42C9-9350-B71C32002B28}">
      <dgm:prSet/>
      <dgm:spPr/>
      <dgm:t>
        <a:bodyPr/>
        <a:lstStyle/>
        <a:p>
          <a:endParaRPr lang="en-AU"/>
        </a:p>
      </dgm:t>
    </dgm:pt>
    <dgm:pt modelId="{7B73F35A-530A-4000-AA14-94FD96F8470D}" type="sibTrans" cxnId="{73D8A836-CB1C-42C9-9350-B71C32002B28}">
      <dgm:prSet/>
      <dgm:spPr/>
      <dgm:t>
        <a:bodyPr/>
        <a:lstStyle/>
        <a:p>
          <a:endParaRPr lang="en-AU"/>
        </a:p>
      </dgm:t>
    </dgm:pt>
    <dgm:pt modelId="{7501B166-27D8-4A76-B363-839BC71183ED}">
      <dgm:prSet/>
      <dgm:spPr/>
      <dgm:t>
        <a:bodyPr/>
        <a:lstStyle/>
        <a:p>
          <a:pPr rtl="0"/>
          <a:r>
            <a:rPr lang="en-AU" dirty="0" smtClean="0"/>
            <a:t>Commonwealth asserts it has a "superpower" to request information</a:t>
          </a:r>
          <a:endParaRPr lang="en-AU" dirty="0"/>
        </a:p>
      </dgm:t>
    </dgm:pt>
    <dgm:pt modelId="{4A0C931E-52C7-40FE-AE97-F3171F5668A4}" type="parTrans" cxnId="{F3ABE9F2-2426-467B-BB59-E0A08D7A4716}">
      <dgm:prSet/>
      <dgm:spPr/>
      <dgm:t>
        <a:bodyPr/>
        <a:lstStyle/>
        <a:p>
          <a:endParaRPr lang="en-AU"/>
        </a:p>
      </dgm:t>
    </dgm:pt>
    <dgm:pt modelId="{944FF2C3-5E61-4BE6-85FD-481E507AB872}" type="sibTrans" cxnId="{F3ABE9F2-2426-467B-BB59-E0A08D7A4716}">
      <dgm:prSet/>
      <dgm:spPr/>
      <dgm:t>
        <a:bodyPr/>
        <a:lstStyle/>
        <a:p>
          <a:endParaRPr lang="en-AU"/>
        </a:p>
      </dgm:t>
    </dgm:pt>
    <dgm:pt modelId="{A6DAF188-4D87-4109-8E68-3640ECBDD364}">
      <dgm:prSet/>
      <dgm:spPr/>
      <dgm:t>
        <a:bodyPr/>
        <a:lstStyle/>
        <a:p>
          <a:pPr rtl="0"/>
          <a:r>
            <a:rPr lang="en-AU" dirty="0" smtClean="0"/>
            <a:t>Limitation that apply to other creditors do not apply to the Commonwealth</a:t>
          </a:r>
          <a:endParaRPr lang="en-AU" dirty="0"/>
        </a:p>
      </dgm:t>
    </dgm:pt>
    <dgm:pt modelId="{58039191-6014-458C-99B5-098E657B7575}" type="parTrans" cxnId="{D6BA22A2-EEA7-4C3B-A25D-7360CACBE9B6}">
      <dgm:prSet/>
      <dgm:spPr/>
      <dgm:t>
        <a:bodyPr/>
        <a:lstStyle/>
        <a:p>
          <a:endParaRPr lang="en-AU"/>
        </a:p>
      </dgm:t>
    </dgm:pt>
    <dgm:pt modelId="{588291C8-9F7C-4AC3-A989-B14453846378}" type="sibTrans" cxnId="{D6BA22A2-EEA7-4C3B-A25D-7360CACBE9B6}">
      <dgm:prSet/>
      <dgm:spPr/>
      <dgm:t>
        <a:bodyPr/>
        <a:lstStyle/>
        <a:p>
          <a:endParaRPr lang="en-AU"/>
        </a:p>
      </dgm:t>
    </dgm:pt>
    <dgm:pt modelId="{745803BB-CA25-48AD-9A80-8094B72130D3}">
      <dgm:prSet/>
      <dgm:spPr/>
      <dgm:t>
        <a:bodyPr/>
        <a:lstStyle/>
        <a:p>
          <a:r>
            <a:rPr lang="en-AU" dirty="0" smtClean="0"/>
            <a:t>Information provisions apply to VA, Deed Administrator, Liquidator or Provisional Liquidator</a:t>
          </a:r>
          <a:endParaRPr lang="en-AU" dirty="0"/>
        </a:p>
      </dgm:t>
    </dgm:pt>
    <dgm:pt modelId="{8A0E685F-8966-41DD-9CB0-AEF78E4A6429}" type="parTrans" cxnId="{08B9D330-48A2-456D-9B11-3C580E0A1223}">
      <dgm:prSet/>
      <dgm:spPr/>
    </dgm:pt>
    <dgm:pt modelId="{3E2A9B76-3548-471B-8D97-E6B3AAB0F57F}" type="sibTrans" cxnId="{08B9D330-48A2-456D-9B11-3C580E0A1223}">
      <dgm:prSet/>
      <dgm:spPr/>
    </dgm:pt>
    <dgm:pt modelId="{C49A84B3-A981-43BC-A14D-E79662987EB6}">
      <dgm:prSet/>
      <dgm:spPr/>
      <dgm:t>
        <a:bodyPr/>
        <a:lstStyle/>
        <a:p>
          <a:r>
            <a:rPr lang="en-AU" dirty="0" smtClean="0"/>
            <a:t>Applies to all new and ongoing external administrations</a:t>
          </a:r>
          <a:endParaRPr lang="en-AU" dirty="0"/>
        </a:p>
      </dgm:t>
    </dgm:pt>
    <dgm:pt modelId="{39A32423-9D25-4D9C-B1FC-A1DC74438441}" type="parTrans" cxnId="{B05C5BAF-521A-499B-A9D1-E4FE1D1709D5}">
      <dgm:prSet/>
      <dgm:spPr/>
    </dgm:pt>
    <dgm:pt modelId="{2B6AFAF6-67A4-4846-978C-1AD3B97C3CC1}" type="sibTrans" cxnId="{B05C5BAF-521A-499B-A9D1-E4FE1D1709D5}">
      <dgm:prSet/>
      <dgm:spPr/>
    </dgm:pt>
    <dgm:pt modelId="{5EA082BA-B166-44AB-ADFB-B063F37F6E6D}" type="pres">
      <dgm:prSet presAssocID="{1466FA48-FFB0-4F9A-B6AB-901CB1B61E64}" presName="linear" presStyleCnt="0">
        <dgm:presLayoutVars>
          <dgm:animLvl val="lvl"/>
          <dgm:resizeHandles val="exact"/>
        </dgm:presLayoutVars>
      </dgm:prSet>
      <dgm:spPr/>
      <dgm:t>
        <a:bodyPr/>
        <a:lstStyle/>
        <a:p>
          <a:endParaRPr lang="en-AU"/>
        </a:p>
      </dgm:t>
    </dgm:pt>
    <dgm:pt modelId="{2A9E2063-A73D-4B77-ADFC-86302A7F5CED}" type="pres">
      <dgm:prSet presAssocID="{745803BB-CA25-48AD-9A80-8094B72130D3}" presName="parentText" presStyleLbl="node1" presStyleIdx="0" presStyleCnt="6">
        <dgm:presLayoutVars>
          <dgm:chMax val="0"/>
          <dgm:bulletEnabled val="1"/>
        </dgm:presLayoutVars>
      </dgm:prSet>
      <dgm:spPr/>
      <dgm:t>
        <a:bodyPr/>
        <a:lstStyle/>
        <a:p>
          <a:endParaRPr lang="en-AU"/>
        </a:p>
      </dgm:t>
    </dgm:pt>
    <dgm:pt modelId="{2F9F1A39-37CD-4EC8-9D9B-A56810DA8B41}" type="pres">
      <dgm:prSet presAssocID="{3E2A9B76-3548-471B-8D97-E6B3AAB0F57F}" presName="spacer" presStyleCnt="0"/>
      <dgm:spPr/>
    </dgm:pt>
    <dgm:pt modelId="{2A863B75-307A-457E-AC10-8EF01176009E}" type="pres">
      <dgm:prSet presAssocID="{C49A84B3-A981-43BC-A14D-E79662987EB6}" presName="parentText" presStyleLbl="node1" presStyleIdx="1" presStyleCnt="6">
        <dgm:presLayoutVars>
          <dgm:chMax val="0"/>
          <dgm:bulletEnabled val="1"/>
        </dgm:presLayoutVars>
      </dgm:prSet>
      <dgm:spPr/>
      <dgm:t>
        <a:bodyPr/>
        <a:lstStyle/>
        <a:p>
          <a:endParaRPr lang="en-AU"/>
        </a:p>
      </dgm:t>
    </dgm:pt>
    <dgm:pt modelId="{1656FA67-D04F-421E-B5B9-600151A506C6}" type="pres">
      <dgm:prSet presAssocID="{2B6AFAF6-67A4-4846-978C-1AD3B97C3CC1}" presName="spacer" presStyleCnt="0"/>
      <dgm:spPr/>
    </dgm:pt>
    <dgm:pt modelId="{8967ED55-7A79-45CE-BAAA-22EF83323172}" type="pres">
      <dgm:prSet presAssocID="{F4AB7107-C9B0-439B-8E07-44EF6D679CF5}" presName="parentText" presStyleLbl="node1" presStyleIdx="2" presStyleCnt="6">
        <dgm:presLayoutVars>
          <dgm:chMax val="0"/>
          <dgm:bulletEnabled val="1"/>
        </dgm:presLayoutVars>
      </dgm:prSet>
      <dgm:spPr/>
      <dgm:t>
        <a:bodyPr/>
        <a:lstStyle/>
        <a:p>
          <a:endParaRPr lang="en-AU"/>
        </a:p>
      </dgm:t>
    </dgm:pt>
    <dgm:pt modelId="{C1A52362-9CDB-4327-AD9D-2978352F3080}" type="pres">
      <dgm:prSet presAssocID="{DCC3B7D8-6265-4F4F-BDE7-F90A236596EC}" presName="spacer" presStyleCnt="0"/>
      <dgm:spPr/>
    </dgm:pt>
    <dgm:pt modelId="{0665F102-ED99-40C2-92D5-BCCA53CA2D55}" type="pres">
      <dgm:prSet presAssocID="{C9AC21E4-516B-4441-B7BB-C9D060CD81CA}" presName="parentText" presStyleLbl="node1" presStyleIdx="3" presStyleCnt="6">
        <dgm:presLayoutVars>
          <dgm:chMax val="0"/>
          <dgm:bulletEnabled val="1"/>
        </dgm:presLayoutVars>
      </dgm:prSet>
      <dgm:spPr/>
      <dgm:t>
        <a:bodyPr/>
        <a:lstStyle/>
        <a:p>
          <a:endParaRPr lang="en-AU"/>
        </a:p>
      </dgm:t>
    </dgm:pt>
    <dgm:pt modelId="{E4ACED6E-4ED1-4B54-9A86-09369DF33ADC}" type="pres">
      <dgm:prSet presAssocID="{7B73F35A-530A-4000-AA14-94FD96F8470D}" presName="spacer" presStyleCnt="0"/>
      <dgm:spPr/>
    </dgm:pt>
    <dgm:pt modelId="{C4003241-CF7C-47F2-8895-E218C1F9BEAB}" type="pres">
      <dgm:prSet presAssocID="{7501B166-27D8-4A76-B363-839BC71183ED}" presName="parentText" presStyleLbl="node1" presStyleIdx="4" presStyleCnt="6">
        <dgm:presLayoutVars>
          <dgm:chMax val="0"/>
          <dgm:bulletEnabled val="1"/>
        </dgm:presLayoutVars>
      </dgm:prSet>
      <dgm:spPr/>
      <dgm:t>
        <a:bodyPr/>
        <a:lstStyle/>
        <a:p>
          <a:endParaRPr lang="en-AU"/>
        </a:p>
      </dgm:t>
    </dgm:pt>
    <dgm:pt modelId="{017668F7-753D-4D98-8E8C-82211084C78E}" type="pres">
      <dgm:prSet presAssocID="{944FF2C3-5E61-4BE6-85FD-481E507AB872}" presName="spacer" presStyleCnt="0"/>
      <dgm:spPr/>
    </dgm:pt>
    <dgm:pt modelId="{22465901-6C34-4917-A606-99D83B06689D}" type="pres">
      <dgm:prSet presAssocID="{A6DAF188-4D87-4109-8E68-3640ECBDD364}" presName="parentText" presStyleLbl="node1" presStyleIdx="5" presStyleCnt="6">
        <dgm:presLayoutVars>
          <dgm:chMax val="0"/>
          <dgm:bulletEnabled val="1"/>
        </dgm:presLayoutVars>
      </dgm:prSet>
      <dgm:spPr/>
      <dgm:t>
        <a:bodyPr/>
        <a:lstStyle/>
        <a:p>
          <a:endParaRPr lang="en-AU"/>
        </a:p>
      </dgm:t>
    </dgm:pt>
  </dgm:ptLst>
  <dgm:cxnLst>
    <dgm:cxn modelId="{08B9D330-48A2-456D-9B11-3C580E0A1223}" srcId="{1466FA48-FFB0-4F9A-B6AB-901CB1B61E64}" destId="{745803BB-CA25-48AD-9A80-8094B72130D3}" srcOrd="0" destOrd="0" parTransId="{8A0E685F-8966-41DD-9CB0-AEF78E4A6429}" sibTransId="{3E2A9B76-3548-471B-8D97-E6B3AAB0F57F}"/>
    <dgm:cxn modelId="{73D8A836-CB1C-42C9-9350-B71C32002B28}" srcId="{1466FA48-FFB0-4F9A-B6AB-901CB1B61E64}" destId="{C9AC21E4-516B-4441-B7BB-C9D060CD81CA}" srcOrd="3" destOrd="0" parTransId="{33FB1AF7-7ECE-4DFC-919D-2DBF1E755E10}" sibTransId="{7B73F35A-530A-4000-AA14-94FD96F8470D}"/>
    <dgm:cxn modelId="{F3BD78EA-8A11-4191-A47A-A982CE109554}" type="presOf" srcId="{C49A84B3-A981-43BC-A14D-E79662987EB6}" destId="{2A863B75-307A-457E-AC10-8EF01176009E}" srcOrd="0" destOrd="0" presId="urn:microsoft.com/office/officeart/2005/8/layout/vList2"/>
    <dgm:cxn modelId="{B1DA904C-D079-46A6-AC67-ACD55BCFA70B}" type="presOf" srcId="{F4AB7107-C9B0-439B-8E07-44EF6D679CF5}" destId="{8967ED55-7A79-45CE-BAAA-22EF83323172}" srcOrd="0" destOrd="0" presId="urn:microsoft.com/office/officeart/2005/8/layout/vList2"/>
    <dgm:cxn modelId="{B967C614-959E-4DAB-8F8A-442901B4A6A1}" type="presOf" srcId="{7501B166-27D8-4A76-B363-839BC71183ED}" destId="{C4003241-CF7C-47F2-8895-E218C1F9BEAB}" srcOrd="0" destOrd="0" presId="urn:microsoft.com/office/officeart/2005/8/layout/vList2"/>
    <dgm:cxn modelId="{F3ABE9F2-2426-467B-BB59-E0A08D7A4716}" srcId="{1466FA48-FFB0-4F9A-B6AB-901CB1B61E64}" destId="{7501B166-27D8-4A76-B363-839BC71183ED}" srcOrd="4" destOrd="0" parTransId="{4A0C931E-52C7-40FE-AE97-F3171F5668A4}" sibTransId="{944FF2C3-5E61-4BE6-85FD-481E507AB872}"/>
    <dgm:cxn modelId="{B05C5BAF-521A-499B-A9D1-E4FE1D1709D5}" srcId="{1466FA48-FFB0-4F9A-B6AB-901CB1B61E64}" destId="{C49A84B3-A981-43BC-A14D-E79662987EB6}" srcOrd="1" destOrd="0" parTransId="{39A32423-9D25-4D9C-B1FC-A1DC74438441}" sibTransId="{2B6AFAF6-67A4-4846-978C-1AD3B97C3CC1}"/>
    <dgm:cxn modelId="{D6BA22A2-EEA7-4C3B-A25D-7360CACBE9B6}" srcId="{1466FA48-FFB0-4F9A-B6AB-901CB1B61E64}" destId="{A6DAF188-4D87-4109-8E68-3640ECBDD364}" srcOrd="5" destOrd="0" parTransId="{58039191-6014-458C-99B5-098E657B7575}" sibTransId="{588291C8-9F7C-4AC3-A989-B14453846378}"/>
    <dgm:cxn modelId="{57CE52C7-FFD2-496D-A8D1-83099F8605B1}" type="presOf" srcId="{C9AC21E4-516B-4441-B7BB-C9D060CD81CA}" destId="{0665F102-ED99-40C2-92D5-BCCA53CA2D55}" srcOrd="0" destOrd="0" presId="urn:microsoft.com/office/officeart/2005/8/layout/vList2"/>
    <dgm:cxn modelId="{985B536D-CCAE-492F-A1EC-585C37A04062}" srcId="{1466FA48-FFB0-4F9A-B6AB-901CB1B61E64}" destId="{F4AB7107-C9B0-439B-8E07-44EF6D679CF5}" srcOrd="2" destOrd="0" parTransId="{9C69EF1E-20B2-4388-8A75-B15B9E056D9F}" sibTransId="{DCC3B7D8-6265-4F4F-BDE7-F90A236596EC}"/>
    <dgm:cxn modelId="{A4C43548-EC1E-46A9-AAC6-D482EE840BA2}" type="presOf" srcId="{A6DAF188-4D87-4109-8E68-3640ECBDD364}" destId="{22465901-6C34-4917-A606-99D83B06689D}" srcOrd="0" destOrd="0" presId="urn:microsoft.com/office/officeart/2005/8/layout/vList2"/>
    <dgm:cxn modelId="{B4B7BD09-EBB5-4142-80F1-F82439F3FB37}" type="presOf" srcId="{1466FA48-FFB0-4F9A-B6AB-901CB1B61E64}" destId="{5EA082BA-B166-44AB-ADFB-B063F37F6E6D}" srcOrd="0" destOrd="0" presId="urn:microsoft.com/office/officeart/2005/8/layout/vList2"/>
    <dgm:cxn modelId="{872F8175-BD13-4D30-8C43-B99E85AE1888}" type="presOf" srcId="{745803BB-CA25-48AD-9A80-8094B72130D3}" destId="{2A9E2063-A73D-4B77-ADFC-86302A7F5CED}" srcOrd="0" destOrd="0" presId="urn:microsoft.com/office/officeart/2005/8/layout/vList2"/>
    <dgm:cxn modelId="{C27B680B-868A-4AB5-8A31-6DCAEE45D99F}" type="presParOf" srcId="{5EA082BA-B166-44AB-ADFB-B063F37F6E6D}" destId="{2A9E2063-A73D-4B77-ADFC-86302A7F5CED}" srcOrd="0" destOrd="0" presId="urn:microsoft.com/office/officeart/2005/8/layout/vList2"/>
    <dgm:cxn modelId="{8C1E9AD6-7168-459A-BC2E-3C4D69B7E599}" type="presParOf" srcId="{5EA082BA-B166-44AB-ADFB-B063F37F6E6D}" destId="{2F9F1A39-37CD-4EC8-9D9B-A56810DA8B41}" srcOrd="1" destOrd="0" presId="urn:microsoft.com/office/officeart/2005/8/layout/vList2"/>
    <dgm:cxn modelId="{6DF9D444-1826-48B1-A6BE-6DB726030060}" type="presParOf" srcId="{5EA082BA-B166-44AB-ADFB-B063F37F6E6D}" destId="{2A863B75-307A-457E-AC10-8EF01176009E}" srcOrd="2" destOrd="0" presId="urn:microsoft.com/office/officeart/2005/8/layout/vList2"/>
    <dgm:cxn modelId="{BBC9F620-4A76-46DF-84C8-FA959CA23A24}" type="presParOf" srcId="{5EA082BA-B166-44AB-ADFB-B063F37F6E6D}" destId="{1656FA67-D04F-421E-B5B9-600151A506C6}" srcOrd="3" destOrd="0" presId="urn:microsoft.com/office/officeart/2005/8/layout/vList2"/>
    <dgm:cxn modelId="{62A5112D-341B-4EB3-A7BD-6192816DDB85}" type="presParOf" srcId="{5EA082BA-B166-44AB-ADFB-B063F37F6E6D}" destId="{8967ED55-7A79-45CE-BAAA-22EF83323172}" srcOrd="4" destOrd="0" presId="urn:microsoft.com/office/officeart/2005/8/layout/vList2"/>
    <dgm:cxn modelId="{1700DEC9-9C0C-44C6-9F9B-C5243E766639}" type="presParOf" srcId="{5EA082BA-B166-44AB-ADFB-B063F37F6E6D}" destId="{C1A52362-9CDB-4327-AD9D-2978352F3080}" srcOrd="5" destOrd="0" presId="urn:microsoft.com/office/officeart/2005/8/layout/vList2"/>
    <dgm:cxn modelId="{46D3AC41-132A-4A6F-858E-24220FBE1A64}" type="presParOf" srcId="{5EA082BA-B166-44AB-ADFB-B063F37F6E6D}" destId="{0665F102-ED99-40C2-92D5-BCCA53CA2D55}" srcOrd="6" destOrd="0" presId="urn:microsoft.com/office/officeart/2005/8/layout/vList2"/>
    <dgm:cxn modelId="{684261B0-E685-4781-9266-B3E8A2BEB67D}" type="presParOf" srcId="{5EA082BA-B166-44AB-ADFB-B063F37F6E6D}" destId="{E4ACED6E-4ED1-4B54-9A86-09369DF33ADC}" srcOrd="7" destOrd="0" presId="urn:microsoft.com/office/officeart/2005/8/layout/vList2"/>
    <dgm:cxn modelId="{24FBC122-770C-47FC-9EE5-1F595E63EFD5}" type="presParOf" srcId="{5EA082BA-B166-44AB-ADFB-B063F37F6E6D}" destId="{C4003241-CF7C-47F2-8895-E218C1F9BEAB}" srcOrd="8" destOrd="0" presId="urn:microsoft.com/office/officeart/2005/8/layout/vList2"/>
    <dgm:cxn modelId="{C47651F8-ADEA-45B7-ABF6-E545CDDE9211}" type="presParOf" srcId="{5EA082BA-B166-44AB-ADFB-B063F37F6E6D}" destId="{017668F7-753D-4D98-8E8C-82211084C78E}" srcOrd="9" destOrd="0" presId="urn:microsoft.com/office/officeart/2005/8/layout/vList2"/>
    <dgm:cxn modelId="{0E007A4D-AB41-4F11-B94B-ED0977F3F245}" type="presParOf" srcId="{5EA082BA-B166-44AB-ADFB-B063F37F6E6D}" destId="{22465901-6C34-4917-A606-99D83B06689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66FA48-FFB0-4F9A-B6AB-901CB1B61E64}"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AU"/>
        </a:p>
      </dgm:t>
    </dgm:pt>
    <dgm:pt modelId="{F4AB7107-C9B0-439B-8E07-44EF6D679CF5}">
      <dgm:prSet/>
      <dgm:spPr/>
      <dgm:t>
        <a:bodyPr/>
        <a:lstStyle/>
        <a:p>
          <a:pPr rtl="0"/>
          <a:r>
            <a:rPr lang="en-AU" dirty="0" smtClean="0"/>
            <a:t>Consider time for compliance with request</a:t>
          </a:r>
          <a:endParaRPr lang="en-AU" dirty="0"/>
        </a:p>
      </dgm:t>
    </dgm:pt>
    <dgm:pt modelId="{9C69EF1E-20B2-4388-8A75-B15B9E056D9F}" type="parTrans" cxnId="{985B536D-CCAE-492F-A1EC-585C37A04062}">
      <dgm:prSet/>
      <dgm:spPr/>
      <dgm:t>
        <a:bodyPr/>
        <a:lstStyle/>
        <a:p>
          <a:endParaRPr lang="en-AU"/>
        </a:p>
      </dgm:t>
    </dgm:pt>
    <dgm:pt modelId="{DCC3B7D8-6265-4F4F-BDE7-F90A236596EC}" type="sibTrans" cxnId="{985B536D-CCAE-492F-A1EC-585C37A04062}">
      <dgm:prSet/>
      <dgm:spPr/>
      <dgm:t>
        <a:bodyPr/>
        <a:lstStyle/>
        <a:p>
          <a:endParaRPr lang="en-AU"/>
        </a:p>
      </dgm:t>
    </dgm:pt>
    <dgm:pt modelId="{C9AC21E4-516B-4441-B7BB-C9D060CD81CA}">
      <dgm:prSet/>
      <dgm:spPr/>
      <dgm:t>
        <a:bodyPr/>
        <a:lstStyle/>
        <a:p>
          <a:pPr rtl="0"/>
          <a:r>
            <a:rPr lang="en-AU" dirty="0" smtClean="0"/>
            <a:t>Consider wording of original request</a:t>
          </a:r>
          <a:endParaRPr lang="en-AU" dirty="0"/>
        </a:p>
      </dgm:t>
    </dgm:pt>
    <dgm:pt modelId="{33FB1AF7-7ECE-4DFC-919D-2DBF1E755E10}" type="parTrans" cxnId="{73D8A836-CB1C-42C9-9350-B71C32002B28}">
      <dgm:prSet/>
      <dgm:spPr/>
      <dgm:t>
        <a:bodyPr/>
        <a:lstStyle/>
        <a:p>
          <a:endParaRPr lang="en-AU"/>
        </a:p>
      </dgm:t>
    </dgm:pt>
    <dgm:pt modelId="{7B73F35A-530A-4000-AA14-94FD96F8470D}" type="sibTrans" cxnId="{73D8A836-CB1C-42C9-9350-B71C32002B28}">
      <dgm:prSet/>
      <dgm:spPr/>
      <dgm:t>
        <a:bodyPr/>
        <a:lstStyle/>
        <a:p>
          <a:endParaRPr lang="en-AU"/>
        </a:p>
      </dgm:t>
    </dgm:pt>
    <dgm:pt modelId="{CE2E8CA9-FDE3-4B05-AF0D-449D6B849290}">
      <dgm:prSet/>
      <dgm:spPr/>
      <dgm:t>
        <a:bodyPr/>
        <a:lstStyle/>
        <a:p>
          <a:pPr rtl="0"/>
          <a:r>
            <a:rPr lang="en-AU" dirty="0" smtClean="0"/>
            <a:t>Participation in remuneration determinations to date does not make information requests about remuneration vexatious.</a:t>
          </a:r>
          <a:endParaRPr lang="en-AU" dirty="0"/>
        </a:p>
      </dgm:t>
    </dgm:pt>
    <dgm:pt modelId="{C2C23D16-9440-44F2-96F6-00984083F498}" type="parTrans" cxnId="{CE1B4DB2-488D-435A-996B-D43B93283B48}">
      <dgm:prSet/>
      <dgm:spPr/>
      <dgm:t>
        <a:bodyPr/>
        <a:lstStyle/>
        <a:p>
          <a:endParaRPr lang="en-AU"/>
        </a:p>
      </dgm:t>
    </dgm:pt>
    <dgm:pt modelId="{49602E36-05D0-47F1-89AA-D22E9807B092}" type="sibTrans" cxnId="{CE1B4DB2-488D-435A-996B-D43B93283B48}">
      <dgm:prSet/>
      <dgm:spPr/>
      <dgm:t>
        <a:bodyPr/>
        <a:lstStyle/>
        <a:p>
          <a:endParaRPr lang="en-AU"/>
        </a:p>
      </dgm:t>
    </dgm:pt>
    <dgm:pt modelId="{0437E51C-C5DC-4B71-B848-F245FC9169C4}">
      <dgm:prSet/>
      <dgm:spPr/>
      <dgm:t>
        <a:bodyPr/>
        <a:lstStyle/>
        <a:p>
          <a:pPr rtl="0"/>
          <a:r>
            <a:rPr lang="en-AU" smtClean="0"/>
            <a:t>Likely to be used in respect of remuneration</a:t>
          </a:r>
          <a:endParaRPr lang="en-AU" dirty="0"/>
        </a:p>
      </dgm:t>
    </dgm:pt>
    <dgm:pt modelId="{3E376462-1086-4D9E-A1E3-9456CFDFA3AB}" type="parTrans" cxnId="{C84E5EDB-5EB0-4B6F-AB2D-73D5EDCEFE5E}">
      <dgm:prSet/>
      <dgm:spPr/>
      <dgm:t>
        <a:bodyPr/>
        <a:lstStyle/>
        <a:p>
          <a:endParaRPr lang="en-AU"/>
        </a:p>
      </dgm:t>
    </dgm:pt>
    <dgm:pt modelId="{6A8098D9-5BF8-445A-AE2A-F46115775282}" type="sibTrans" cxnId="{C84E5EDB-5EB0-4B6F-AB2D-73D5EDCEFE5E}">
      <dgm:prSet/>
      <dgm:spPr/>
      <dgm:t>
        <a:bodyPr/>
        <a:lstStyle/>
        <a:p>
          <a:endParaRPr lang="en-AU"/>
        </a:p>
      </dgm:t>
    </dgm:pt>
    <dgm:pt modelId="{99D0E518-62E5-4FAA-A925-0464A7E2F7EC}">
      <dgm:prSet/>
      <dgm:spPr/>
      <dgm:t>
        <a:bodyPr/>
        <a:lstStyle/>
        <a:p>
          <a:r>
            <a:rPr lang="en-AU" dirty="0" smtClean="0"/>
            <a:t>What comfort from creditor / COI approvals?</a:t>
          </a:r>
          <a:endParaRPr lang="en-AU" dirty="0"/>
        </a:p>
      </dgm:t>
    </dgm:pt>
    <dgm:pt modelId="{9496D1BE-CB62-46DE-9170-8CF12F7A7070}" type="parTrans" cxnId="{C31AC4F5-28B8-4D34-9E85-175A073D3520}">
      <dgm:prSet/>
      <dgm:spPr/>
    </dgm:pt>
    <dgm:pt modelId="{8C096B77-5FDC-45E6-A7F4-504969FA3AE9}" type="sibTrans" cxnId="{C31AC4F5-28B8-4D34-9E85-175A073D3520}">
      <dgm:prSet/>
      <dgm:spPr/>
    </dgm:pt>
    <dgm:pt modelId="{5EA082BA-B166-44AB-ADFB-B063F37F6E6D}" type="pres">
      <dgm:prSet presAssocID="{1466FA48-FFB0-4F9A-B6AB-901CB1B61E64}" presName="linear" presStyleCnt="0">
        <dgm:presLayoutVars>
          <dgm:animLvl val="lvl"/>
          <dgm:resizeHandles val="exact"/>
        </dgm:presLayoutVars>
      </dgm:prSet>
      <dgm:spPr/>
      <dgm:t>
        <a:bodyPr/>
        <a:lstStyle/>
        <a:p>
          <a:endParaRPr lang="en-AU"/>
        </a:p>
      </dgm:t>
    </dgm:pt>
    <dgm:pt modelId="{27070FCF-FFC2-44CE-AF6E-0AC5DDFAD601}" type="pres">
      <dgm:prSet presAssocID="{0437E51C-C5DC-4B71-B848-F245FC9169C4}" presName="parentText" presStyleLbl="node1" presStyleIdx="0" presStyleCnt="5">
        <dgm:presLayoutVars>
          <dgm:chMax val="0"/>
          <dgm:bulletEnabled val="1"/>
        </dgm:presLayoutVars>
      </dgm:prSet>
      <dgm:spPr/>
      <dgm:t>
        <a:bodyPr/>
        <a:lstStyle/>
        <a:p>
          <a:endParaRPr lang="en-AU"/>
        </a:p>
      </dgm:t>
    </dgm:pt>
    <dgm:pt modelId="{DF1D1DB0-8210-4A12-B0C1-269363712CF7}" type="pres">
      <dgm:prSet presAssocID="{6A8098D9-5BF8-445A-AE2A-F46115775282}" presName="spacer" presStyleCnt="0"/>
      <dgm:spPr/>
    </dgm:pt>
    <dgm:pt modelId="{7FE60941-F83D-4D89-AED4-CDA08607A0C4}" type="pres">
      <dgm:prSet presAssocID="{CE2E8CA9-FDE3-4B05-AF0D-449D6B849290}" presName="parentText" presStyleLbl="node1" presStyleIdx="1" presStyleCnt="5">
        <dgm:presLayoutVars>
          <dgm:chMax val="0"/>
          <dgm:bulletEnabled val="1"/>
        </dgm:presLayoutVars>
      </dgm:prSet>
      <dgm:spPr/>
      <dgm:t>
        <a:bodyPr/>
        <a:lstStyle/>
        <a:p>
          <a:endParaRPr lang="en-AU"/>
        </a:p>
      </dgm:t>
    </dgm:pt>
    <dgm:pt modelId="{9A2BFCE3-E5AE-4087-AA7D-CA0CB592AB48}" type="pres">
      <dgm:prSet presAssocID="{49602E36-05D0-47F1-89AA-D22E9807B092}" presName="spacer" presStyleCnt="0"/>
      <dgm:spPr/>
    </dgm:pt>
    <dgm:pt modelId="{EADA6E21-5DDE-4F5B-9BBB-99CB3BA43815}" type="pres">
      <dgm:prSet presAssocID="{99D0E518-62E5-4FAA-A925-0464A7E2F7EC}" presName="parentText" presStyleLbl="node1" presStyleIdx="2" presStyleCnt="5">
        <dgm:presLayoutVars>
          <dgm:chMax val="0"/>
          <dgm:bulletEnabled val="1"/>
        </dgm:presLayoutVars>
      </dgm:prSet>
      <dgm:spPr/>
      <dgm:t>
        <a:bodyPr/>
        <a:lstStyle/>
        <a:p>
          <a:endParaRPr lang="en-AU"/>
        </a:p>
      </dgm:t>
    </dgm:pt>
    <dgm:pt modelId="{3D811B8C-14FD-43D3-A28A-414FC3FF76ED}" type="pres">
      <dgm:prSet presAssocID="{8C096B77-5FDC-45E6-A7F4-504969FA3AE9}" presName="spacer" presStyleCnt="0"/>
      <dgm:spPr/>
    </dgm:pt>
    <dgm:pt modelId="{8967ED55-7A79-45CE-BAAA-22EF83323172}" type="pres">
      <dgm:prSet presAssocID="{F4AB7107-C9B0-439B-8E07-44EF6D679CF5}" presName="parentText" presStyleLbl="node1" presStyleIdx="3" presStyleCnt="5">
        <dgm:presLayoutVars>
          <dgm:chMax val="0"/>
          <dgm:bulletEnabled val="1"/>
        </dgm:presLayoutVars>
      </dgm:prSet>
      <dgm:spPr/>
      <dgm:t>
        <a:bodyPr/>
        <a:lstStyle/>
        <a:p>
          <a:endParaRPr lang="en-AU"/>
        </a:p>
      </dgm:t>
    </dgm:pt>
    <dgm:pt modelId="{C1A52362-9CDB-4327-AD9D-2978352F3080}" type="pres">
      <dgm:prSet presAssocID="{DCC3B7D8-6265-4F4F-BDE7-F90A236596EC}" presName="spacer" presStyleCnt="0"/>
      <dgm:spPr/>
    </dgm:pt>
    <dgm:pt modelId="{0665F102-ED99-40C2-92D5-BCCA53CA2D55}" type="pres">
      <dgm:prSet presAssocID="{C9AC21E4-516B-4441-B7BB-C9D060CD81CA}" presName="parentText" presStyleLbl="node1" presStyleIdx="4" presStyleCnt="5">
        <dgm:presLayoutVars>
          <dgm:chMax val="0"/>
          <dgm:bulletEnabled val="1"/>
        </dgm:presLayoutVars>
      </dgm:prSet>
      <dgm:spPr/>
      <dgm:t>
        <a:bodyPr/>
        <a:lstStyle/>
        <a:p>
          <a:endParaRPr lang="en-AU"/>
        </a:p>
      </dgm:t>
    </dgm:pt>
  </dgm:ptLst>
  <dgm:cxnLst>
    <dgm:cxn modelId="{FFC1FD62-3590-4FFE-A564-811DE00C2656}" type="presOf" srcId="{F4AB7107-C9B0-439B-8E07-44EF6D679CF5}" destId="{8967ED55-7A79-45CE-BAAA-22EF83323172}" srcOrd="0" destOrd="0" presId="urn:microsoft.com/office/officeart/2005/8/layout/vList2"/>
    <dgm:cxn modelId="{882A0BAB-0CB2-44A1-8399-346D5FFBF724}" type="presOf" srcId="{0437E51C-C5DC-4B71-B848-F245FC9169C4}" destId="{27070FCF-FFC2-44CE-AF6E-0AC5DDFAD601}" srcOrd="0" destOrd="0" presId="urn:microsoft.com/office/officeart/2005/8/layout/vList2"/>
    <dgm:cxn modelId="{73D8A836-CB1C-42C9-9350-B71C32002B28}" srcId="{1466FA48-FFB0-4F9A-B6AB-901CB1B61E64}" destId="{C9AC21E4-516B-4441-B7BB-C9D060CD81CA}" srcOrd="4" destOrd="0" parTransId="{33FB1AF7-7ECE-4DFC-919D-2DBF1E755E10}" sibTransId="{7B73F35A-530A-4000-AA14-94FD96F8470D}"/>
    <dgm:cxn modelId="{57B0369D-D417-4F42-931A-31C086224EC6}" type="presOf" srcId="{99D0E518-62E5-4FAA-A925-0464A7E2F7EC}" destId="{EADA6E21-5DDE-4F5B-9BBB-99CB3BA43815}" srcOrd="0" destOrd="0" presId="urn:microsoft.com/office/officeart/2005/8/layout/vList2"/>
    <dgm:cxn modelId="{67BFC8DE-C72B-4B1A-8F6F-5BAEBA9EE19B}" type="presOf" srcId="{CE2E8CA9-FDE3-4B05-AF0D-449D6B849290}" destId="{7FE60941-F83D-4D89-AED4-CDA08607A0C4}" srcOrd="0" destOrd="0" presId="urn:microsoft.com/office/officeart/2005/8/layout/vList2"/>
    <dgm:cxn modelId="{C1D3BE20-1E98-49F1-A9A6-4B2EAB353BD2}" type="presOf" srcId="{C9AC21E4-516B-4441-B7BB-C9D060CD81CA}" destId="{0665F102-ED99-40C2-92D5-BCCA53CA2D55}" srcOrd="0" destOrd="0" presId="urn:microsoft.com/office/officeart/2005/8/layout/vList2"/>
    <dgm:cxn modelId="{C31AC4F5-28B8-4D34-9E85-175A073D3520}" srcId="{1466FA48-FFB0-4F9A-B6AB-901CB1B61E64}" destId="{99D0E518-62E5-4FAA-A925-0464A7E2F7EC}" srcOrd="2" destOrd="0" parTransId="{9496D1BE-CB62-46DE-9170-8CF12F7A7070}" sibTransId="{8C096B77-5FDC-45E6-A7F4-504969FA3AE9}"/>
    <dgm:cxn modelId="{CE1B4DB2-488D-435A-996B-D43B93283B48}" srcId="{1466FA48-FFB0-4F9A-B6AB-901CB1B61E64}" destId="{CE2E8CA9-FDE3-4B05-AF0D-449D6B849290}" srcOrd="1" destOrd="0" parTransId="{C2C23D16-9440-44F2-96F6-00984083F498}" sibTransId="{49602E36-05D0-47F1-89AA-D22E9807B092}"/>
    <dgm:cxn modelId="{C84E5EDB-5EB0-4B6F-AB2D-73D5EDCEFE5E}" srcId="{1466FA48-FFB0-4F9A-B6AB-901CB1B61E64}" destId="{0437E51C-C5DC-4B71-B848-F245FC9169C4}" srcOrd="0" destOrd="0" parTransId="{3E376462-1086-4D9E-A1E3-9456CFDFA3AB}" sibTransId="{6A8098D9-5BF8-445A-AE2A-F46115775282}"/>
    <dgm:cxn modelId="{985B536D-CCAE-492F-A1EC-585C37A04062}" srcId="{1466FA48-FFB0-4F9A-B6AB-901CB1B61E64}" destId="{F4AB7107-C9B0-439B-8E07-44EF6D679CF5}" srcOrd="3" destOrd="0" parTransId="{9C69EF1E-20B2-4388-8A75-B15B9E056D9F}" sibTransId="{DCC3B7D8-6265-4F4F-BDE7-F90A236596EC}"/>
    <dgm:cxn modelId="{FD4D2670-521C-46C8-B082-716E22ABBB39}" type="presOf" srcId="{1466FA48-FFB0-4F9A-B6AB-901CB1B61E64}" destId="{5EA082BA-B166-44AB-ADFB-B063F37F6E6D}" srcOrd="0" destOrd="0" presId="urn:microsoft.com/office/officeart/2005/8/layout/vList2"/>
    <dgm:cxn modelId="{7D5FB2FB-A16A-404F-AFB9-F96FA773D71E}" type="presParOf" srcId="{5EA082BA-B166-44AB-ADFB-B063F37F6E6D}" destId="{27070FCF-FFC2-44CE-AF6E-0AC5DDFAD601}" srcOrd="0" destOrd="0" presId="urn:microsoft.com/office/officeart/2005/8/layout/vList2"/>
    <dgm:cxn modelId="{68610536-6A90-4880-8102-BFC5D226DC84}" type="presParOf" srcId="{5EA082BA-B166-44AB-ADFB-B063F37F6E6D}" destId="{DF1D1DB0-8210-4A12-B0C1-269363712CF7}" srcOrd="1" destOrd="0" presId="urn:microsoft.com/office/officeart/2005/8/layout/vList2"/>
    <dgm:cxn modelId="{BC79E9DB-A1EB-44C3-8AD4-D509884B286D}" type="presParOf" srcId="{5EA082BA-B166-44AB-ADFB-B063F37F6E6D}" destId="{7FE60941-F83D-4D89-AED4-CDA08607A0C4}" srcOrd="2" destOrd="0" presId="urn:microsoft.com/office/officeart/2005/8/layout/vList2"/>
    <dgm:cxn modelId="{E75C1877-5413-41F2-8066-683A4EAED9FC}" type="presParOf" srcId="{5EA082BA-B166-44AB-ADFB-B063F37F6E6D}" destId="{9A2BFCE3-E5AE-4087-AA7D-CA0CB592AB48}" srcOrd="3" destOrd="0" presId="urn:microsoft.com/office/officeart/2005/8/layout/vList2"/>
    <dgm:cxn modelId="{5CFAE826-4BCF-4D9A-A788-B06A5CA49C63}" type="presParOf" srcId="{5EA082BA-B166-44AB-ADFB-B063F37F6E6D}" destId="{EADA6E21-5DDE-4F5B-9BBB-99CB3BA43815}" srcOrd="4" destOrd="0" presId="urn:microsoft.com/office/officeart/2005/8/layout/vList2"/>
    <dgm:cxn modelId="{50C259EC-5544-4C6D-9819-9ECE9B5DA761}" type="presParOf" srcId="{5EA082BA-B166-44AB-ADFB-B063F37F6E6D}" destId="{3D811B8C-14FD-43D3-A28A-414FC3FF76ED}" srcOrd="5" destOrd="0" presId="urn:microsoft.com/office/officeart/2005/8/layout/vList2"/>
    <dgm:cxn modelId="{39478545-7439-4119-8DD8-E112F1AEFB6D}" type="presParOf" srcId="{5EA082BA-B166-44AB-ADFB-B063F37F6E6D}" destId="{8967ED55-7A79-45CE-BAAA-22EF83323172}" srcOrd="6" destOrd="0" presId="urn:microsoft.com/office/officeart/2005/8/layout/vList2"/>
    <dgm:cxn modelId="{F1F0BA7A-013F-461C-A631-9C6F6C3D57C5}" type="presParOf" srcId="{5EA082BA-B166-44AB-ADFB-B063F37F6E6D}" destId="{C1A52362-9CDB-4327-AD9D-2978352F3080}" srcOrd="7" destOrd="0" presId="urn:microsoft.com/office/officeart/2005/8/layout/vList2"/>
    <dgm:cxn modelId="{2E8781B0-972B-42FD-B053-A6808C07DF77}" type="presParOf" srcId="{5EA082BA-B166-44AB-ADFB-B063F37F6E6D}" destId="{0665F102-ED99-40C2-92D5-BCCA53CA2D5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897" cy="496735"/>
          </a:xfrm>
          <a:prstGeom prst="rect">
            <a:avLst/>
          </a:prstGeom>
        </p:spPr>
        <p:txBody>
          <a:bodyPr vert="horz" lIns="91851" tIns="45926" rIns="91851" bIns="45926" rtlCol="0"/>
          <a:lstStyle>
            <a:lvl1pPr algn="l">
              <a:defRPr sz="1200"/>
            </a:lvl1pPr>
          </a:lstStyle>
          <a:p>
            <a:endParaRPr lang="en-AU"/>
          </a:p>
        </p:txBody>
      </p:sp>
      <p:sp>
        <p:nvSpPr>
          <p:cNvPr id="3" name="Date Placeholder 2"/>
          <p:cNvSpPr>
            <a:spLocks noGrp="1"/>
          </p:cNvSpPr>
          <p:nvPr>
            <p:ph type="dt" sz="quarter" idx="1"/>
          </p:nvPr>
        </p:nvSpPr>
        <p:spPr>
          <a:xfrm>
            <a:off x="3856210" y="2"/>
            <a:ext cx="2949896" cy="496735"/>
          </a:xfrm>
          <a:prstGeom prst="rect">
            <a:avLst/>
          </a:prstGeom>
        </p:spPr>
        <p:txBody>
          <a:bodyPr vert="horz" lIns="91851" tIns="45926" rIns="91851" bIns="45926" rtlCol="0"/>
          <a:lstStyle>
            <a:lvl1pPr algn="r">
              <a:defRPr sz="1200"/>
            </a:lvl1pPr>
          </a:lstStyle>
          <a:p>
            <a:fld id="{513C340D-D365-44DD-A3A7-5C035039F171}" type="datetimeFigureOut">
              <a:rPr lang="en-AU" smtClean="0"/>
              <a:t/>
            </a:fld>
            <a:endParaRPr lang="en-AU"/>
          </a:p>
        </p:txBody>
      </p:sp>
      <p:sp>
        <p:nvSpPr>
          <p:cNvPr id="4" name="Footer Placeholder 3"/>
          <p:cNvSpPr>
            <a:spLocks noGrp="1"/>
          </p:cNvSpPr>
          <p:nvPr>
            <p:ph type="ftr" sz="quarter" idx="2"/>
          </p:nvPr>
        </p:nvSpPr>
        <p:spPr>
          <a:xfrm>
            <a:off x="0" y="9440284"/>
            <a:ext cx="2949897" cy="496735"/>
          </a:xfrm>
          <a:prstGeom prst="rect">
            <a:avLst/>
          </a:prstGeom>
        </p:spPr>
        <p:txBody>
          <a:bodyPr vert="horz" lIns="91851" tIns="45926" rIns="91851" bIns="45926" rtlCol="0" anchor="b"/>
          <a:lstStyle>
            <a:lvl1pPr algn="l">
              <a:defRPr sz="1200"/>
            </a:lvl1pPr>
          </a:lstStyle>
          <a:p>
            <a:endParaRPr lang="en-AU"/>
          </a:p>
        </p:txBody>
      </p:sp>
      <p:sp>
        <p:nvSpPr>
          <p:cNvPr id="5" name="Slide Number Placeholder 4"/>
          <p:cNvSpPr>
            <a:spLocks noGrp="1"/>
          </p:cNvSpPr>
          <p:nvPr>
            <p:ph type="sldNum" sz="quarter" idx="3"/>
          </p:nvPr>
        </p:nvSpPr>
        <p:spPr>
          <a:xfrm>
            <a:off x="3856210" y="9440284"/>
            <a:ext cx="2949896" cy="496735"/>
          </a:xfrm>
          <a:prstGeom prst="rect">
            <a:avLst/>
          </a:prstGeom>
        </p:spPr>
        <p:txBody>
          <a:bodyPr vert="horz" lIns="91851" tIns="45926" rIns="91851" bIns="45926" rtlCol="0" anchor="b"/>
          <a:lstStyle>
            <a:lvl1pPr algn="r">
              <a:defRPr sz="1200"/>
            </a:lvl1pPr>
          </a:lstStyle>
          <a:p>
            <a:fld id="{078F5666-8098-4245-9C09-D829434B73C0}" type="slidenum">
              <a:rPr lang="en-AU" smtClean="0"/>
              <a:t>‹#›</a:t>
            </a:fld>
            <a:endParaRPr lang="en-AU"/>
          </a:p>
        </p:txBody>
      </p:sp>
    </p:spTree>
    <p:extLst>
      <p:ext uri="{BB962C8B-B14F-4D97-AF65-F5344CB8AC3E}">
        <p14:creationId xmlns:p14="http://schemas.microsoft.com/office/powerpoint/2010/main" val="329092663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897" cy="496735"/>
          </a:xfrm>
          <a:prstGeom prst="rect">
            <a:avLst/>
          </a:prstGeom>
        </p:spPr>
        <p:txBody>
          <a:bodyPr vert="horz" lIns="91851" tIns="45926" rIns="91851" bIns="45926" rtlCol="0"/>
          <a:lstStyle>
            <a:lvl1pPr algn="l">
              <a:defRPr sz="1200"/>
            </a:lvl1pPr>
          </a:lstStyle>
          <a:p>
            <a:endParaRPr lang="en-AU"/>
          </a:p>
        </p:txBody>
      </p:sp>
      <p:sp>
        <p:nvSpPr>
          <p:cNvPr id="3" name="Date Placeholder 2"/>
          <p:cNvSpPr>
            <a:spLocks noGrp="1"/>
          </p:cNvSpPr>
          <p:nvPr>
            <p:ph type="dt" idx="1"/>
          </p:nvPr>
        </p:nvSpPr>
        <p:spPr>
          <a:xfrm>
            <a:off x="3856210" y="2"/>
            <a:ext cx="2949896" cy="496735"/>
          </a:xfrm>
          <a:prstGeom prst="rect">
            <a:avLst/>
          </a:prstGeom>
        </p:spPr>
        <p:txBody>
          <a:bodyPr vert="horz" lIns="91851" tIns="45926" rIns="91851" bIns="45926" rtlCol="0"/>
          <a:lstStyle>
            <a:lvl1pPr algn="r">
              <a:defRPr sz="1200"/>
            </a:lvl1pPr>
          </a:lstStyle>
          <a:p>
            <a:fld id="{C37E02EB-819F-457A-A20C-FA185D3EED3F}" type="datetimeFigureOut">
              <a:rPr lang="en-AU" smtClean="0"/>
              <a:t/>
            </a:fld>
            <a:endParaRPr lang="en-AU"/>
          </a:p>
        </p:txBody>
      </p:sp>
      <p:sp>
        <p:nvSpPr>
          <p:cNvPr id="4" name="Slide Image Placeholder 3"/>
          <p:cNvSpPr>
            <a:spLocks noGrp="1" noRot="1" noChangeAspect="1"/>
          </p:cNvSpPr>
          <p:nvPr>
            <p:ph type="sldImg" idx="2"/>
          </p:nvPr>
        </p:nvSpPr>
        <p:spPr>
          <a:xfrm>
            <a:off x="768350" y="744538"/>
            <a:ext cx="5272088" cy="3729037"/>
          </a:xfrm>
          <a:prstGeom prst="rect">
            <a:avLst/>
          </a:prstGeom>
          <a:noFill/>
          <a:ln w="12700">
            <a:solidFill>
              <a:prstClr val="black"/>
            </a:solidFill>
          </a:ln>
        </p:spPr>
        <p:txBody>
          <a:bodyPr vert="horz" lIns="91851" tIns="45926" rIns="91851" bIns="45926" rtlCol="0" anchor="ctr"/>
          <a:lstStyle/>
          <a:p>
            <a:endParaRPr lang="en-AU"/>
          </a:p>
        </p:txBody>
      </p:sp>
      <p:sp>
        <p:nvSpPr>
          <p:cNvPr id="5" name="Notes Placeholder 4"/>
          <p:cNvSpPr>
            <a:spLocks noGrp="1"/>
          </p:cNvSpPr>
          <p:nvPr>
            <p:ph type="body" sz="quarter" idx="3"/>
          </p:nvPr>
        </p:nvSpPr>
        <p:spPr>
          <a:xfrm>
            <a:off x="680830" y="4721303"/>
            <a:ext cx="5445541" cy="4472935"/>
          </a:xfrm>
          <a:prstGeom prst="rect">
            <a:avLst/>
          </a:prstGeom>
        </p:spPr>
        <p:txBody>
          <a:bodyPr vert="horz" lIns="91851" tIns="45926" rIns="91851" bIns="459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284"/>
            <a:ext cx="2949897" cy="496735"/>
          </a:xfrm>
          <a:prstGeom prst="rect">
            <a:avLst/>
          </a:prstGeom>
        </p:spPr>
        <p:txBody>
          <a:bodyPr vert="horz" lIns="91851" tIns="45926" rIns="91851" bIns="45926" rtlCol="0" anchor="b"/>
          <a:lstStyle>
            <a:lvl1pPr algn="l">
              <a:defRPr sz="1200"/>
            </a:lvl1pPr>
          </a:lstStyle>
          <a:p>
            <a:endParaRPr lang="en-AU"/>
          </a:p>
        </p:txBody>
      </p:sp>
      <p:sp>
        <p:nvSpPr>
          <p:cNvPr id="7" name="Slide Number Placeholder 6"/>
          <p:cNvSpPr>
            <a:spLocks noGrp="1"/>
          </p:cNvSpPr>
          <p:nvPr>
            <p:ph type="sldNum" sz="quarter" idx="5"/>
          </p:nvPr>
        </p:nvSpPr>
        <p:spPr>
          <a:xfrm>
            <a:off x="3856210" y="9440284"/>
            <a:ext cx="2949896" cy="496735"/>
          </a:xfrm>
          <a:prstGeom prst="rect">
            <a:avLst/>
          </a:prstGeom>
        </p:spPr>
        <p:txBody>
          <a:bodyPr vert="horz" lIns="91851" tIns="45926" rIns="91851" bIns="45926" rtlCol="0" anchor="b"/>
          <a:lstStyle>
            <a:lvl1pPr algn="r">
              <a:defRPr sz="1200"/>
            </a:lvl1pPr>
          </a:lstStyle>
          <a:p>
            <a:fld id="{57BFDADD-59CD-4365-BBB1-6A51FE5FF263}" type="slidenum">
              <a:rPr lang="en-AU" smtClean="0"/>
              <a:t>‹#›</a:t>
            </a:fld>
            <a:endParaRPr lang="en-AU"/>
          </a:p>
        </p:txBody>
      </p:sp>
    </p:spTree>
    <p:extLst>
      <p:ext uri="{BB962C8B-B14F-4D97-AF65-F5344CB8AC3E}">
        <p14:creationId xmlns:p14="http://schemas.microsoft.com/office/powerpoint/2010/main" val="59946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7BFDADD-59CD-4365-BBB1-6A51FE5FF263}" type="slidenum">
              <a:rPr lang="en-AU" smtClean="0"/>
              <a:t>1</a:t>
            </a:fld>
            <a:endParaRPr lang="en-AU"/>
          </a:p>
        </p:txBody>
      </p:sp>
    </p:spTree>
    <p:extLst>
      <p:ext uri="{BB962C8B-B14F-4D97-AF65-F5344CB8AC3E}">
        <p14:creationId xmlns:p14="http://schemas.microsoft.com/office/powerpoint/2010/main" val="2385453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54BE99B-53AD-4B18-A165-DBD15ED3366E}" type="slidenum">
              <a:rPr lang="en-GB" smtClean="0"/>
              <a:t>29</a:t>
            </a:fld>
            <a:endParaRPr lang="en-GB"/>
          </a:p>
        </p:txBody>
      </p:sp>
    </p:spTree>
    <p:extLst>
      <p:ext uri="{BB962C8B-B14F-4D97-AF65-F5344CB8AC3E}">
        <p14:creationId xmlns:p14="http://schemas.microsoft.com/office/powerpoint/2010/main" val="1337739434"/>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no image">
    <p:spTree>
      <p:nvGrpSpPr>
        <p:cNvPr id="1" name=""/>
        <p:cNvGrpSpPr/>
        <p:nvPr/>
      </p:nvGrpSpPr>
      <p:grpSpPr>
        <a:xfrm>
          <a:off x="0" y="0"/>
          <a:ext cx="0" cy="0"/>
          <a:chOff x="0" y="0"/>
          <a:chExt cx="0" cy="0"/>
        </a:xfrm>
      </p:grpSpPr>
      <p:grpSp>
        <p:nvGrpSpPr>
          <p:cNvPr id="3" name="Group 2"/>
          <p:cNvGrpSpPr/>
          <p:nvPr userDrawn="1"/>
        </p:nvGrpSpPr>
        <p:grpSpPr>
          <a:xfrm>
            <a:off x="0" y="0"/>
            <a:ext cx="10686576" cy="7561780"/>
            <a:chOff x="0" y="0"/>
            <a:chExt cx="10686576" cy="7561780"/>
          </a:xfrm>
        </p:grpSpPr>
        <p:sp>
          <p:nvSpPr>
            <p:cNvPr id="5" name="object 2"/>
            <p:cNvSpPr/>
            <p:nvPr userDrawn="1"/>
          </p:nvSpPr>
          <p:spPr>
            <a:xfrm>
              <a:off x="2970389" y="1981848"/>
              <a:ext cx="4752622" cy="5579932"/>
            </a:xfrm>
            <a:custGeom>
              <a:avLst/>
              <a:gdLst/>
              <a:ahLst/>
              <a:cxnLst/>
              <a:rect l="l" t="t" r="r" b="b"/>
              <a:pathLst>
                <a:path w="4064000" h="5060950">
                  <a:moveTo>
                    <a:pt x="0" y="5060480"/>
                  </a:moveTo>
                  <a:lnTo>
                    <a:pt x="4064000" y="5060480"/>
                  </a:lnTo>
                  <a:lnTo>
                    <a:pt x="4064000" y="0"/>
                  </a:lnTo>
                  <a:lnTo>
                    <a:pt x="0" y="0"/>
                  </a:lnTo>
                  <a:lnTo>
                    <a:pt x="0" y="5060480"/>
                  </a:lnTo>
                  <a:close/>
                </a:path>
              </a:pathLst>
            </a:custGeom>
            <a:solidFill>
              <a:schemeClr val="accent6"/>
            </a:solidFill>
          </p:spPr>
          <p:txBody>
            <a:bodyPr wrap="square" lIns="0" tIns="0" rIns="0" bIns="0" rtlCol="0"/>
            <a:lstStyle/>
            <a:p>
              <a:endParaRPr/>
            </a:p>
          </p:txBody>
        </p:sp>
        <p:grpSp>
          <p:nvGrpSpPr>
            <p:cNvPr id="2" name="Group 1"/>
            <p:cNvGrpSpPr/>
            <p:nvPr userDrawn="1"/>
          </p:nvGrpSpPr>
          <p:grpSpPr>
            <a:xfrm>
              <a:off x="0" y="1890316"/>
              <a:ext cx="10686576" cy="0"/>
              <a:chOff x="0" y="1890316"/>
              <a:chExt cx="10686576" cy="0"/>
            </a:xfrm>
          </p:grpSpPr>
          <p:sp>
            <p:nvSpPr>
              <p:cNvPr id="7" name="object 5"/>
              <p:cNvSpPr/>
              <p:nvPr/>
            </p:nvSpPr>
            <p:spPr>
              <a:xfrm>
                <a:off x="0" y="1890316"/>
                <a:ext cx="1782233" cy="0"/>
              </a:xfrm>
              <a:custGeom>
                <a:avLst/>
                <a:gdLst/>
                <a:ahLst/>
                <a:cxnLst/>
                <a:rect l="l" t="t" r="r" b="b"/>
                <a:pathLst>
                  <a:path w="1524000">
                    <a:moveTo>
                      <a:pt x="1524000" y="0"/>
                    </a:moveTo>
                    <a:lnTo>
                      <a:pt x="0" y="0"/>
                    </a:lnTo>
                  </a:path>
                </a:pathLst>
              </a:custGeom>
              <a:ln w="50800" cap="rnd">
                <a:solidFill>
                  <a:schemeClr val="accent1"/>
                </a:solidFill>
              </a:ln>
            </p:spPr>
            <p:txBody>
              <a:bodyPr wrap="square" lIns="0" tIns="0" rIns="0" bIns="0" rtlCol="0"/>
              <a:lstStyle/>
              <a:p>
                <a:endParaRPr/>
              </a:p>
            </p:txBody>
          </p:sp>
          <p:sp>
            <p:nvSpPr>
              <p:cNvPr id="8" name="object 6"/>
              <p:cNvSpPr/>
              <p:nvPr/>
            </p:nvSpPr>
            <p:spPr>
              <a:xfrm>
                <a:off x="1788059" y="1890316"/>
                <a:ext cx="297039" cy="0"/>
              </a:xfrm>
              <a:custGeom>
                <a:avLst/>
                <a:gdLst/>
                <a:ahLst/>
                <a:cxnLst/>
                <a:rect l="l" t="t" r="r" b="b"/>
                <a:pathLst>
                  <a:path w="254000">
                    <a:moveTo>
                      <a:pt x="254000" y="0"/>
                    </a:moveTo>
                    <a:lnTo>
                      <a:pt x="0" y="0"/>
                    </a:lnTo>
                  </a:path>
                </a:pathLst>
              </a:custGeom>
              <a:ln w="50800" cap="flat">
                <a:solidFill>
                  <a:schemeClr val="accent2"/>
                </a:solidFill>
              </a:ln>
            </p:spPr>
            <p:txBody>
              <a:bodyPr wrap="square" lIns="0" tIns="0" rIns="0" bIns="0" rtlCol="0"/>
              <a:lstStyle/>
              <a:p>
                <a:endParaRPr/>
              </a:p>
            </p:txBody>
          </p:sp>
          <p:sp>
            <p:nvSpPr>
              <p:cNvPr id="9" name="object 7"/>
              <p:cNvSpPr/>
              <p:nvPr/>
            </p:nvSpPr>
            <p:spPr>
              <a:xfrm>
                <a:off x="2079272"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0" name="object 8"/>
              <p:cNvSpPr/>
              <p:nvPr/>
            </p:nvSpPr>
            <p:spPr>
              <a:xfrm>
                <a:off x="2970389"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1" name="object 9"/>
              <p:cNvSpPr/>
              <p:nvPr/>
            </p:nvSpPr>
            <p:spPr>
              <a:xfrm>
                <a:off x="4752622" y="1890316"/>
                <a:ext cx="297039" cy="0"/>
              </a:xfrm>
              <a:custGeom>
                <a:avLst/>
                <a:gdLst/>
                <a:ahLst/>
                <a:cxnLst/>
                <a:rect l="l" t="t" r="r" b="b"/>
                <a:pathLst>
                  <a:path w="254000">
                    <a:moveTo>
                      <a:pt x="254000" y="0"/>
                    </a:moveTo>
                    <a:lnTo>
                      <a:pt x="0" y="0"/>
                    </a:lnTo>
                  </a:path>
                </a:pathLst>
              </a:custGeom>
              <a:ln w="50800" cap="rnd">
                <a:solidFill>
                  <a:schemeClr val="accent2"/>
                </a:solidFill>
              </a:ln>
            </p:spPr>
            <p:txBody>
              <a:bodyPr wrap="square" lIns="0" tIns="0" rIns="0" bIns="0" rtlCol="0"/>
              <a:lstStyle/>
              <a:p>
                <a:endParaRPr/>
              </a:p>
            </p:txBody>
          </p:sp>
          <p:sp>
            <p:nvSpPr>
              <p:cNvPr id="12" name="object 10"/>
              <p:cNvSpPr/>
              <p:nvPr/>
            </p:nvSpPr>
            <p:spPr>
              <a:xfrm>
                <a:off x="5049661"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3" name="object 11"/>
              <p:cNvSpPr/>
              <p:nvPr/>
            </p:nvSpPr>
            <p:spPr>
              <a:xfrm>
                <a:off x="5940778"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4" name="object 12"/>
              <p:cNvSpPr/>
              <p:nvPr/>
            </p:nvSpPr>
            <p:spPr>
              <a:xfrm>
                <a:off x="7718400" y="1890316"/>
                <a:ext cx="297039" cy="0"/>
              </a:xfrm>
              <a:custGeom>
                <a:avLst/>
                <a:gdLst/>
                <a:ahLst/>
                <a:cxnLst/>
                <a:rect l="l" t="t" r="r" b="b"/>
                <a:pathLst>
                  <a:path w="254000">
                    <a:moveTo>
                      <a:pt x="254000" y="0"/>
                    </a:moveTo>
                    <a:lnTo>
                      <a:pt x="0" y="0"/>
                    </a:lnTo>
                  </a:path>
                </a:pathLst>
              </a:custGeom>
              <a:ln w="50800" cap="flat">
                <a:solidFill>
                  <a:schemeClr val="accent2"/>
                </a:solidFill>
              </a:ln>
            </p:spPr>
            <p:txBody>
              <a:bodyPr wrap="square" lIns="0" tIns="0" rIns="0" bIns="0" rtlCol="0"/>
              <a:lstStyle/>
              <a:p>
                <a:endParaRPr/>
              </a:p>
            </p:txBody>
          </p:sp>
          <p:sp>
            <p:nvSpPr>
              <p:cNvPr id="15" name="object 13"/>
              <p:cNvSpPr/>
              <p:nvPr/>
            </p:nvSpPr>
            <p:spPr>
              <a:xfrm>
                <a:off x="8017200"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6" name="object 14"/>
              <p:cNvSpPr/>
              <p:nvPr/>
            </p:nvSpPr>
            <p:spPr>
              <a:xfrm>
                <a:off x="8904343"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7" name="object 15"/>
            <p:cNvSpPr/>
            <p:nvPr userDrawn="1"/>
          </p:nvSpPr>
          <p:spPr>
            <a:xfrm>
              <a:off x="0" y="0"/>
              <a:ext cx="1782233" cy="1799301"/>
            </a:xfrm>
            <a:custGeom>
              <a:avLst/>
              <a:gdLst/>
              <a:ahLst/>
              <a:cxnLst/>
              <a:rect l="l" t="t" r="r" b="b"/>
              <a:pathLst>
                <a:path w="1524000" h="1631950">
                  <a:moveTo>
                    <a:pt x="0" y="1631480"/>
                  </a:moveTo>
                  <a:lnTo>
                    <a:pt x="1524000" y="1631480"/>
                  </a:lnTo>
                  <a:lnTo>
                    <a:pt x="1524000" y="0"/>
                  </a:lnTo>
                  <a:lnTo>
                    <a:pt x="0" y="0"/>
                  </a:lnTo>
                  <a:lnTo>
                    <a:pt x="0" y="1631480"/>
                  </a:lnTo>
                  <a:close/>
                </a:path>
              </a:pathLst>
            </a:custGeom>
            <a:solidFill>
              <a:schemeClr val="accent5"/>
            </a:solidFill>
          </p:spPr>
          <p:txBody>
            <a:bodyPr wrap="square" lIns="0" tIns="0" rIns="0" bIns="0" rtlCol="0"/>
            <a:lstStyle/>
            <a:p>
              <a:endParaRPr/>
            </a:p>
          </p:txBody>
        </p:sp>
        <p:sp>
          <p:nvSpPr>
            <p:cNvPr id="18" name="object 16"/>
            <p:cNvSpPr/>
            <p:nvPr userDrawn="1"/>
          </p:nvSpPr>
          <p:spPr>
            <a:xfrm>
              <a:off x="1782233" y="1981848"/>
              <a:ext cx="1188156" cy="2744458"/>
            </a:xfrm>
            <a:custGeom>
              <a:avLst/>
              <a:gdLst/>
              <a:ahLst/>
              <a:cxnLst/>
              <a:rect l="l" t="t" r="r" b="b"/>
              <a:pathLst>
                <a:path w="1016000" h="2489200">
                  <a:moveTo>
                    <a:pt x="0" y="2488730"/>
                  </a:moveTo>
                  <a:lnTo>
                    <a:pt x="1016000" y="2488730"/>
                  </a:lnTo>
                  <a:lnTo>
                    <a:pt x="1016000" y="0"/>
                  </a:lnTo>
                  <a:lnTo>
                    <a:pt x="0" y="0"/>
                  </a:lnTo>
                  <a:lnTo>
                    <a:pt x="0" y="2488730"/>
                  </a:lnTo>
                  <a:close/>
                </a:path>
              </a:pathLst>
            </a:custGeom>
            <a:solidFill>
              <a:schemeClr val="accent4"/>
            </a:solidFill>
          </p:spPr>
          <p:txBody>
            <a:bodyPr wrap="square" lIns="0" tIns="0" rIns="0" bIns="0" rtlCol="0"/>
            <a:lstStyle/>
            <a:p>
              <a:endParaRPr/>
            </a:p>
          </p:txBody>
        </p:sp>
      </p:grpSp>
      <p:sp>
        <p:nvSpPr>
          <p:cNvPr id="24" name="Text Placeholder 23"/>
          <p:cNvSpPr>
            <a:spLocks noGrp="1"/>
          </p:cNvSpPr>
          <p:nvPr userDrawn="1">
            <p:ph type="body" sz="quarter" idx="10" hasCustomPrompt="1"/>
          </p:nvPr>
        </p:nvSpPr>
        <p:spPr>
          <a:xfrm>
            <a:off x="3289300" y="4999831"/>
            <a:ext cx="4114800" cy="381000"/>
          </a:xfrm>
        </p:spPr>
        <p:txBody>
          <a:bodyPr>
            <a:noAutofit/>
          </a:bodyPr>
          <a:lstStyle>
            <a:lvl1pPr marL="0" indent="0">
              <a:lnSpc>
                <a:spcPct val="100000"/>
              </a:lnSpc>
              <a:spcBef>
                <a:spcPts val="0"/>
              </a:spcBef>
              <a:spcAft>
                <a:spcPts val="0"/>
              </a:spcAft>
              <a:buNone/>
              <a:defRPr sz="1300" b="1" cap="all" baseline="0">
                <a:solidFill>
                  <a:schemeClr val="bg1"/>
                </a:solidFill>
                <a:latin typeface="+mj-lt"/>
              </a:defRPr>
            </a:lvl1pPr>
          </a:lstStyle>
          <a:p>
            <a:pPr lvl="0"/>
            <a:r>
              <a:rPr lang="en-AU" dirty="0" smtClean="0"/>
              <a:t>CLICK TO ADD SUB-TITLE</a:t>
            </a:r>
            <a:endParaRPr lang="en-AU" dirty="0"/>
          </a:p>
        </p:txBody>
      </p:sp>
      <p:sp>
        <p:nvSpPr>
          <p:cNvPr id="25" name="Title 24"/>
          <p:cNvSpPr>
            <a:spLocks noGrp="1"/>
          </p:cNvSpPr>
          <p:nvPr userDrawn="1">
            <p:ph type="title" hasCustomPrompt="1"/>
          </p:nvPr>
        </p:nvSpPr>
        <p:spPr>
          <a:xfrm>
            <a:off x="3297061" y="4390231"/>
            <a:ext cx="4107039" cy="456617"/>
          </a:xfrm>
        </p:spPr>
        <p:txBody>
          <a:bodyPr anchor="b" anchorCtr="0"/>
          <a:lstStyle>
            <a:lvl1pPr>
              <a:lnSpc>
                <a:spcPct val="100000"/>
              </a:lnSpc>
              <a:defRPr sz="3200" b="0">
                <a:solidFill>
                  <a:schemeClr val="bg1"/>
                </a:solidFill>
              </a:defRPr>
            </a:lvl1pPr>
          </a:lstStyle>
          <a:p>
            <a:r>
              <a:rPr lang="en-US" dirty="0" smtClean="0"/>
              <a:t>Click to add title</a:t>
            </a:r>
            <a:endParaRPr lang="en-AU" dirty="0"/>
          </a:p>
        </p:txBody>
      </p:sp>
      <p:pic>
        <p:nvPicPr>
          <p:cNvPr id="22" name="Ashurst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8189" y="812217"/>
            <a:ext cx="1396800" cy="468000"/>
          </a:xfrm>
          <a:prstGeom prst="rect">
            <a:avLst/>
          </a:prstGeom>
        </p:spPr>
      </p:pic>
    </p:spTree>
    <p:extLst>
      <p:ext uri="{BB962C8B-B14F-4D97-AF65-F5344CB8AC3E}">
        <p14:creationId xmlns:p14="http://schemas.microsoft.com/office/powerpoint/2010/main" val="75181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No rule">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9" name="Content Placeholder 2"/>
          <p:cNvSpPr>
            <a:spLocks noGrp="1"/>
          </p:cNvSpPr>
          <p:nvPr>
            <p:ph idx="13"/>
          </p:nvPr>
        </p:nvSpPr>
        <p:spPr>
          <a:xfrm>
            <a:off x="5713200" y="1548000"/>
            <a:ext cx="4158000" cy="4748400"/>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3" name="Content Placeholder 2"/>
          <p:cNvSpPr>
            <a:spLocks noGrp="1"/>
          </p:cNvSpPr>
          <p:nvPr>
            <p:ph idx="1"/>
          </p:nvPr>
        </p:nvSpPr>
        <p:spPr>
          <a:xfrm>
            <a:off x="828000" y="1548000"/>
            <a:ext cx="4158000" cy="4748400"/>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lnSpc>
                <a:spcPct val="100000"/>
              </a:lnSpc>
              <a:spcAft>
                <a:spcPts val="0"/>
              </a:spcAft>
              <a:buNone/>
              <a:defRPr sz="1300" b="1" cap="all" baseline="0">
                <a:solidFill>
                  <a:schemeClr val="tx2"/>
                </a:solidFill>
                <a:latin typeface="+mj-lt"/>
              </a:defRPr>
            </a:lvl1pPr>
          </a:lstStyle>
          <a:p>
            <a:pPr lvl="0"/>
            <a:r>
              <a:rPr lang="en-AU" dirty="0" smtClean="0"/>
              <a:t>Click to add sub-title</a:t>
            </a: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9408310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_Heading only">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9" name="Content Placeholder 2"/>
          <p:cNvSpPr>
            <a:spLocks noGrp="1"/>
          </p:cNvSpPr>
          <p:nvPr>
            <p:ph idx="13"/>
          </p:nvPr>
        </p:nvSpPr>
        <p:spPr>
          <a:xfrm>
            <a:off x="5713200" y="1332000"/>
            <a:ext cx="4158000" cy="4964400"/>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3" name="Content Placeholder 2"/>
          <p:cNvSpPr>
            <a:spLocks noGrp="1"/>
          </p:cNvSpPr>
          <p:nvPr>
            <p:ph idx="1"/>
          </p:nvPr>
        </p:nvSpPr>
        <p:spPr>
          <a:xfrm>
            <a:off x="828000" y="1332000"/>
            <a:ext cx="4158000" cy="4964400"/>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9631653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2160000"/>
            <a:ext cx="4158000" cy="4038600"/>
          </a:xfrm>
        </p:spPr>
        <p:txBody>
          <a:bodyPr>
            <a:noAutofit/>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9" name="Content Placeholder 2"/>
          <p:cNvSpPr>
            <a:spLocks noGrp="1"/>
          </p:cNvSpPr>
          <p:nvPr>
            <p:ph idx="13"/>
          </p:nvPr>
        </p:nvSpPr>
        <p:spPr>
          <a:xfrm>
            <a:off x="5713200" y="2160000"/>
            <a:ext cx="4158000" cy="4038600"/>
          </a:xfrm>
        </p:spPr>
        <p:txBody>
          <a:bodyPr>
            <a:noAutofit/>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ext Placeholder 4"/>
          <p:cNvSpPr>
            <a:spLocks noGrp="1"/>
          </p:cNvSpPr>
          <p:nvPr>
            <p:ph type="body" sz="quarter" idx="14" hasCustomPrompt="1"/>
          </p:nvPr>
        </p:nvSpPr>
        <p:spPr>
          <a:xfrm>
            <a:off x="827088" y="1764000"/>
            <a:ext cx="4158000" cy="340231"/>
          </a:xfrm>
        </p:spPr>
        <p:txBody>
          <a:bodyPr>
            <a:noAutofit/>
          </a:bodyPr>
          <a:lstStyle>
            <a:lvl1pPr marL="0" indent="0">
              <a:buNone/>
              <a:defRPr b="1">
                <a:solidFill>
                  <a:schemeClr val="tx1"/>
                </a:solidFill>
              </a:defRPr>
            </a:lvl1pPr>
          </a:lstStyle>
          <a:p>
            <a:pPr lvl="0"/>
            <a:r>
              <a:rPr lang="en-AU" dirty="0" smtClean="0"/>
              <a:t>Click to add intro text</a:t>
            </a:r>
            <a:endParaRPr lang="en-AU" dirty="0"/>
          </a:p>
        </p:txBody>
      </p:sp>
      <p:sp>
        <p:nvSpPr>
          <p:cNvPr id="11" name="Text Placeholder 4"/>
          <p:cNvSpPr>
            <a:spLocks noGrp="1"/>
          </p:cNvSpPr>
          <p:nvPr>
            <p:ph type="body" sz="quarter" idx="15" hasCustomPrompt="1"/>
          </p:nvPr>
        </p:nvSpPr>
        <p:spPr>
          <a:xfrm>
            <a:off x="5713200" y="1764000"/>
            <a:ext cx="4158000" cy="340231"/>
          </a:xfrm>
        </p:spPr>
        <p:txBody>
          <a:bodyPr>
            <a:noAutofit/>
          </a:bodyPr>
          <a:lstStyle>
            <a:lvl1pPr marL="0" indent="0">
              <a:buNone/>
              <a:defRPr b="1">
                <a:solidFill>
                  <a:schemeClr val="tx1"/>
                </a:solidFill>
              </a:defRPr>
            </a:lvl1pPr>
          </a:lstStyle>
          <a:p>
            <a:pPr lvl="0"/>
            <a:r>
              <a:rPr lang="en-AU" dirty="0" smtClean="0"/>
              <a:t>Click to add intro text</a:t>
            </a:r>
            <a:endParaRPr lang="en-AU" dirty="0"/>
          </a:p>
        </p:txBody>
      </p:sp>
      <p:sp>
        <p:nvSpPr>
          <p:cNvPr id="12"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90097899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371492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_No rule">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24206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_Heading only">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858853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content are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Insolvency Practice Rules (Corporations) 2016 and Insolvency Practice Schedule (Corporations)</a:t>
            </a:r>
            <a:endParaRPr lang="en-AU"/>
          </a:p>
        </p:txBody>
      </p:sp>
      <p:sp>
        <p:nvSpPr>
          <p:cNvPr id="4" name="Slide Number Placeholder 3"/>
          <p:cNvSpPr>
            <a:spLocks noGrp="1"/>
          </p:cNvSpPr>
          <p:nvPr>
            <p:ph type="sldNum" sz="quarter" idx="12"/>
          </p:nvPr>
        </p:nvSpPr>
        <p:spPr/>
        <p:txBody>
          <a:bodyPr/>
          <a:lstStyle/>
          <a:p>
            <a:fld id="{26A49D9D-4881-4977-B9A1-BE4F9A1C9D28}" type="slidenum">
              <a:rPr lang="en-AU" smtClean="0"/>
              <a:t>‹#›</a:t>
            </a:fld>
            <a:endParaRPr lang="en-AU"/>
          </a:p>
        </p:txBody>
      </p:sp>
    </p:spTree>
    <p:extLst>
      <p:ext uri="{BB962C8B-B14F-4D97-AF65-F5344CB8AC3E}">
        <p14:creationId xmlns:p14="http://schemas.microsoft.com/office/powerpoint/2010/main" val="3936209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0668834"/>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2160000"/>
            <a:ext cx="9036000" cy="4136400"/>
          </a:xfrm>
        </p:spPr>
        <p:txBody>
          <a:bodyPr>
            <a:noAutofit/>
          </a:bodyPr>
          <a:lstStyle>
            <a:lvl1pPr marL="0" indent="0">
              <a:lnSpc>
                <a:spcPct val="100000"/>
              </a:lnSpc>
              <a:buFont typeface="Arial" panose="020B0604020202020204" pitchFamily="34" charset="0"/>
              <a:buNone/>
              <a:defRPr sz="1800"/>
            </a:lvl1pPr>
            <a:lvl2pPr marL="457200" indent="0">
              <a:lnSpc>
                <a:spcPct val="100000"/>
              </a:lnSpc>
              <a:buNone/>
              <a:defRPr sz="1600"/>
            </a:lvl2pPr>
            <a:lvl3pPr marL="914400" indent="0">
              <a:lnSpc>
                <a:spcPct val="100000"/>
              </a:lnSpc>
              <a:buNone/>
              <a:defRPr sz="1600"/>
            </a:lvl3pPr>
            <a:lvl4pPr marL="1371600" indent="0">
              <a:lnSpc>
                <a:spcPct val="100000"/>
              </a:lnSpc>
              <a:buNone/>
              <a:defRPr sz="1600"/>
            </a:lvl4pPr>
            <a:lvl5pPr marL="1828800" indent="0">
              <a:lnSpc>
                <a:spcPct val="100000"/>
              </a:lnSpc>
              <a:buNone/>
              <a:defRPr sz="1600"/>
            </a:lvl5pPr>
          </a:lstStyle>
          <a:p>
            <a:pPr lvl="0"/>
            <a:r>
              <a:rPr lang="en-US" dirty="0" smtClean="0"/>
              <a:t>Click to edit Master text styles</a:t>
            </a:r>
          </a:p>
        </p:txBody>
      </p:sp>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5" name="Text Placeholder 4"/>
          <p:cNvSpPr>
            <a:spLocks noGrp="1"/>
          </p:cNvSpPr>
          <p:nvPr>
            <p:ph type="body" sz="quarter" idx="13" hasCustomPrompt="1"/>
          </p:nvPr>
        </p:nvSpPr>
        <p:spPr>
          <a:xfrm>
            <a:off x="827088" y="1764000"/>
            <a:ext cx="9036000" cy="340231"/>
          </a:xfrm>
        </p:spPr>
        <p:txBody>
          <a:bodyPr>
            <a:noAutofit/>
          </a:bodyPr>
          <a:lstStyle>
            <a:lvl1pPr marL="0" indent="0">
              <a:buNone/>
              <a:defRPr b="1">
                <a:solidFill>
                  <a:schemeClr val="tx2"/>
                </a:solidFill>
              </a:defRPr>
            </a:lvl1pPr>
          </a:lstStyle>
          <a:p>
            <a:pPr lvl="0"/>
            <a:r>
              <a:rPr lang="en-AU" dirty="0" smtClean="0"/>
              <a:t>Click to add intro text</a:t>
            </a:r>
            <a:endParaRPr lang="en-AU" dirty="0"/>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53706458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5990430"/>
            <a:ext cx="9036000" cy="284369"/>
          </a:xfrm>
        </p:spPr>
        <p:txBody>
          <a:bodyPr>
            <a:normAutofit/>
          </a:bodyPr>
          <a:lstStyle>
            <a:lvl1pPr marL="0" indent="0">
              <a:lnSpc>
                <a:spcPct val="100000"/>
              </a:lnSpc>
              <a:buFont typeface="Arial" panose="020B0604020202020204" pitchFamily="34" charset="0"/>
              <a:buNone/>
              <a:defRPr sz="1600"/>
            </a:lvl1pPr>
            <a:lvl2pPr marL="457200" indent="0">
              <a:lnSpc>
                <a:spcPct val="100000"/>
              </a:lnSpc>
              <a:buNone/>
              <a:defRPr sz="1600"/>
            </a:lvl2pPr>
            <a:lvl3pPr marL="914400" indent="0">
              <a:lnSpc>
                <a:spcPct val="100000"/>
              </a:lnSpc>
              <a:buNone/>
              <a:defRPr sz="1600"/>
            </a:lvl3pPr>
            <a:lvl4pPr marL="1371600" indent="0">
              <a:lnSpc>
                <a:spcPct val="100000"/>
              </a:lnSpc>
              <a:buNone/>
              <a:defRPr sz="1600"/>
            </a:lvl4pPr>
            <a:lvl5pPr marL="1828800" indent="0">
              <a:lnSpc>
                <a:spcPct val="100000"/>
              </a:lnSpc>
              <a:buNone/>
              <a:defRPr sz="1600"/>
            </a:lvl5pPr>
          </a:lstStyle>
          <a:p>
            <a:pPr lvl="0"/>
            <a:r>
              <a:rPr lang="en-US" dirty="0" smtClean="0"/>
              <a:t>Click to edit Master text styles</a:t>
            </a:r>
          </a:p>
        </p:txBody>
      </p:sp>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5" name="Text Placeholder 4"/>
          <p:cNvSpPr>
            <a:spLocks noGrp="1"/>
          </p:cNvSpPr>
          <p:nvPr>
            <p:ph type="body" sz="quarter" idx="13" hasCustomPrompt="1"/>
          </p:nvPr>
        </p:nvSpPr>
        <p:spPr>
          <a:xfrm>
            <a:off x="827088" y="5574000"/>
            <a:ext cx="9036000" cy="340231"/>
          </a:xfrm>
        </p:spPr>
        <p:txBody>
          <a:bodyPr anchor="b" anchorCtr="0">
            <a:noAutofit/>
          </a:bodyPr>
          <a:lstStyle>
            <a:lvl1pPr marL="0" indent="0">
              <a:buNone/>
              <a:defRPr b="1">
                <a:solidFill>
                  <a:schemeClr val="tx2"/>
                </a:solidFill>
              </a:defRPr>
            </a:lvl1pPr>
          </a:lstStyle>
          <a:p>
            <a:pPr lvl="0"/>
            <a:r>
              <a:rPr lang="en-AU" dirty="0" smtClean="0"/>
              <a:t>Click to add text</a:t>
            </a:r>
            <a:endParaRPr lang="en-AU" dirty="0"/>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11" name="Content Placeholder 2"/>
          <p:cNvSpPr>
            <a:spLocks noGrp="1"/>
          </p:cNvSpPr>
          <p:nvPr>
            <p:ph idx="15"/>
          </p:nvPr>
        </p:nvSpPr>
        <p:spPr>
          <a:xfrm>
            <a:off x="828000" y="1760400"/>
            <a:ext cx="9036000" cy="3715840"/>
          </a:xfrm>
        </p:spPr>
        <p:txBody>
          <a:bodyPr>
            <a:noAutofit/>
          </a:bodyPr>
          <a:lstStyle>
            <a:lvl1pPr marL="0" indent="0">
              <a:lnSpc>
                <a:spcPct val="100000"/>
              </a:lnSpc>
              <a:buFont typeface="Arial" panose="020B0604020202020204" pitchFamily="34" charset="0"/>
              <a:buNone/>
              <a:defRPr sz="1800"/>
            </a:lvl1pPr>
            <a:lvl2pPr marL="457200" indent="0">
              <a:lnSpc>
                <a:spcPct val="100000"/>
              </a:lnSpc>
              <a:buNone/>
              <a:defRPr sz="1600"/>
            </a:lvl2pPr>
            <a:lvl3pPr marL="914400" indent="0">
              <a:lnSpc>
                <a:spcPct val="100000"/>
              </a:lnSpc>
              <a:buNone/>
              <a:defRPr sz="1600"/>
            </a:lvl3pPr>
            <a:lvl4pPr marL="1371600" indent="0">
              <a:lnSpc>
                <a:spcPct val="100000"/>
              </a:lnSpc>
              <a:buNone/>
              <a:defRPr sz="1600"/>
            </a:lvl4pPr>
            <a:lvl5pPr marL="1828800" indent="0">
              <a:lnSpc>
                <a:spcPct val="100000"/>
              </a:lnSpc>
              <a:buNone/>
              <a:defRPr sz="1600"/>
            </a:lvl5pPr>
          </a:lstStyle>
          <a:p>
            <a:pPr lvl="0"/>
            <a:r>
              <a:rPr lang="en-US" dirty="0" smtClean="0"/>
              <a:t>Click to edit Master text styles</a:t>
            </a: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4815878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1760400"/>
            <a:ext cx="9036000" cy="4534831"/>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29453488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grpSp>
        <p:nvGrpSpPr>
          <p:cNvPr id="2" name="Group 1"/>
          <p:cNvGrpSpPr/>
          <p:nvPr userDrawn="1"/>
        </p:nvGrpSpPr>
        <p:grpSpPr>
          <a:xfrm>
            <a:off x="0" y="0"/>
            <a:ext cx="10693400" cy="6935698"/>
            <a:chOff x="0" y="0"/>
            <a:chExt cx="10693400" cy="6935698"/>
          </a:xfrm>
        </p:grpSpPr>
        <p:sp>
          <p:nvSpPr>
            <p:cNvPr id="5" name="object 2"/>
            <p:cNvSpPr/>
            <p:nvPr userDrawn="1"/>
          </p:nvSpPr>
          <p:spPr>
            <a:xfrm>
              <a:off x="1782233" y="2930506"/>
              <a:ext cx="3267428" cy="4005192"/>
            </a:xfrm>
            <a:custGeom>
              <a:avLst/>
              <a:gdLst/>
              <a:ahLst/>
              <a:cxnLst/>
              <a:rect l="l" t="t" r="r" b="b"/>
              <a:pathLst>
                <a:path w="5080000" h="2486025">
                  <a:moveTo>
                    <a:pt x="0" y="2485555"/>
                  </a:moveTo>
                  <a:lnTo>
                    <a:pt x="5080000" y="2485555"/>
                  </a:lnTo>
                  <a:lnTo>
                    <a:pt x="5080000" y="0"/>
                  </a:lnTo>
                  <a:lnTo>
                    <a:pt x="0" y="0"/>
                  </a:lnTo>
                  <a:lnTo>
                    <a:pt x="0" y="2485555"/>
                  </a:lnTo>
                  <a:close/>
                </a:path>
              </a:pathLst>
            </a:custGeom>
            <a:solidFill>
              <a:schemeClr val="accent4"/>
            </a:solidFill>
          </p:spPr>
          <p:txBody>
            <a:bodyPr wrap="square" lIns="0" tIns="0" rIns="0" bIns="0" rtlCol="0"/>
            <a:lstStyle/>
            <a:p>
              <a:endParaRPr/>
            </a:p>
          </p:txBody>
        </p:sp>
        <p:grpSp>
          <p:nvGrpSpPr>
            <p:cNvPr id="20" name="Group 19"/>
            <p:cNvGrpSpPr/>
            <p:nvPr userDrawn="1"/>
          </p:nvGrpSpPr>
          <p:grpSpPr>
            <a:xfrm>
              <a:off x="7620" y="2838974"/>
              <a:ext cx="10685780" cy="0"/>
              <a:chOff x="7620" y="2838974"/>
              <a:chExt cx="10685780" cy="0"/>
            </a:xfrm>
          </p:grpSpPr>
          <p:sp>
            <p:nvSpPr>
              <p:cNvPr id="6" name="object 5"/>
              <p:cNvSpPr/>
              <p:nvPr userDrawn="1"/>
            </p:nvSpPr>
            <p:spPr>
              <a:xfrm>
                <a:off x="7620"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7" name="object 6"/>
              <p:cNvSpPr/>
              <p:nvPr userDrawn="1"/>
            </p:nvSpPr>
            <p:spPr>
              <a:xfrm>
                <a:off x="1785600" y="2838974"/>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lstStyle/>
              <a:p>
                <a:endParaRPr/>
              </a:p>
            </p:txBody>
          </p:sp>
          <p:sp>
            <p:nvSpPr>
              <p:cNvPr id="8" name="object 7"/>
              <p:cNvSpPr/>
              <p:nvPr userDrawn="1"/>
            </p:nvSpPr>
            <p:spPr>
              <a:xfrm>
                <a:off x="2079272"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9" name="object 8"/>
              <p:cNvSpPr/>
              <p:nvPr userDrawn="1"/>
            </p:nvSpPr>
            <p:spPr>
              <a:xfrm>
                <a:off x="2970389"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0" name="object 9"/>
              <p:cNvSpPr/>
              <p:nvPr userDrawn="1"/>
            </p:nvSpPr>
            <p:spPr>
              <a:xfrm>
                <a:off x="4752622" y="2838974"/>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1" name="object 10"/>
              <p:cNvSpPr/>
              <p:nvPr userDrawn="1"/>
            </p:nvSpPr>
            <p:spPr>
              <a:xfrm>
                <a:off x="5049661"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2" name="object 11"/>
              <p:cNvSpPr/>
              <p:nvPr userDrawn="1"/>
            </p:nvSpPr>
            <p:spPr>
              <a:xfrm>
                <a:off x="5940778"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3" name="object 12"/>
              <p:cNvSpPr/>
              <p:nvPr userDrawn="1"/>
            </p:nvSpPr>
            <p:spPr>
              <a:xfrm>
                <a:off x="7745871" y="2838974"/>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4" name="object 13"/>
              <p:cNvSpPr/>
              <p:nvPr userDrawn="1"/>
            </p:nvSpPr>
            <p:spPr>
              <a:xfrm>
                <a:off x="8020050"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5" name="object 14"/>
              <p:cNvSpPr/>
              <p:nvPr userDrawn="1"/>
            </p:nvSpPr>
            <p:spPr>
              <a:xfrm>
                <a:off x="8911167"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6" name="object 15"/>
            <p:cNvSpPr/>
            <p:nvPr userDrawn="1"/>
          </p:nvSpPr>
          <p:spPr>
            <a:xfrm>
              <a:off x="7723011" y="0"/>
              <a:ext cx="2970389" cy="2733957"/>
            </a:xfrm>
            <a:custGeom>
              <a:avLst/>
              <a:gdLst/>
              <a:ahLst/>
              <a:cxnLst/>
              <a:rect l="l" t="t" r="r" b="b"/>
              <a:pathLst>
                <a:path w="2540000" h="2479675">
                  <a:moveTo>
                    <a:pt x="0" y="2479205"/>
                  </a:moveTo>
                  <a:lnTo>
                    <a:pt x="2540000" y="2479205"/>
                  </a:lnTo>
                  <a:lnTo>
                    <a:pt x="2540000" y="0"/>
                  </a:lnTo>
                  <a:lnTo>
                    <a:pt x="0" y="0"/>
                  </a:lnTo>
                  <a:lnTo>
                    <a:pt x="0" y="2479205"/>
                  </a:lnTo>
                  <a:close/>
                </a:path>
              </a:pathLst>
            </a:custGeom>
            <a:solidFill>
              <a:schemeClr val="accent5"/>
            </a:solidFill>
          </p:spPr>
          <p:txBody>
            <a:bodyPr wrap="square" lIns="0" tIns="0" rIns="0" bIns="0" rtlCol="0"/>
            <a:lstStyle/>
            <a:p>
              <a:endParaRPr/>
            </a:p>
          </p:txBody>
        </p:sp>
        <p:sp>
          <p:nvSpPr>
            <p:cNvPr id="17" name="object 16"/>
            <p:cNvSpPr/>
            <p:nvPr userDrawn="1"/>
          </p:nvSpPr>
          <p:spPr>
            <a:xfrm>
              <a:off x="0" y="945158"/>
              <a:ext cx="1782233" cy="1799301"/>
            </a:xfrm>
            <a:custGeom>
              <a:avLst/>
              <a:gdLst/>
              <a:ahLst/>
              <a:cxnLst/>
              <a:rect l="l" t="t" r="r" b="b"/>
              <a:pathLst>
                <a:path w="1524000" h="1631950">
                  <a:moveTo>
                    <a:pt x="0" y="1631480"/>
                  </a:moveTo>
                  <a:lnTo>
                    <a:pt x="1524000" y="1631480"/>
                  </a:lnTo>
                  <a:lnTo>
                    <a:pt x="1524000" y="0"/>
                  </a:lnTo>
                  <a:lnTo>
                    <a:pt x="0" y="0"/>
                  </a:lnTo>
                  <a:lnTo>
                    <a:pt x="0" y="1631480"/>
                  </a:lnTo>
                  <a:close/>
                </a:path>
              </a:pathLst>
            </a:custGeom>
            <a:solidFill>
              <a:schemeClr val="accent6"/>
            </a:solidFill>
          </p:spPr>
          <p:txBody>
            <a:bodyPr wrap="square" lIns="0" tIns="0" rIns="0" bIns="0" rtlCol="0"/>
            <a:lstStyle/>
            <a:p>
              <a:endParaRPr/>
            </a:p>
          </p:txBody>
        </p:sp>
      </p:grpSp>
      <p:sp>
        <p:nvSpPr>
          <p:cNvPr id="23" name="AshurstDocumentID"/>
          <p:cNvSpPr>
            <a:spLocks noGrp="1"/>
          </p:cNvSpPr>
          <p:nvPr>
            <p:ph type="body" sz="quarter" idx="11"/>
          </p:nvPr>
        </p:nvSpPr>
        <p:spPr>
          <a:xfrm>
            <a:off x="2052000" y="6228000"/>
            <a:ext cx="2711450" cy="177109"/>
          </a:xfrm>
        </p:spPr>
        <p:txBody>
          <a:bodyPr>
            <a:normAutofit/>
          </a:bodyPr>
          <a:lstStyle>
            <a:lvl1pPr marL="0" indent="0">
              <a:buNone/>
              <a:defRPr sz="800">
                <a:solidFill>
                  <a:schemeClr val="bg1"/>
                </a:solidFill>
              </a:defRPr>
            </a:lvl1pPr>
          </a:lstStyle>
          <a:p>
            <a:pPr lvl="0"/>
            <a:endParaRPr lang="en-AU" dirty="0"/>
          </a:p>
        </p:txBody>
      </p:sp>
      <p:sp>
        <p:nvSpPr>
          <p:cNvPr id="24" name="AshurstCopyright"/>
          <p:cNvSpPr>
            <a:spLocks noGrp="1"/>
          </p:cNvSpPr>
          <p:nvPr>
            <p:ph type="body" sz="quarter" idx="12"/>
          </p:nvPr>
        </p:nvSpPr>
        <p:spPr>
          <a:xfrm>
            <a:off x="2052000" y="6480000"/>
            <a:ext cx="2710800" cy="176400"/>
          </a:xfrm>
          <a:solidFill>
            <a:schemeClr val="accent4"/>
          </a:solidFill>
        </p:spPr>
        <p:txBody>
          <a:bodyPr>
            <a:normAutofit/>
          </a:bodyPr>
          <a:lstStyle>
            <a:lvl1pPr marL="0" indent="0">
              <a:buNone/>
              <a:defRPr sz="800">
                <a:solidFill>
                  <a:schemeClr val="bg1"/>
                </a:solidFill>
              </a:defRPr>
            </a:lvl1pPr>
          </a:lstStyle>
          <a:p>
            <a:endParaRPr lang="en-AU" sz="800" dirty="0">
              <a:solidFill>
                <a:schemeClr val="bg1"/>
              </a:solidFill>
            </a:endParaRPr>
          </a:p>
        </p:txBody>
      </p:sp>
      <p:pic>
        <p:nvPicPr>
          <p:cNvPr id="21" name="Ashurst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8189" y="6479999"/>
            <a:ext cx="1396800" cy="468000"/>
          </a:xfrm>
          <a:prstGeom prst="rect">
            <a:avLst/>
          </a:prstGeom>
        </p:spPr>
      </p:pic>
    </p:spTree>
    <p:extLst>
      <p:ext uri="{BB962C8B-B14F-4D97-AF65-F5344CB8AC3E}">
        <p14:creationId xmlns:p14="http://schemas.microsoft.com/office/powerpoint/2010/main" val="2637131588"/>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1760400"/>
            <a:ext cx="9036000" cy="4534831"/>
          </a:xfrm>
        </p:spPr>
        <p:txBody>
          <a:bodyPr>
            <a:norm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a:xfrm>
            <a:off x="1206000" y="7057231"/>
            <a:ext cx="7341100" cy="252631"/>
          </a:xfrm>
          <a:prstGeom prst="rect">
            <a:avLst/>
          </a:prstGeom>
        </p:spPr>
        <p:txBody>
          <a:bodyPr/>
          <a:lstStyle/>
          <a:p>
            <a:r>
              <a:rPr lang="en-AU" smtClean="0"/>
              <a:t>Safe Harbour and Ipso Facto Law Reform</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3559430727"/>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No rule">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1548000"/>
            <a:ext cx="9036000" cy="4748400"/>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1616198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Heading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1332000"/>
            <a:ext cx="9036000" cy="4964400"/>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4" name="Title 3"/>
          <p:cNvSpPr>
            <a:spLocks noGrp="1"/>
          </p:cNvSpPr>
          <p:nvPr>
            <p:ph type="title"/>
          </p:nvPr>
        </p:nvSpPr>
        <p:spPr/>
        <p:txBody>
          <a:bodyPr/>
          <a:lstStyle/>
          <a:p>
            <a:r>
              <a:rPr lang="en-US" dirty="0" smtClean="0"/>
              <a:t>Click to edit Master title style</a:t>
            </a:r>
            <a:endParaRPr lang="en-AU" dirty="0"/>
          </a:p>
        </p:txBody>
      </p:sp>
    </p:spTree>
    <p:extLst>
      <p:ext uri="{BB962C8B-B14F-4D97-AF65-F5344CB8AC3E}">
        <p14:creationId xmlns:p14="http://schemas.microsoft.com/office/powerpoint/2010/main" val="15401164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 with landscape image">
    <p:spTree>
      <p:nvGrpSpPr>
        <p:cNvPr id="1" name=""/>
        <p:cNvGrpSpPr/>
        <p:nvPr/>
      </p:nvGrpSpPr>
      <p:grpSpPr>
        <a:xfrm>
          <a:off x="0" y="0"/>
          <a:ext cx="0" cy="0"/>
          <a:chOff x="0" y="0"/>
          <a:chExt cx="0" cy="0"/>
        </a:xfrm>
      </p:grpSpPr>
      <p:sp>
        <p:nvSpPr>
          <p:cNvPr id="29" name="Text Placeholder 28"/>
          <p:cNvSpPr>
            <a:spLocks noGrp="1"/>
          </p:cNvSpPr>
          <p:nvPr>
            <p:ph type="body" sz="quarter" idx="11" hasCustomPrompt="1"/>
          </p:nvPr>
        </p:nvSpPr>
        <p:spPr>
          <a:xfrm>
            <a:off x="828000" y="5363043"/>
            <a:ext cx="3350267" cy="304800"/>
          </a:xfrm>
        </p:spPr>
        <p:txBody>
          <a:bodyPr>
            <a:noAutofit/>
          </a:bodyPr>
          <a:lstStyle>
            <a:lvl1pPr marL="0" indent="0">
              <a:lnSpc>
                <a:spcPct val="100000"/>
              </a:lnSpc>
              <a:spcAft>
                <a:spcPts val="0"/>
              </a:spcAft>
              <a:buFont typeface="Arial" panose="020B0604020202020204" pitchFamily="34" charset="0"/>
              <a:buNone/>
              <a:defRPr sz="1300" b="1" cap="all" baseline="0">
                <a:solidFill>
                  <a:schemeClr val="tx2"/>
                </a:solidFill>
                <a:latin typeface="+mj-lt"/>
              </a:defRPr>
            </a:lvl1pPr>
          </a:lstStyle>
          <a:p>
            <a:pPr lvl="0"/>
            <a:r>
              <a:rPr lang="en-AU" dirty="0" smtClean="0"/>
              <a:t>CLICK TO ADD SUB-TITLE</a:t>
            </a:r>
          </a:p>
        </p:txBody>
      </p:sp>
      <p:sp>
        <p:nvSpPr>
          <p:cNvPr id="25" name="Picture Placeholder 24"/>
          <p:cNvSpPr>
            <a:spLocks noGrp="1"/>
          </p:cNvSpPr>
          <p:nvPr>
            <p:ph type="pic" sz="quarter" idx="10"/>
          </p:nvPr>
        </p:nvSpPr>
        <p:spPr>
          <a:xfrm>
            <a:off x="5049838" y="3871913"/>
            <a:ext cx="5643562" cy="3689350"/>
          </a:xfrm>
        </p:spPr>
        <p:txBody>
          <a:bodyPr/>
          <a:lstStyle>
            <a:lvl1pPr marL="0" indent="0">
              <a:buNone/>
              <a:defRPr/>
            </a:lvl1pPr>
          </a:lstStyle>
          <a:p>
            <a:endParaRPr lang="en-AU" dirty="0"/>
          </a:p>
        </p:txBody>
      </p:sp>
      <p:sp>
        <p:nvSpPr>
          <p:cNvPr id="2" name="Title 1"/>
          <p:cNvSpPr>
            <a:spLocks noGrp="1"/>
          </p:cNvSpPr>
          <p:nvPr>
            <p:ph type="title" hasCustomPrompt="1"/>
          </p:nvPr>
        </p:nvSpPr>
        <p:spPr>
          <a:xfrm>
            <a:off x="828000" y="4680000"/>
            <a:ext cx="3339234" cy="493200"/>
          </a:xfrm>
        </p:spPr>
        <p:txBody>
          <a:bodyPr anchor="b" anchorCtr="0"/>
          <a:lstStyle>
            <a:lvl1pPr>
              <a:lnSpc>
                <a:spcPct val="100000"/>
              </a:lnSpc>
              <a:defRPr sz="3200"/>
            </a:lvl1pPr>
          </a:lstStyle>
          <a:p>
            <a:r>
              <a:rPr lang="en-US" dirty="0" smtClean="0"/>
              <a:t>Click to add title</a:t>
            </a:r>
            <a:endParaRPr lang="en-AU" dirty="0"/>
          </a:p>
        </p:txBody>
      </p:sp>
      <p:grpSp>
        <p:nvGrpSpPr>
          <p:cNvPr id="18" name="Group 17"/>
          <p:cNvGrpSpPr/>
          <p:nvPr userDrawn="1"/>
        </p:nvGrpSpPr>
        <p:grpSpPr>
          <a:xfrm>
            <a:off x="0" y="0"/>
            <a:ext cx="10693400" cy="3780632"/>
            <a:chOff x="0" y="0"/>
            <a:chExt cx="10693400" cy="3780632"/>
          </a:xfrm>
        </p:grpSpPr>
        <p:sp>
          <p:nvSpPr>
            <p:cNvPr id="6" name="object 3"/>
            <p:cNvSpPr/>
            <p:nvPr userDrawn="1"/>
          </p:nvSpPr>
          <p:spPr>
            <a:xfrm>
              <a:off x="2079272" y="1890316"/>
              <a:ext cx="891117" cy="1799301"/>
            </a:xfrm>
            <a:custGeom>
              <a:avLst/>
              <a:gdLst/>
              <a:ahLst/>
              <a:cxnLst/>
              <a:rect l="l" t="t" r="r" b="b"/>
              <a:pathLst>
                <a:path w="762000" h="1631950">
                  <a:moveTo>
                    <a:pt x="762000" y="1631480"/>
                  </a:moveTo>
                  <a:lnTo>
                    <a:pt x="0" y="1631480"/>
                  </a:lnTo>
                  <a:lnTo>
                    <a:pt x="0" y="0"/>
                  </a:lnTo>
                  <a:lnTo>
                    <a:pt x="762000" y="0"/>
                  </a:lnTo>
                  <a:lnTo>
                    <a:pt x="762000" y="1631480"/>
                  </a:lnTo>
                  <a:close/>
                </a:path>
              </a:pathLst>
            </a:custGeom>
            <a:solidFill>
              <a:schemeClr val="accent6"/>
            </a:solidFill>
          </p:spPr>
          <p:txBody>
            <a:bodyPr wrap="square" lIns="0" tIns="0" rIns="0" bIns="0" rtlCol="0"/>
            <a:lstStyle/>
            <a:p>
              <a:endParaRPr/>
            </a:p>
          </p:txBody>
        </p:sp>
        <p:sp>
          <p:nvSpPr>
            <p:cNvPr id="7" name="object 4"/>
            <p:cNvSpPr/>
            <p:nvPr userDrawn="1"/>
          </p:nvSpPr>
          <p:spPr>
            <a:xfrm>
              <a:off x="2970389" y="2835473"/>
              <a:ext cx="1782233" cy="854143"/>
            </a:xfrm>
            <a:custGeom>
              <a:avLst/>
              <a:gdLst/>
              <a:ahLst/>
              <a:cxnLst/>
              <a:rect l="l" t="t" r="r" b="b"/>
              <a:pathLst>
                <a:path w="1524000" h="774700">
                  <a:moveTo>
                    <a:pt x="1524000" y="0"/>
                  </a:moveTo>
                  <a:lnTo>
                    <a:pt x="0" y="0"/>
                  </a:lnTo>
                  <a:lnTo>
                    <a:pt x="0" y="774230"/>
                  </a:lnTo>
                  <a:lnTo>
                    <a:pt x="1524000" y="774230"/>
                  </a:lnTo>
                  <a:lnTo>
                    <a:pt x="1524000" y="0"/>
                  </a:lnTo>
                  <a:close/>
                </a:path>
              </a:pathLst>
            </a:custGeom>
            <a:solidFill>
              <a:schemeClr val="accent5"/>
            </a:solidFill>
          </p:spPr>
          <p:txBody>
            <a:bodyPr wrap="square" lIns="0" tIns="0" rIns="0" bIns="0" rtlCol="0"/>
            <a:lstStyle/>
            <a:p>
              <a:endParaRPr/>
            </a:p>
          </p:txBody>
        </p:sp>
        <p:grpSp>
          <p:nvGrpSpPr>
            <p:cNvPr id="3" name="Group 2"/>
            <p:cNvGrpSpPr/>
            <p:nvPr userDrawn="1"/>
          </p:nvGrpSpPr>
          <p:grpSpPr>
            <a:xfrm>
              <a:off x="0" y="3780632"/>
              <a:ext cx="10693400" cy="0"/>
              <a:chOff x="0" y="3780632"/>
              <a:chExt cx="10693400" cy="0"/>
            </a:xfrm>
          </p:grpSpPr>
          <p:sp>
            <p:nvSpPr>
              <p:cNvPr id="8" name="object 6"/>
              <p:cNvSpPr/>
              <p:nvPr userDrawn="1"/>
            </p:nvSpPr>
            <p:spPr>
              <a:xfrm>
                <a:off x="0"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9" name="object 7"/>
              <p:cNvSpPr/>
              <p:nvPr userDrawn="1"/>
            </p:nvSpPr>
            <p:spPr>
              <a:xfrm>
                <a:off x="1782233" y="3780632"/>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0" name="object 8"/>
              <p:cNvSpPr/>
              <p:nvPr userDrawn="1"/>
            </p:nvSpPr>
            <p:spPr>
              <a:xfrm>
                <a:off x="2079272" y="3780632"/>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1" name="object 9"/>
              <p:cNvSpPr/>
              <p:nvPr userDrawn="1"/>
            </p:nvSpPr>
            <p:spPr>
              <a:xfrm>
                <a:off x="2970389"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2" name="object 10"/>
              <p:cNvSpPr/>
              <p:nvPr userDrawn="1"/>
            </p:nvSpPr>
            <p:spPr>
              <a:xfrm>
                <a:off x="4752622" y="3780632"/>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3" name="object 11"/>
              <p:cNvSpPr/>
              <p:nvPr userDrawn="1"/>
            </p:nvSpPr>
            <p:spPr>
              <a:xfrm>
                <a:off x="5049661" y="3780632"/>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4" name="object 12"/>
              <p:cNvSpPr/>
              <p:nvPr userDrawn="1"/>
            </p:nvSpPr>
            <p:spPr>
              <a:xfrm>
                <a:off x="5940778"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5" name="object 13"/>
              <p:cNvSpPr/>
              <p:nvPr userDrawn="1"/>
            </p:nvSpPr>
            <p:spPr>
              <a:xfrm>
                <a:off x="7723011" y="3780632"/>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6" name="object 14"/>
              <p:cNvSpPr/>
              <p:nvPr userDrawn="1"/>
            </p:nvSpPr>
            <p:spPr>
              <a:xfrm>
                <a:off x="8020050" y="3780632"/>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7" name="object 15"/>
              <p:cNvSpPr/>
              <p:nvPr userDrawn="1"/>
            </p:nvSpPr>
            <p:spPr>
              <a:xfrm>
                <a:off x="8911167" y="3780632"/>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20" name="object 18"/>
            <p:cNvSpPr/>
            <p:nvPr userDrawn="1"/>
          </p:nvSpPr>
          <p:spPr>
            <a:xfrm>
              <a:off x="0" y="0"/>
              <a:ext cx="2079272" cy="3689616"/>
            </a:xfrm>
            <a:custGeom>
              <a:avLst/>
              <a:gdLst/>
              <a:ahLst/>
              <a:cxnLst/>
              <a:rect l="l" t="t" r="r" b="b"/>
              <a:pathLst>
                <a:path w="1778000" h="3346450">
                  <a:moveTo>
                    <a:pt x="0" y="3345980"/>
                  </a:moveTo>
                  <a:lnTo>
                    <a:pt x="1778000" y="3345980"/>
                  </a:lnTo>
                  <a:lnTo>
                    <a:pt x="1778000" y="0"/>
                  </a:lnTo>
                  <a:lnTo>
                    <a:pt x="0" y="0"/>
                  </a:lnTo>
                  <a:lnTo>
                    <a:pt x="0" y="3345980"/>
                  </a:lnTo>
                  <a:close/>
                </a:path>
              </a:pathLst>
            </a:custGeom>
            <a:solidFill>
              <a:schemeClr val="accent4"/>
            </a:solidFill>
          </p:spPr>
          <p:txBody>
            <a:bodyPr wrap="square" lIns="0" tIns="0" rIns="0" bIns="0" rtlCol="0"/>
            <a:lstStyle/>
            <a:p>
              <a:endParaRPr/>
            </a:p>
          </p:txBody>
        </p:sp>
        <p:pic>
          <p:nvPicPr>
            <p:cNvPr id="23" name="Ashurst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8189" y="812217"/>
              <a:ext cx="1396800" cy="468000"/>
            </a:xfrm>
            <a:prstGeom prst="rect">
              <a:avLst/>
            </a:prstGeom>
          </p:spPr>
        </p:pic>
      </p:grpSp>
    </p:spTree>
    <p:extLst>
      <p:ext uri="{BB962C8B-B14F-4D97-AF65-F5344CB8AC3E}">
        <p14:creationId xmlns:p14="http://schemas.microsoft.com/office/powerpoint/2010/main" val="3274154752"/>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ver with portrait image">
    <p:spTree>
      <p:nvGrpSpPr>
        <p:cNvPr id="1" name=""/>
        <p:cNvGrpSpPr/>
        <p:nvPr/>
      </p:nvGrpSpPr>
      <p:grpSpPr>
        <a:xfrm>
          <a:off x="0" y="0"/>
          <a:ext cx="0" cy="0"/>
          <a:chOff x="0" y="0"/>
          <a:chExt cx="0" cy="0"/>
        </a:xfrm>
      </p:grpSpPr>
      <p:sp>
        <p:nvSpPr>
          <p:cNvPr id="24" name="Picture Placeholder 23"/>
          <p:cNvSpPr>
            <a:spLocks noGrp="1"/>
          </p:cNvSpPr>
          <p:nvPr>
            <p:ph type="pic" sz="quarter" idx="13"/>
          </p:nvPr>
        </p:nvSpPr>
        <p:spPr>
          <a:xfrm>
            <a:off x="5940425" y="1981199"/>
            <a:ext cx="4752000" cy="5580064"/>
          </a:xfrm>
        </p:spPr>
        <p:txBody>
          <a:bodyPr/>
          <a:lstStyle>
            <a:lvl1pPr marL="0" indent="0">
              <a:buNone/>
              <a:defRPr/>
            </a:lvl1pPr>
          </a:lstStyle>
          <a:p>
            <a:endParaRPr lang="en-AU" dirty="0"/>
          </a:p>
        </p:txBody>
      </p:sp>
      <p:sp>
        <p:nvSpPr>
          <p:cNvPr id="25" name="Title 24"/>
          <p:cNvSpPr>
            <a:spLocks noGrp="1"/>
          </p:cNvSpPr>
          <p:nvPr>
            <p:ph type="title" hasCustomPrompt="1"/>
          </p:nvPr>
        </p:nvSpPr>
        <p:spPr>
          <a:xfrm>
            <a:off x="828000" y="4680002"/>
            <a:ext cx="4370500" cy="492443"/>
          </a:xfrm>
        </p:spPr>
        <p:txBody>
          <a:bodyPr wrap="square" lIns="0" tIns="0" rIns="0" bIns="0" anchor="b" anchorCtr="0">
            <a:noAutofit/>
          </a:bodyPr>
          <a:lstStyle>
            <a:lvl1pPr algn="l">
              <a:lnSpc>
                <a:spcPct val="100000"/>
              </a:lnSpc>
              <a:defRPr sz="3200" baseline="0">
                <a:solidFill>
                  <a:schemeClr val="tx1"/>
                </a:solidFill>
              </a:defRPr>
            </a:lvl1pPr>
          </a:lstStyle>
          <a:p>
            <a:r>
              <a:rPr lang="en-US" dirty="0" smtClean="0"/>
              <a:t>Click to add title</a:t>
            </a:r>
            <a:endParaRPr lang="en-AU" dirty="0"/>
          </a:p>
        </p:txBody>
      </p:sp>
      <p:sp>
        <p:nvSpPr>
          <p:cNvPr id="26" name="Text Placeholder 28"/>
          <p:cNvSpPr>
            <a:spLocks noGrp="1"/>
          </p:cNvSpPr>
          <p:nvPr>
            <p:ph type="body" sz="quarter" idx="11" hasCustomPrompt="1"/>
          </p:nvPr>
        </p:nvSpPr>
        <p:spPr>
          <a:xfrm>
            <a:off x="828000" y="5363043"/>
            <a:ext cx="4370500" cy="246388"/>
          </a:xfrm>
        </p:spPr>
        <p:txBody>
          <a:bodyPr>
            <a:noAutofit/>
          </a:bodyPr>
          <a:lstStyle>
            <a:lvl1pPr marL="0" indent="0">
              <a:spcAft>
                <a:spcPts val="0"/>
              </a:spcAft>
              <a:buFont typeface="Arial" panose="020B0604020202020204" pitchFamily="34" charset="0"/>
              <a:buNone/>
              <a:defRPr sz="1300" b="1" cap="all" baseline="0">
                <a:solidFill>
                  <a:schemeClr val="tx2"/>
                </a:solidFill>
                <a:latin typeface="+mj-lt"/>
              </a:defRPr>
            </a:lvl1pPr>
          </a:lstStyle>
          <a:p>
            <a:pPr lvl="0"/>
            <a:r>
              <a:rPr lang="en-AU" dirty="0" smtClean="0"/>
              <a:t>CLICK TO ADD SUB-TITLE</a:t>
            </a:r>
          </a:p>
        </p:txBody>
      </p:sp>
      <p:grpSp>
        <p:nvGrpSpPr>
          <p:cNvPr id="2" name="Group 1"/>
          <p:cNvGrpSpPr/>
          <p:nvPr userDrawn="1"/>
        </p:nvGrpSpPr>
        <p:grpSpPr>
          <a:xfrm>
            <a:off x="0" y="0"/>
            <a:ext cx="10693400" cy="3779301"/>
            <a:chOff x="0" y="0"/>
            <a:chExt cx="10693400" cy="3779301"/>
          </a:xfrm>
        </p:grpSpPr>
        <p:sp>
          <p:nvSpPr>
            <p:cNvPr id="8" name="object 2"/>
            <p:cNvSpPr/>
            <p:nvPr/>
          </p:nvSpPr>
          <p:spPr>
            <a:xfrm>
              <a:off x="2972012" y="945158"/>
              <a:ext cx="1782233" cy="854143"/>
            </a:xfrm>
            <a:custGeom>
              <a:avLst/>
              <a:gdLst/>
              <a:ahLst/>
              <a:cxnLst/>
              <a:rect l="l" t="t" r="r" b="b"/>
              <a:pathLst>
                <a:path w="1524000" h="774700">
                  <a:moveTo>
                    <a:pt x="1524000" y="774230"/>
                  </a:moveTo>
                  <a:lnTo>
                    <a:pt x="0" y="774230"/>
                  </a:lnTo>
                  <a:lnTo>
                    <a:pt x="0" y="0"/>
                  </a:lnTo>
                  <a:lnTo>
                    <a:pt x="1524000" y="0"/>
                  </a:lnTo>
                  <a:lnTo>
                    <a:pt x="1524000" y="774230"/>
                  </a:lnTo>
                  <a:close/>
                </a:path>
              </a:pathLst>
            </a:custGeom>
            <a:solidFill>
              <a:schemeClr val="accent6"/>
            </a:solidFill>
            <a:ln>
              <a:noFill/>
            </a:ln>
          </p:spPr>
          <p:txBody>
            <a:bodyPr wrap="square" lIns="0" tIns="0" rIns="0" bIns="0" rtlCol="0"/>
            <a:lstStyle/>
            <a:p>
              <a:endParaRPr/>
            </a:p>
          </p:txBody>
        </p:sp>
        <p:sp>
          <p:nvSpPr>
            <p:cNvPr id="9" name="object 3"/>
            <p:cNvSpPr/>
            <p:nvPr/>
          </p:nvSpPr>
          <p:spPr>
            <a:xfrm>
              <a:off x="4752000" y="1980000"/>
              <a:ext cx="1188156" cy="1799301"/>
            </a:xfrm>
            <a:custGeom>
              <a:avLst/>
              <a:gdLst/>
              <a:ahLst/>
              <a:cxnLst/>
              <a:rect l="l" t="t" r="r" b="b"/>
              <a:pathLst>
                <a:path w="1016000" h="1631950">
                  <a:moveTo>
                    <a:pt x="1016000" y="0"/>
                  </a:moveTo>
                  <a:lnTo>
                    <a:pt x="0" y="0"/>
                  </a:lnTo>
                  <a:lnTo>
                    <a:pt x="0" y="1631480"/>
                  </a:lnTo>
                  <a:lnTo>
                    <a:pt x="1016000" y="1631480"/>
                  </a:lnTo>
                  <a:lnTo>
                    <a:pt x="1016000" y="0"/>
                  </a:lnTo>
                  <a:close/>
                </a:path>
              </a:pathLst>
            </a:custGeom>
            <a:solidFill>
              <a:schemeClr val="accent5"/>
            </a:solidFill>
          </p:spPr>
          <p:txBody>
            <a:bodyPr wrap="square" lIns="0" tIns="0" rIns="0" bIns="0" rtlCol="0"/>
            <a:lstStyle/>
            <a:p>
              <a:endParaRPr/>
            </a:p>
          </p:txBody>
        </p:sp>
        <p:grpSp>
          <p:nvGrpSpPr>
            <p:cNvPr id="4" name="Group 3"/>
            <p:cNvGrpSpPr/>
            <p:nvPr userDrawn="1"/>
          </p:nvGrpSpPr>
          <p:grpSpPr>
            <a:xfrm>
              <a:off x="0" y="1890316"/>
              <a:ext cx="10693400" cy="0"/>
              <a:chOff x="0" y="1890316"/>
              <a:chExt cx="10693400" cy="0"/>
            </a:xfrm>
          </p:grpSpPr>
          <p:sp>
            <p:nvSpPr>
              <p:cNvPr id="12" name="object 5"/>
              <p:cNvSpPr/>
              <p:nvPr/>
            </p:nvSpPr>
            <p:spPr>
              <a:xfrm>
                <a:off x="0"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3" name="object 6"/>
              <p:cNvSpPr/>
              <p:nvPr/>
            </p:nvSpPr>
            <p:spPr>
              <a:xfrm>
                <a:off x="1782233" y="1890316"/>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4" name="object 7"/>
              <p:cNvSpPr/>
              <p:nvPr/>
            </p:nvSpPr>
            <p:spPr>
              <a:xfrm>
                <a:off x="2079272"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5" name="object 8"/>
              <p:cNvSpPr/>
              <p:nvPr/>
            </p:nvSpPr>
            <p:spPr>
              <a:xfrm>
                <a:off x="2970389"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6" name="object 9"/>
              <p:cNvSpPr/>
              <p:nvPr/>
            </p:nvSpPr>
            <p:spPr>
              <a:xfrm>
                <a:off x="4752622" y="1890316"/>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7" name="object 10"/>
              <p:cNvSpPr/>
              <p:nvPr/>
            </p:nvSpPr>
            <p:spPr>
              <a:xfrm>
                <a:off x="5049661"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8" name="object 11"/>
              <p:cNvSpPr/>
              <p:nvPr/>
            </p:nvSpPr>
            <p:spPr>
              <a:xfrm>
                <a:off x="5940778"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9" name="object 12"/>
              <p:cNvSpPr/>
              <p:nvPr/>
            </p:nvSpPr>
            <p:spPr>
              <a:xfrm>
                <a:off x="7723011" y="1890316"/>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20" name="object 13"/>
              <p:cNvSpPr/>
              <p:nvPr/>
            </p:nvSpPr>
            <p:spPr>
              <a:xfrm>
                <a:off x="8020050" y="189031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21" name="object 14"/>
              <p:cNvSpPr/>
              <p:nvPr/>
            </p:nvSpPr>
            <p:spPr>
              <a:xfrm>
                <a:off x="8911167" y="189031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1" name="object 17"/>
            <p:cNvSpPr/>
            <p:nvPr userDrawn="1"/>
          </p:nvSpPr>
          <p:spPr>
            <a:xfrm>
              <a:off x="0" y="0"/>
              <a:ext cx="2973600" cy="1799301"/>
            </a:xfrm>
            <a:custGeom>
              <a:avLst/>
              <a:gdLst/>
              <a:ahLst/>
              <a:cxnLst/>
              <a:rect l="l" t="t" r="r" b="b"/>
              <a:pathLst>
                <a:path w="2540000" h="1631950">
                  <a:moveTo>
                    <a:pt x="0" y="1631480"/>
                  </a:moveTo>
                  <a:lnTo>
                    <a:pt x="2540000" y="1631480"/>
                  </a:lnTo>
                  <a:lnTo>
                    <a:pt x="2540000" y="0"/>
                  </a:lnTo>
                  <a:lnTo>
                    <a:pt x="0" y="0"/>
                  </a:lnTo>
                  <a:lnTo>
                    <a:pt x="0" y="1631480"/>
                  </a:lnTo>
                  <a:close/>
                </a:path>
              </a:pathLst>
            </a:custGeom>
            <a:solidFill>
              <a:schemeClr val="accent4"/>
            </a:solidFill>
          </p:spPr>
          <p:txBody>
            <a:bodyPr wrap="square" lIns="0" tIns="0" rIns="0" bIns="0" rtlCol="0"/>
            <a:lstStyle/>
            <a:p>
              <a:endParaRPr/>
            </a:p>
          </p:txBody>
        </p:sp>
        <p:pic>
          <p:nvPicPr>
            <p:cNvPr id="23" name="Ashurst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8189" y="812217"/>
              <a:ext cx="1396800" cy="468000"/>
            </a:xfrm>
            <a:prstGeom prst="rect">
              <a:avLst/>
            </a:prstGeom>
          </p:spPr>
        </p:pic>
      </p:grpSp>
    </p:spTree>
    <p:extLst>
      <p:ext uri="{BB962C8B-B14F-4D97-AF65-F5344CB8AC3E}">
        <p14:creationId xmlns:p14="http://schemas.microsoft.com/office/powerpoint/2010/main" val="2054145926"/>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bullet styles">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000" y="2160000"/>
            <a:ext cx="9036000" cy="4114800"/>
          </a:xfrm>
        </p:spPr>
        <p:txBody>
          <a:bodyPr>
            <a:noAutofit/>
          </a:bodyPr>
          <a:lstStyle>
            <a:lvl1pPr marL="285750" indent="-285750">
              <a:lnSpc>
                <a:spcPct val="100000"/>
              </a:lnSpc>
              <a:buFont typeface="Arial" panose="020B0604020202020204" pitchFamily="34" charset="0"/>
              <a:buChar char="•"/>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buNone/>
              <a:defRPr sz="1300" b="1" cap="all" baseline="0">
                <a:solidFill>
                  <a:schemeClr val="tx2"/>
                </a:solidFill>
                <a:latin typeface="+mj-lt"/>
              </a:defRPr>
            </a:lvl1pPr>
          </a:lstStyle>
          <a:p>
            <a:pPr lvl="0"/>
            <a:r>
              <a:rPr lang="en-AU" dirty="0" smtClean="0"/>
              <a:t>Click to add sub-title</a:t>
            </a:r>
          </a:p>
        </p:txBody>
      </p:sp>
      <p:sp>
        <p:nvSpPr>
          <p:cNvPr id="5" name="Text Placeholder 4"/>
          <p:cNvSpPr>
            <a:spLocks noGrp="1"/>
          </p:cNvSpPr>
          <p:nvPr>
            <p:ph type="body" sz="quarter" idx="13" hasCustomPrompt="1"/>
          </p:nvPr>
        </p:nvSpPr>
        <p:spPr>
          <a:xfrm>
            <a:off x="827088" y="1764000"/>
            <a:ext cx="9036000" cy="340231"/>
          </a:xfrm>
        </p:spPr>
        <p:txBody>
          <a:bodyPr>
            <a:noAutofit/>
          </a:bodyPr>
          <a:lstStyle>
            <a:lvl1pPr marL="0" indent="0">
              <a:buNone/>
              <a:defRPr b="1">
                <a:solidFill>
                  <a:schemeClr val="tx2"/>
                </a:solidFill>
              </a:defRPr>
            </a:lvl1pPr>
          </a:lstStyle>
          <a:p>
            <a:pPr lvl="0"/>
            <a:r>
              <a:rPr lang="en-AU" dirty="0" smtClean="0"/>
              <a:t>Click to add intro text</a:t>
            </a:r>
            <a:endParaRPr lang="en-AU" dirty="0"/>
          </a:p>
        </p:txBody>
      </p:sp>
      <p:sp>
        <p:nvSpPr>
          <p:cNvPr id="9"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1280250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2" name="Group 1"/>
          <p:cNvGrpSpPr/>
          <p:nvPr userDrawn="1"/>
        </p:nvGrpSpPr>
        <p:grpSpPr>
          <a:xfrm>
            <a:off x="0" y="0"/>
            <a:ext cx="10693400" cy="5778393"/>
            <a:chOff x="0" y="0"/>
            <a:chExt cx="10693400" cy="5778393"/>
          </a:xfrm>
        </p:grpSpPr>
        <p:sp>
          <p:nvSpPr>
            <p:cNvPr id="5" name="object 2"/>
            <p:cNvSpPr/>
            <p:nvPr userDrawn="1"/>
          </p:nvSpPr>
          <p:spPr>
            <a:xfrm>
              <a:off x="1782233" y="2930507"/>
              <a:ext cx="1188156" cy="2847886"/>
            </a:xfrm>
            <a:custGeom>
              <a:avLst/>
              <a:gdLst/>
              <a:ahLst/>
              <a:cxnLst/>
              <a:rect l="l" t="t" r="r" b="b"/>
              <a:pathLst>
                <a:path w="5080000" h="2486025">
                  <a:moveTo>
                    <a:pt x="0" y="2485555"/>
                  </a:moveTo>
                  <a:lnTo>
                    <a:pt x="5080000" y="2485555"/>
                  </a:lnTo>
                  <a:lnTo>
                    <a:pt x="5080000" y="0"/>
                  </a:lnTo>
                  <a:lnTo>
                    <a:pt x="0" y="0"/>
                  </a:lnTo>
                  <a:lnTo>
                    <a:pt x="0" y="2485555"/>
                  </a:lnTo>
                  <a:close/>
                </a:path>
              </a:pathLst>
            </a:custGeom>
            <a:solidFill>
              <a:schemeClr val="accent4"/>
            </a:solidFill>
          </p:spPr>
          <p:txBody>
            <a:bodyPr wrap="square" lIns="0" tIns="0" rIns="0" bIns="0" rtlCol="0"/>
            <a:lstStyle/>
            <a:p>
              <a:endParaRPr/>
            </a:p>
          </p:txBody>
        </p:sp>
        <p:grpSp>
          <p:nvGrpSpPr>
            <p:cNvPr id="8" name="Group 7"/>
            <p:cNvGrpSpPr/>
            <p:nvPr userDrawn="1"/>
          </p:nvGrpSpPr>
          <p:grpSpPr>
            <a:xfrm>
              <a:off x="7620" y="2838974"/>
              <a:ext cx="10685780" cy="0"/>
              <a:chOff x="7620" y="2838974"/>
              <a:chExt cx="10685780" cy="0"/>
            </a:xfrm>
          </p:grpSpPr>
          <p:sp>
            <p:nvSpPr>
              <p:cNvPr id="9" name="object 5"/>
              <p:cNvSpPr/>
              <p:nvPr/>
            </p:nvSpPr>
            <p:spPr>
              <a:xfrm>
                <a:off x="7620"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0" name="object 6"/>
              <p:cNvSpPr/>
              <p:nvPr/>
            </p:nvSpPr>
            <p:spPr>
              <a:xfrm>
                <a:off x="1782233" y="2838974"/>
                <a:ext cx="297039" cy="0"/>
              </a:xfrm>
              <a:custGeom>
                <a:avLst/>
                <a:gdLst/>
                <a:ahLst/>
                <a:cxnLst/>
                <a:rect l="l" t="t" r="r" b="b"/>
                <a:pathLst>
                  <a:path w="254000">
                    <a:moveTo>
                      <a:pt x="254000" y="0"/>
                    </a:moveTo>
                    <a:lnTo>
                      <a:pt x="0" y="0"/>
                    </a:lnTo>
                  </a:path>
                </a:pathLst>
              </a:custGeom>
              <a:ln w="50800" cap="flat">
                <a:solidFill>
                  <a:schemeClr val="accent2"/>
                </a:solidFill>
              </a:ln>
            </p:spPr>
            <p:txBody>
              <a:bodyPr wrap="square" lIns="0" tIns="0" rIns="0" bIns="0" rtlCol="0"/>
              <a:lstStyle/>
              <a:p>
                <a:endParaRPr/>
              </a:p>
            </p:txBody>
          </p:sp>
          <p:sp>
            <p:nvSpPr>
              <p:cNvPr id="11" name="object 7"/>
              <p:cNvSpPr/>
              <p:nvPr/>
            </p:nvSpPr>
            <p:spPr>
              <a:xfrm>
                <a:off x="2079272"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2" name="object 8"/>
              <p:cNvSpPr/>
              <p:nvPr/>
            </p:nvSpPr>
            <p:spPr>
              <a:xfrm>
                <a:off x="2970389"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3" name="object 9"/>
              <p:cNvSpPr/>
              <p:nvPr/>
            </p:nvSpPr>
            <p:spPr>
              <a:xfrm>
                <a:off x="4752622" y="2838974"/>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4" name="object 10"/>
              <p:cNvSpPr/>
              <p:nvPr/>
            </p:nvSpPr>
            <p:spPr>
              <a:xfrm>
                <a:off x="5049661"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5" name="object 11"/>
              <p:cNvSpPr/>
              <p:nvPr/>
            </p:nvSpPr>
            <p:spPr>
              <a:xfrm>
                <a:off x="5940777" y="2838974"/>
                <a:ext cx="1785600"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6" name="object 12"/>
              <p:cNvSpPr/>
              <p:nvPr/>
            </p:nvSpPr>
            <p:spPr>
              <a:xfrm>
                <a:off x="7723011" y="2838974"/>
                <a:ext cx="297039" cy="0"/>
              </a:xfrm>
              <a:custGeom>
                <a:avLst/>
                <a:gdLst/>
                <a:ahLst/>
                <a:cxnLst/>
                <a:rect l="l" t="t" r="r" b="b"/>
                <a:pathLst>
                  <a:path w="254000">
                    <a:moveTo>
                      <a:pt x="254000" y="0"/>
                    </a:moveTo>
                    <a:lnTo>
                      <a:pt x="0" y="0"/>
                    </a:lnTo>
                  </a:path>
                </a:pathLst>
              </a:custGeom>
              <a:ln w="50800" cap="flat">
                <a:solidFill>
                  <a:schemeClr val="accent2"/>
                </a:solidFill>
              </a:ln>
            </p:spPr>
            <p:txBody>
              <a:bodyPr wrap="square" lIns="0" tIns="0" rIns="0" bIns="0" rtlCol="0"/>
              <a:lstStyle/>
              <a:p>
                <a:endParaRPr/>
              </a:p>
            </p:txBody>
          </p:sp>
          <p:sp>
            <p:nvSpPr>
              <p:cNvPr id="17" name="object 13"/>
              <p:cNvSpPr/>
              <p:nvPr/>
            </p:nvSpPr>
            <p:spPr>
              <a:xfrm>
                <a:off x="8020050" y="2838974"/>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8" name="object 14"/>
              <p:cNvSpPr/>
              <p:nvPr/>
            </p:nvSpPr>
            <p:spPr>
              <a:xfrm>
                <a:off x="8911167" y="2838974"/>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sp>
          <p:nvSpPr>
            <p:cNvPr id="19" name="object 15"/>
            <p:cNvSpPr/>
            <p:nvPr userDrawn="1"/>
          </p:nvSpPr>
          <p:spPr>
            <a:xfrm>
              <a:off x="7723011" y="0"/>
              <a:ext cx="2970389" cy="2733957"/>
            </a:xfrm>
            <a:custGeom>
              <a:avLst/>
              <a:gdLst/>
              <a:ahLst/>
              <a:cxnLst/>
              <a:rect l="l" t="t" r="r" b="b"/>
              <a:pathLst>
                <a:path w="2540000" h="2479675">
                  <a:moveTo>
                    <a:pt x="0" y="2479205"/>
                  </a:moveTo>
                  <a:lnTo>
                    <a:pt x="2540000" y="2479205"/>
                  </a:lnTo>
                  <a:lnTo>
                    <a:pt x="2540000" y="0"/>
                  </a:lnTo>
                  <a:lnTo>
                    <a:pt x="0" y="0"/>
                  </a:lnTo>
                  <a:lnTo>
                    <a:pt x="0" y="2479205"/>
                  </a:lnTo>
                  <a:close/>
                </a:path>
              </a:pathLst>
            </a:custGeom>
            <a:solidFill>
              <a:schemeClr val="accent5"/>
            </a:solidFill>
          </p:spPr>
          <p:txBody>
            <a:bodyPr wrap="square" lIns="0" tIns="0" rIns="0" bIns="0" rtlCol="0"/>
            <a:lstStyle/>
            <a:p>
              <a:endParaRPr/>
            </a:p>
          </p:txBody>
        </p:sp>
        <p:sp>
          <p:nvSpPr>
            <p:cNvPr id="20" name="object 16"/>
            <p:cNvSpPr/>
            <p:nvPr userDrawn="1"/>
          </p:nvSpPr>
          <p:spPr>
            <a:xfrm>
              <a:off x="0" y="945158"/>
              <a:ext cx="1782233" cy="1799301"/>
            </a:xfrm>
            <a:custGeom>
              <a:avLst/>
              <a:gdLst/>
              <a:ahLst/>
              <a:cxnLst/>
              <a:rect l="l" t="t" r="r" b="b"/>
              <a:pathLst>
                <a:path w="1524000" h="1631950">
                  <a:moveTo>
                    <a:pt x="0" y="1631480"/>
                  </a:moveTo>
                  <a:lnTo>
                    <a:pt x="1524000" y="1631480"/>
                  </a:lnTo>
                  <a:lnTo>
                    <a:pt x="1524000" y="0"/>
                  </a:lnTo>
                  <a:lnTo>
                    <a:pt x="0" y="0"/>
                  </a:lnTo>
                  <a:lnTo>
                    <a:pt x="0" y="1631480"/>
                  </a:lnTo>
                  <a:close/>
                </a:path>
              </a:pathLst>
            </a:custGeom>
            <a:solidFill>
              <a:schemeClr val="accent6"/>
            </a:solidFill>
          </p:spPr>
          <p:txBody>
            <a:bodyPr wrap="square" lIns="0" tIns="0" rIns="0" bIns="0" rtlCol="0"/>
            <a:lstStyle/>
            <a:p>
              <a:endParaRPr/>
            </a:p>
          </p:txBody>
        </p:sp>
      </p:grpSp>
      <p:sp>
        <p:nvSpPr>
          <p:cNvPr id="22" name="Title 21"/>
          <p:cNvSpPr>
            <a:spLocks noGrp="1"/>
          </p:cNvSpPr>
          <p:nvPr userDrawn="1">
            <p:ph type="title" hasCustomPrompt="1"/>
          </p:nvPr>
        </p:nvSpPr>
        <p:spPr>
          <a:xfrm>
            <a:off x="3492000" y="3895200"/>
            <a:ext cx="5342021" cy="444155"/>
          </a:xfrm>
        </p:spPr>
        <p:txBody>
          <a:bodyPr anchor="b" anchorCtr="0"/>
          <a:lstStyle>
            <a:lvl1pPr>
              <a:lnSpc>
                <a:spcPct val="100000"/>
              </a:lnSpc>
              <a:defRPr sz="3200">
                <a:solidFill>
                  <a:schemeClr val="tx1"/>
                </a:solidFill>
              </a:defRPr>
            </a:lvl1pPr>
          </a:lstStyle>
          <a:p>
            <a:r>
              <a:rPr lang="en-US" dirty="0" smtClean="0"/>
              <a:t>Click to edit title style</a:t>
            </a:r>
            <a:endParaRPr lang="en-AU" dirty="0"/>
          </a:p>
        </p:txBody>
      </p:sp>
      <p:sp>
        <p:nvSpPr>
          <p:cNvPr id="26" name="Text Placeholder 25"/>
          <p:cNvSpPr>
            <a:spLocks noGrp="1"/>
          </p:cNvSpPr>
          <p:nvPr userDrawn="1">
            <p:ph type="body" sz="quarter" idx="10"/>
          </p:nvPr>
        </p:nvSpPr>
        <p:spPr>
          <a:xfrm>
            <a:off x="3492000" y="4465638"/>
            <a:ext cx="5324475" cy="304800"/>
          </a:xfrm>
        </p:spPr>
        <p:txBody>
          <a:bodyPr>
            <a:noAutofit/>
          </a:bodyPr>
          <a:lstStyle>
            <a:lvl1pPr marL="0" indent="0">
              <a:lnSpc>
                <a:spcPct val="100000"/>
              </a:lnSpc>
              <a:spcAft>
                <a:spcPts val="0"/>
              </a:spcAft>
              <a:buNone/>
              <a:defRPr sz="1300" b="1" i="0" cap="all" baseline="0">
                <a:solidFill>
                  <a:schemeClr val="tx1"/>
                </a:solidFill>
                <a:latin typeface="+mj-lt"/>
              </a:defRPr>
            </a:lvl1pPr>
          </a:lstStyle>
          <a:p>
            <a:pPr lvl="0"/>
            <a:endParaRPr lang="en-AU" dirty="0"/>
          </a:p>
        </p:txBody>
      </p:sp>
      <p:pic>
        <p:nvPicPr>
          <p:cNvPr id="25" name="Ashurst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8189" y="6467698"/>
            <a:ext cx="1396800" cy="468000"/>
          </a:xfrm>
          <a:prstGeom prst="rect">
            <a:avLst/>
          </a:prstGeom>
        </p:spPr>
      </p:pic>
    </p:spTree>
    <p:extLst>
      <p:ext uri="{BB962C8B-B14F-4D97-AF65-F5344CB8AC3E}">
        <p14:creationId xmlns:p14="http://schemas.microsoft.com/office/powerpoint/2010/main" val="271530522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8" name="Slide Number Placeholder 7"/>
          <p:cNvSpPr>
            <a:spLocks noGrp="1"/>
          </p:cNvSpPr>
          <p:nvPr>
            <p:ph type="sldNum" sz="quarter" idx="11"/>
          </p:nvPr>
        </p:nvSpPr>
        <p:spPr>
          <a:xfrm>
            <a:off x="828000" y="7057231"/>
            <a:ext cx="258700" cy="252631"/>
          </a:xfrm>
        </p:spPr>
        <p:txBody>
          <a:bodyPr/>
          <a:lstStyle/>
          <a:p>
            <a:fld id="{26A49D9D-4881-4977-B9A1-BE4F9A1C9D28}" type="slidenum">
              <a:rPr lang="en-AU" smtClean="0"/>
              <a:pPr/>
              <a:t>‹#›</a:t>
            </a:fld>
            <a:endParaRPr lang="en-AU" dirty="0"/>
          </a:p>
        </p:txBody>
      </p:sp>
      <p:sp>
        <p:nvSpPr>
          <p:cNvPr id="9" name="Content Placeholder 2"/>
          <p:cNvSpPr>
            <a:spLocks noGrp="1"/>
          </p:cNvSpPr>
          <p:nvPr>
            <p:ph idx="13"/>
          </p:nvPr>
        </p:nvSpPr>
        <p:spPr>
          <a:xfrm>
            <a:off x="5713200" y="1760400"/>
            <a:ext cx="4158000" cy="4534831"/>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3" name="Content Placeholder 2"/>
          <p:cNvSpPr>
            <a:spLocks noGrp="1"/>
          </p:cNvSpPr>
          <p:nvPr>
            <p:ph idx="1"/>
          </p:nvPr>
        </p:nvSpPr>
        <p:spPr>
          <a:xfrm>
            <a:off x="828000" y="1760400"/>
            <a:ext cx="4158000" cy="4534831"/>
          </a:xfrm>
        </p:spPr>
        <p:txBody>
          <a:bodyPr>
            <a:no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object 15"/>
          <p:cNvSpPr/>
          <p:nvPr userDrawn="1"/>
        </p:nvSpPr>
        <p:spPr>
          <a:xfrm>
            <a:off x="828000" y="1359439"/>
            <a:ext cx="9036000" cy="0"/>
          </a:xfrm>
          <a:custGeom>
            <a:avLst/>
            <a:gdLst/>
            <a:ahLst/>
            <a:cxnLst/>
            <a:rect l="l" t="t" r="r" b="b"/>
            <a:pathLst>
              <a:path w="7708900">
                <a:moveTo>
                  <a:pt x="0" y="0"/>
                </a:moveTo>
                <a:lnTo>
                  <a:pt x="7708506" y="0"/>
                </a:lnTo>
              </a:path>
            </a:pathLst>
          </a:custGeom>
          <a:ln w="3175">
            <a:solidFill>
              <a:schemeClr val="tx1"/>
            </a:solidFill>
          </a:ln>
        </p:spPr>
        <p:txBody>
          <a:bodyPr wrap="square" lIns="0" tIns="0" rIns="0" bIns="0" rtlCol="0"/>
          <a:lstStyle/>
          <a:p>
            <a:endParaRPr/>
          </a:p>
        </p:txBody>
      </p:sp>
      <p:sp>
        <p:nvSpPr>
          <p:cNvPr id="13" name="Text Placeholder 12"/>
          <p:cNvSpPr>
            <a:spLocks noGrp="1"/>
          </p:cNvSpPr>
          <p:nvPr>
            <p:ph type="body" sz="quarter" idx="12" hasCustomPrompt="1"/>
          </p:nvPr>
        </p:nvSpPr>
        <p:spPr>
          <a:xfrm>
            <a:off x="828000" y="1036638"/>
            <a:ext cx="9036000" cy="228600"/>
          </a:xfrm>
        </p:spPr>
        <p:txBody>
          <a:bodyPr>
            <a:noAutofit/>
          </a:bodyPr>
          <a:lstStyle>
            <a:lvl1pPr marL="0" indent="0">
              <a:lnSpc>
                <a:spcPct val="100000"/>
              </a:lnSpc>
              <a:spcAft>
                <a:spcPts val="0"/>
              </a:spcAft>
              <a:buNone/>
              <a:defRPr sz="1300" b="1" cap="all" baseline="0">
                <a:solidFill>
                  <a:schemeClr val="tx2"/>
                </a:solidFill>
                <a:latin typeface="+mj-lt"/>
              </a:defRPr>
            </a:lvl1pPr>
          </a:lstStyle>
          <a:p>
            <a:pPr lvl="0"/>
            <a:r>
              <a:rPr lang="en-AU" dirty="0" smtClean="0"/>
              <a:t>Click to add sub-title</a:t>
            </a:r>
          </a:p>
        </p:txBody>
      </p:sp>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622687581"/>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18" Type="http://schemas.openxmlformats.org/officeDocument/2006/relationships/slideLayout" Target="../slideLayouts/slideLayout18.xml" />
  <Relationship Id="rId3" Type="http://schemas.openxmlformats.org/officeDocument/2006/relationships/slideLayout" Target="../slideLayouts/slideLayout3.xml" />
  <Relationship Id="rId21" Type="http://schemas.openxmlformats.org/officeDocument/2006/relationships/slideLayout" Target="../slideLayouts/slideLayout21.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slideLayout" Target="../slideLayouts/slideLayout17.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20" Type="http://schemas.openxmlformats.org/officeDocument/2006/relationships/slideLayout" Target="../slideLayouts/slideLayout20.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23" Type="http://schemas.openxmlformats.org/officeDocument/2006/relationships/image" Target="../media/image1.png" />
  <Relationship Id="rId10" Type="http://schemas.openxmlformats.org/officeDocument/2006/relationships/slideLayout" Target="../slideLayouts/slideLayout10.xml" />
  <Relationship Id="rId19" Type="http://schemas.openxmlformats.org/officeDocument/2006/relationships/slideLayout" Target="../slideLayouts/slideLayout19.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 Id="rId22"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000" y="612000"/>
            <a:ext cx="9036000" cy="396000"/>
          </a:xfrm>
          <a:prstGeom prst="rect">
            <a:avLst/>
          </a:prstGeom>
        </p:spPr>
        <p:txBody>
          <a:bodyPr vert="horz" lIns="0" tIns="0" rIns="0" bIns="0" rtlCol="0" anchor="t">
            <a:noAutofit/>
          </a:bodyPr>
          <a:lstStyle/>
          <a:p>
            <a:r>
              <a:rPr lang="en-US" dirty="0" smtClean="0"/>
              <a:t>Click to add title</a:t>
            </a:r>
            <a:endParaRPr lang="en-AU" dirty="0"/>
          </a:p>
        </p:txBody>
      </p:sp>
      <p:sp>
        <p:nvSpPr>
          <p:cNvPr id="3" name="Text Placeholder 2"/>
          <p:cNvSpPr>
            <a:spLocks noGrp="1"/>
          </p:cNvSpPr>
          <p:nvPr>
            <p:ph type="body" idx="1"/>
          </p:nvPr>
        </p:nvSpPr>
        <p:spPr>
          <a:xfrm>
            <a:off x="828000" y="1764030"/>
            <a:ext cx="9036000" cy="4531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Footer Placeholder 4"/>
          <p:cNvSpPr>
            <a:spLocks noGrp="1"/>
          </p:cNvSpPr>
          <p:nvPr>
            <p:ph type="ftr" sz="quarter" idx="3"/>
          </p:nvPr>
        </p:nvSpPr>
        <p:spPr>
          <a:xfrm>
            <a:off x="1206000" y="7057231"/>
            <a:ext cx="7341100" cy="252631"/>
          </a:xfrm>
          <a:prstGeom prst="rect">
            <a:avLst/>
          </a:prstGeom>
        </p:spPr>
        <p:txBody>
          <a:bodyPr vert="horz" wrap="none" lIns="0" tIns="0" rIns="0" bIns="0" rtlCol="0" anchor="b" anchorCtr="0"/>
          <a:lstStyle>
            <a:lvl1pPr algn="l">
              <a:defRPr sz="900">
                <a:solidFill>
                  <a:schemeClr val="tx1">
                    <a:tint val="75000"/>
                  </a:schemeClr>
                </a:solidFill>
              </a:defRPr>
            </a:lvl1pPr>
          </a:lstStyle>
          <a:p>
            <a:r>
              <a:rPr lang="en-AU" smtClean="0"/>
              <a:t>Insolvency Practice Rules (Corporations) 2016 and Insolvency Practice Schedule (Corporations)</a:t>
            </a:r>
            <a:endParaRPr lang="en-AU" dirty="0"/>
          </a:p>
        </p:txBody>
      </p:sp>
      <p:sp>
        <p:nvSpPr>
          <p:cNvPr id="6" name="Slide Number Placeholder 5"/>
          <p:cNvSpPr>
            <a:spLocks noGrp="1"/>
          </p:cNvSpPr>
          <p:nvPr>
            <p:ph type="sldNum" sz="quarter" idx="4"/>
          </p:nvPr>
        </p:nvSpPr>
        <p:spPr>
          <a:xfrm>
            <a:off x="828000" y="7057231"/>
            <a:ext cx="258700" cy="252631"/>
          </a:xfrm>
          <a:prstGeom prst="rect">
            <a:avLst/>
          </a:prstGeom>
        </p:spPr>
        <p:txBody>
          <a:bodyPr vert="horz" wrap="none" lIns="0" tIns="0" rIns="0" bIns="0" rtlCol="0" anchor="b" anchorCtr="0"/>
          <a:lstStyle>
            <a:lvl1pPr algn="l">
              <a:defRPr sz="900">
                <a:solidFill>
                  <a:schemeClr val="tx1">
                    <a:tint val="75000"/>
                  </a:schemeClr>
                </a:solidFill>
              </a:defRPr>
            </a:lvl1pPr>
          </a:lstStyle>
          <a:p>
            <a:fld id="{26A49D9D-4881-4977-B9A1-BE4F9A1C9D28}" type="slidenum">
              <a:rPr lang="en-AU" smtClean="0"/>
              <a:pPr/>
              <a:t>‹#›</a:t>
            </a:fld>
            <a:endParaRPr lang="en-AU" dirty="0"/>
          </a:p>
        </p:txBody>
      </p:sp>
      <p:grpSp>
        <p:nvGrpSpPr>
          <p:cNvPr id="4" name="Group 3"/>
          <p:cNvGrpSpPr/>
          <p:nvPr/>
        </p:nvGrpSpPr>
        <p:grpSpPr>
          <a:xfrm>
            <a:off x="0" y="6755276"/>
            <a:ext cx="10693400" cy="0"/>
            <a:chOff x="0" y="6755276"/>
            <a:chExt cx="10693400" cy="0"/>
          </a:xfrm>
        </p:grpSpPr>
        <p:sp>
          <p:nvSpPr>
            <p:cNvPr id="8" name="object 5"/>
            <p:cNvSpPr/>
            <p:nvPr/>
          </p:nvSpPr>
          <p:spPr>
            <a:xfrm>
              <a:off x="0"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9" name="object 6"/>
            <p:cNvSpPr/>
            <p:nvPr/>
          </p:nvSpPr>
          <p:spPr>
            <a:xfrm>
              <a:off x="1782233" y="6755276"/>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0" name="object 7"/>
            <p:cNvSpPr/>
            <p:nvPr/>
          </p:nvSpPr>
          <p:spPr>
            <a:xfrm>
              <a:off x="2079272" y="675527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1" name="object 8"/>
            <p:cNvSpPr/>
            <p:nvPr/>
          </p:nvSpPr>
          <p:spPr>
            <a:xfrm>
              <a:off x="2970389"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2" name="object 9"/>
            <p:cNvSpPr/>
            <p:nvPr/>
          </p:nvSpPr>
          <p:spPr>
            <a:xfrm>
              <a:off x="4752622" y="6755276"/>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3" name="object 10"/>
            <p:cNvSpPr/>
            <p:nvPr/>
          </p:nvSpPr>
          <p:spPr>
            <a:xfrm>
              <a:off x="5049661" y="675527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4" name="object 11"/>
            <p:cNvSpPr/>
            <p:nvPr/>
          </p:nvSpPr>
          <p:spPr>
            <a:xfrm>
              <a:off x="5940778"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sp>
          <p:nvSpPr>
            <p:cNvPr id="15" name="object 12"/>
            <p:cNvSpPr/>
            <p:nvPr/>
          </p:nvSpPr>
          <p:spPr>
            <a:xfrm>
              <a:off x="7723011" y="6755276"/>
              <a:ext cx="297039" cy="0"/>
            </a:xfrm>
            <a:custGeom>
              <a:avLst/>
              <a:gdLst/>
              <a:ahLst/>
              <a:cxnLst/>
              <a:rect l="l" t="t" r="r" b="b"/>
              <a:pathLst>
                <a:path w="254000">
                  <a:moveTo>
                    <a:pt x="254000" y="0"/>
                  </a:moveTo>
                  <a:lnTo>
                    <a:pt x="0" y="0"/>
                  </a:lnTo>
                </a:path>
              </a:pathLst>
            </a:custGeom>
            <a:ln w="50800" cap="sq">
              <a:solidFill>
                <a:schemeClr val="accent2"/>
              </a:solidFill>
            </a:ln>
          </p:spPr>
          <p:txBody>
            <a:bodyPr wrap="square" lIns="0" tIns="0" rIns="0" bIns="0" rtlCol="0"/>
            <a:lstStyle/>
            <a:p>
              <a:endParaRPr/>
            </a:p>
          </p:txBody>
        </p:sp>
        <p:sp>
          <p:nvSpPr>
            <p:cNvPr id="16" name="object 13"/>
            <p:cNvSpPr/>
            <p:nvPr/>
          </p:nvSpPr>
          <p:spPr>
            <a:xfrm>
              <a:off x="8020050" y="675527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lstStyle/>
            <a:p>
              <a:endParaRPr/>
            </a:p>
          </p:txBody>
        </p:sp>
        <p:sp>
          <p:nvSpPr>
            <p:cNvPr id="17" name="object 14"/>
            <p:cNvSpPr/>
            <p:nvPr/>
          </p:nvSpPr>
          <p:spPr>
            <a:xfrm>
              <a:off x="8911167" y="675527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lstStyle/>
            <a:p>
              <a:endParaRPr/>
            </a:p>
          </p:txBody>
        </p:sp>
      </p:grpSp>
      <p:pic>
        <p:nvPicPr>
          <p:cNvPr id="20" name="Ashurst Logo"/>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040566" y="7031224"/>
            <a:ext cx="827334" cy="277200"/>
          </a:xfrm>
          <a:prstGeom prst="rect">
            <a:avLst/>
          </a:prstGeom>
        </p:spPr>
      </p:pic>
    </p:spTree>
    <p:extLst>
      <p:ext uri="{BB962C8B-B14F-4D97-AF65-F5344CB8AC3E}">
        <p14:creationId xmlns:p14="http://schemas.microsoft.com/office/powerpoint/2010/main" val="3260594735"/>
      </p:ext>
    </p:extLst>
  </p:cSld>
  <p:clrMap bg1="lt1" tx1="dk1" bg2="lt2" tx2="dk2" accent1="accent1" accent2="accent2" accent3="accent3" accent4="accent4" accent5="accent5" accent6="accent6" hlink="hlink" folHlink="folHlink"/>
  <p:sldLayoutIdLst>
    <p:sldLayoutId id="2147483679" r:id="rId1"/>
    <p:sldLayoutId id="2147483687" r:id="rId2"/>
    <p:sldLayoutId id="2147483694" r:id="rId3"/>
    <p:sldLayoutId id="2147483695" r:id="rId4"/>
    <p:sldLayoutId id="2147483678" r:id="rId5"/>
    <p:sldLayoutId id="2147483667" r:id="rId6"/>
    <p:sldLayoutId id="2147483681" r:id="rId7"/>
    <p:sldLayoutId id="2147483682" r:id="rId8"/>
    <p:sldLayoutId id="2147483683" r:id="rId9"/>
    <p:sldLayoutId id="2147483696" r:id="rId10"/>
    <p:sldLayoutId id="2147483697" r:id="rId11"/>
    <p:sldLayoutId id="2147483684" r:id="rId12"/>
    <p:sldLayoutId id="2147483685" r:id="rId13"/>
    <p:sldLayoutId id="2147483698" r:id="rId14"/>
    <p:sldLayoutId id="2147483699" r:id="rId15"/>
    <p:sldLayoutId id="2147483673" r:id="rId16"/>
    <p:sldLayoutId id="2147483686" r:id="rId17"/>
    <p:sldLayoutId id="2147483692" r:id="rId18"/>
    <p:sldLayoutId id="2147483693" r:id="rId19"/>
    <p:sldLayoutId id="2147483690" r:id="rId20"/>
    <p:sldLayoutId id="2147483700" r:id="rId21"/>
  </p:sldLayoutIdLst>
  <p:timing>
    <p:tnLst>
      <p:par>
        <p:cTn id="1" dur="indefinite" restart="never" nodeType="tmRoot"/>
      </p:par>
    </p:tnLst>
  </p:timing>
  <p:hf hdr="0" dt="0"/>
  <p:txStyles>
    <p:titleStyle>
      <a:lvl1pPr algn="l" defTabSz="914400" rtl="0" eaLnBrk="1" latinLnBrk="0" hangingPunct="1">
        <a:lnSpc>
          <a:spcPct val="100000"/>
        </a:lnSpc>
        <a:spcBef>
          <a:spcPct val="0"/>
        </a:spcBef>
        <a:buNone/>
        <a:defRPr sz="2400" kern="1200" baseline="0">
          <a:solidFill>
            <a:schemeClr val="tx1"/>
          </a:solidFill>
          <a:latin typeface="+mj-lt"/>
          <a:ea typeface="+mj-ea"/>
          <a:cs typeface="+mj-cs"/>
        </a:defRPr>
      </a:lvl1pPr>
    </p:titleStyle>
    <p:bodyStyle>
      <a:lvl1pPr marL="342900" indent="-342900" algn="l" defTabSz="914400" rtl="0" eaLnBrk="1" latinLnBrk="0" hangingPunct="1">
        <a:lnSpc>
          <a:spcPct val="100000"/>
        </a:lnSpc>
        <a:spcBef>
          <a:spcPts val="0"/>
        </a:spcBef>
        <a:spcAft>
          <a:spcPts val="800"/>
        </a:spcAft>
        <a:buClrTx/>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lnSpc>
          <a:spcPct val="100000"/>
        </a:lnSpc>
        <a:spcBef>
          <a:spcPts val="0"/>
        </a:spcBef>
        <a:spcAft>
          <a:spcPts val="800"/>
        </a:spcAft>
        <a:buClrTx/>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800"/>
        </a:spcAft>
        <a:buClrTx/>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diagramLayout" Target="../diagrams/layout1.xml" />
  <Relationship Id="rId2" Type="http://schemas.openxmlformats.org/officeDocument/2006/relationships/diagramData" Target="../diagrams/data1.xml" />
  <Relationship Id="rId1" Type="http://schemas.openxmlformats.org/officeDocument/2006/relationships/slideLayout" Target="../slideLayouts/slideLayout2.xml" />
  <Relationship Id="rId6" Type="http://schemas.microsoft.com/office/2007/relationships/diagramDrawing" Target="../diagrams/drawing1.xml" />
  <Relationship Id="rId5" Type="http://schemas.openxmlformats.org/officeDocument/2006/relationships/diagramColors" Target="../diagrams/colors1.xml" />
  <Relationship Id="rId4" Type="http://schemas.openxmlformats.org/officeDocument/2006/relationships/diagramQuickStyle" Target="../diagrams/quickStyle1.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22.xml.rels>&#65279;<?xml version="1.0" encoding="UTF-8" standalone="yes"?>
<Relationships xmlns="http://schemas.openxmlformats.org/package/2006/relationships">
  <Relationship Id="rId3" Type="http://schemas.openxmlformats.org/officeDocument/2006/relationships/diagramLayout" Target="../diagrams/layout2.xml" />
  <Relationship Id="rId2" Type="http://schemas.openxmlformats.org/officeDocument/2006/relationships/diagramData" Target="../diagrams/data2.xml" />
  <Relationship Id="rId1" Type="http://schemas.openxmlformats.org/officeDocument/2006/relationships/slideLayout" Target="../slideLayouts/slideLayout2.xml" />
  <Relationship Id="rId6" Type="http://schemas.microsoft.com/office/2007/relationships/diagramDrawing" Target="../diagrams/drawing2.xml" />
  <Relationship Id="rId5" Type="http://schemas.openxmlformats.org/officeDocument/2006/relationships/diagramColors" Target="../diagrams/colors2.xml" />
  <Relationship Id="rId4" Type="http://schemas.openxmlformats.org/officeDocument/2006/relationships/diagramQuickStyle" Target="../diagrams/quickStyle2.xml" />
</Relationships>
</file>

<file path=ppt/slides/_rels/slide23.xml.rels>&#65279;<?xml version="1.0" encoding="UTF-8" standalone="yes"?>
<Relationships xmlns="http://schemas.openxmlformats.org/package/2006/relationships">
  <Relationship Id="rId3" Type="http://schemas.openxmlformats.org/officeDocument/2006/relationships/diagramLayout" Target="../diagrams/layout3.xml" />
  <Relationship Id="rId2" Type="http://schemas.openxmlformats.org/officeDocument/2006/relationships/diagramData" Target="../diagrams/data3.xml" />
  <Relationship Id="rId1" Type="http://schemas.openxmlformats.org/officeDocument/2006/relationships/slideLayout" Target="../slideLayouts/slideLayout2.xml" />
  <Relationship Id="rId6" Type="http://schemas.microsoft.com/office/2007/relationships/diagramDrawing" Target="../diagrams/drawing3.xml" />
  <Relationship Id="rId5" Type="http://schemas.openxmlformats.org/officeDocument/2006/relationships/diagramColors" Target="../diagrams/colors3.xml" />
  <Relationship Id="rId4" Type="http://schemas.openxmlformats.org/officeDocument/2006/relationships/diagramQuickStyle" Target="../diagrams/quickStyle3.xml" />
</Relationships>
</file>

<file path=ppt/slides/_rels/slide24.xml.rels>&#65279;<?xml version="1.0" encoding="UTF-8" standalone="yes"?>
<Relationships xmlns="http://schemas.openxmlformats.org/package/2006/relationships">
  <Relationship Id="rId3" Type="http://schemas.openxmlformats.org/officeDocument/2006/relationships/diagramLayout" Target="../diagrams/layout4.xml" />
  <Relationship Id="rId2" Type="http://schemas.openxmlformats.org/officeDocument/2006/relationships/diagramData" Target="../diagrams/data4.xml" />
  <Relationship Id="rId1" Type="http://schemas.openxmlformats.org/officeDocument/2006/relationships/slideLayout" Target="../slideLayouts/slideLayout2.xml" />
  <Relationship Id="rId6" Type="http://schemas.microsoft.com/office/2007/relationships/diagramDrawing" Target="../diagrams/drawing4.xml" />
  <Relationship Id="rId5" Type="http://schemas.openxmlformats.org/officeDocument/2006/relationships/diagramColors" Target="../diagrams/colors4.xml" />
  <Relationship Id="rId4" Type="http://schemas.openxmlformats.org/officeDocument/2006/relationships/diagramQuickStyle" Target="../diagrams/quickStyle4.xml" />
</Relationships>
</file>

<file path=ppt/slides/_rels/slide25.xml.rels>&#65279;<?xml version="1.0" encoding="UTF-8" standalone="yes"?>
<Relationships xmlns="http://schemas.openxmlformats.org/package/2006/relationships">
  <Relationship Id="rId3" Type="http://schemas.openxmlformats.org/officeDocument/2006/relationships/diagramLayout" Target="../diagrams/layout5.xml" />
  <Relationship Id="rId2" Type="http://schemas.openxmlformats.org/officeDocument/2006/relationships/diagramData" Target="../diagrams/data5.xml" />
  <Relationship Id="rId1" Type="http://schemas.openxmlformats.org/officeDocument/2006/relationships/slideLayout" Target="../slideLayouts/slideLayout2.xml" />
  <Relationship Id="rId6" Type="http://schemas.microsoft.com/office/2007/relationships/diagramDrawing" Target="../diagrams/drawing5.xml" />
  <Relationship Id="rId5" Type="http://schemas.openxmlformats.org/officeDocument/2006/relationships/diagramColors" Target="../diagrams/colors5.xml" />
  <Relationship Id="rId4" Type="http://schemas.openxmlformats.org/officeDocument/2006/relationships/diagramQuickStyle" Target="../diagrams/quickStyle5.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27.xml.rels>&#65279;<?xml version="1.0" encoding="UTF-8" standalone="yes"?>
<Relationships xmlns="http://schemas.openxmlformats.org/package/2006/relationships">
  <Relationship Id="rId3" Type="http://schemas.openxmlformats.org/officeDocument/2006/relationships/diagramLayout" Target="../diagrams/layout6.xml" />
  <Relationship Id="rId2" Type="http://schemas.openxmlformats.org/officeDocument/2006/relationships/diagramData" Target="../diagrams/data6.xml" />
  <Relationship Id="rId1" Type="http://schemas.openxmlformats.org/officeDocument/2006/relationships/slideLayout" Target="../slideLayouts/slideLayout2.xml" />
  <Relationship Id="rId6" Type="http://schemas.microsoft.com/office/2007/relationships/diagramDrawing" Target="../diagrams/drawing6.xml" />
  <Relationship Id="rId5" Type="http://schemas.openxmlformats.org/officeDocument/2006/relationships/diagramColors" Target="../diagrams/colors6.xml" />
  <Relationship Id="rId4" Type="http://schemas.openxmlformats.org/officeDocument/2006/relationships/diagramQuickStyle" Target="../diagrams/quickStyle6.xml" />
</Relationships>
</file>

<file path=ppt/slides/_rels/slide28.xml.rels>&#65279;<?xml version="1.0" encoding="UTF-8" standalone="yes"?>
<Relationships xmlns="http://schemas.openxmlformats.org/package/2006/relationships">
  <Relationship Id="rId3" Type="http://schemas.openxmlformats.org/officeDocument/2006/relationships/diagramLayout" Target="../diagrams/layout7.xml" />
  <Relationship Id="rId2" Type="http://schemas.openxmlformats.org/officeDocument/2006/relationships/diagramData" Target="../diagrams/data7.xml" />
  <Relationship Id="rId1" Type="http://schemas.openxmlformats.org/officeDocument/2006/relationships/slideLayout" Target="../slideLayouts/slideLayout2.xml" />
  <Relationship Id="rId6" Type="http://schemas.microsoft.com/office/2007/relationships/diagramDrawing" Target="../diagrams/drawing7.xml" />
  <Relationship Id="rId5" Type="http://schemas.openxmlformats.org/officeDocument/2006/relationships/diagramColors" Target="../diagrams/colors7.xml" />
  <Relationship Id="rId4" Type="http://schemas.openxmlformats.org/officeDocument/2006/relationships/diagramQuickStyle" Target="../diagrams/quickStyle7.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20.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hurstSubTitle"/>
          <p:cNvSpPr>
            <a:spLocks noGrp="1"/>
          </p:cNvSpPr>
          <p:nvPr>
            <p:ph type="body" sz="quarter" idx="10"/>
          </p:nvPr>
        </p:nvSpPr>
        <p:spPr/>
        <p:txBody>
          <a:bodyPr/>
          <a:lstStyle/>
          <a:p>
            <a:r>
              <a:rPr lang="en-AU" dirty="0" smtClean="0"/>
              <a:t>29 May 2019</a:t>
            </a:r>
            <a:endParaRPr lang="en-AU" dirty="0"/>
          </a:p>
        </p:txBody>
      </p:sp>
      <p:sp>
        <p:nvSpPr>
          <p:cNvPr id="2" name="AshurstTitle"/>
          <p:cNvSpPr>
            <a:spLocks noGrp="1"/>
          </p:cNvSpPr>
          <p:nvPr>
            <p:ph type="title"/>
          </p:nvPr>
        </p:nvSpPr>
        <p:spPr/>
        <p:txBody>
          <a:bodyPr/>
          <a:lstStyle/>
          <a:p>
            <a:r>
              <a:rPr lang="en-AU" sz="2800" dirty="0" smtClean="0"/>
              <a:t>New rights of creditors and Commonwealth to information</a:t>
            </a:r>
            <a:endParaRPr lang="en-AU"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8000" y="1512750"/>
            <a:ext cx="9036000" cy="4534831"/>
          </a:xfrm>
        </p:spPr>
        <p:txBody>
          <a:bodyPr/>
          <a:lstStyle/>
          <a:p>
            <a:pPr marL="0" indent="0">
              <a:buNone/>
            </a:pPr>
            <a:r>
              <a:rPr lang="en-AU" sz="1200" b="1" i="1" dirty="0"/>
              <a:t>Court may make orders</a:t>
            </a:r>
            <a:r>
              <a:rPr lang="en-AU" sz="1200" b="1" dirty="0" smtClean="0"/>
              <a:t> </a:t>
            </a:r>
          </a:p>
          <a:p>
            <a:pPr marL="228600" indent="-228600">
              <a:buAutoNum type="arabicParenBoth"/>
            </a:pPr>
            <a:r>
              <a:rPr lang="en-AU" sz="1200" dirty="0" smtClean="0"/>
              <a:t> The </a:t>
            </a:r>
            <a:r>
              <a:rPr lang="en-AU" sz="1200" dirty="0"/>
              <a:t>Court may make such orders as it thinks fit in relation to the external administration of a company</a:t>
            </a:r>
            <a:r>
              <a:rPr lang="en-AU" sz="1200" dirty="0" smtClean="0"/>
              <a:t>.</a:t>
            </a:r>
          </a:p>
          <a:p>
            <a:pPr marL="228600" indent="-228600">
              <a:buAutoNum type="arabicParenBoth"/>
            </a:pPr>
            <a:endParaRPr lang="en-AU" sz="1200" dirty="0"/>
          </a:p>
          <a:p>
            <a:pPr marL="0" indent="0">
              <a:buNone/>
            </a:pPr>
            <a:r>
              <a:rPr lang="en-AU" sz="1200" b="1" i="1" dirty="0" smtClean="0"/>
              <a:t>Orders on own initiative or on application</a:t>
            </a:r>
          </a:p>
          <a:p>
            <a:pPr marL="228600" indent="-228600">
              <a:buFont typeface="Wingdings" panose="05000000000000000000" pitchFamily="2" charset="2"/>
              <a:buAutoNum type="arabicParenBoth" startAt="2"/>
            </a:pPr>
            <a:r>
              <a:rPr lang="en-AU" sz="1200" dirty="0"/>
              <a:t> The Court may exercise the power under subsection (1):</a:t>
            </a:r>
          </a:p>
          <a:p>
            <a:pPr marL="628650" lvl="1" indent="-228600">
              <a:buFont typeface="Wingdings" panose="05000000000000000000" pitchFamily="2" charset="2"/>
              <a:buAutoNum type="alphaLcParenBoth"/>
            </a:pPr>
            <a:r>
              <a:rPr lang="en-AU" sz="1200" dirty="0"/>
              <a:t> on its own initiative, during proceedings before the Court; or</a:t>
            </a:r>
          </a:p>
          <a:p>
            <a:pPr marL="628650" lvl="1" indent="-228600">
              <a:buFont typeface="Wingdings" panose="05000000000000000000" pitchFamily="2" charset="2"/>
              <a:buAutoNum type="alphaLcParenBoth"/>
            </a:pPr>
            <a:r>
              <a:rPr lang="en-AU" sz="1200" dirty="0" smtClean="0"/>
              <a:t> on </a:t>
            </a:r>
            <a:r>
              <a:rPr lang="en-AU" sz="1200" dirty="0"/>
              <a:t>application under section 90‑20</a:t>
            </a:r>
            <a:r>
              <a:rPr lang="en-AU" sz="1200" dirty="0" smtClean="0"/>
              <a:t>.</a:t>
            </a:r>
          </a:p>
          <a:p>
            <a:pPr marL="400050" lvl="1" indent="0">
              <a:buNone/>
            </a:pPr>
            <a:endParaRPr lang="en-AU" sz="1200" dirty="0" smtClean="0"/>
          </a:p>
          <a:p>
            <a:pPr marL="0" lvl="1" indent="0">
              <a:buNone/>
            </a:pPr>
            <a:r>
              <a:rPr lang="en-AU" sz="1200" b="1" i="1" dirty="0"/>
              <a:t>Examples of orders that may be </a:t>
            </a:r>
            <a:r>
              <a:rPr lang="en-AU" sz="1200" b="1" i="1" dirty="0" smtClean="0"/>
              <a:t>made</a:t>
            </a:r>
            <a:endParaRPr lang="en-AU" sz="1200" dirty="0"/>
          </a:p>
          <a:p>
            <a:pPr marL="228600" indent="-228600">
              <a:buFont typeface="Wingdings" panose="05000000000000000000" pitchFamily="2" charset="2"/>
              <a:buAutoNum type="arabicParenBoth" startAt="2"/>
            </a:pPr>
            <a:r>
              <a:rPr lang="en-AU" sz="1200" dirty="0" smtClean="0"/>
              <a:t> Without </a:t>
            </a:r>
            <a:r>
              <a:rPr lang="en-AU" sz="1200" dirty="0"/>
              <a:t>limiting subsection (1), those orders may include any one or more of the following</a:t>
            </a:r>
            <a:r>
              <a:rPr lang="en-AU" sz="1200" dirty="0" smtClean="0"/>
              <a:t>:</a:t>
            </a:r>
          </a:p>
          <a:p>
            <a:pPr marL="628650" lvl="1" indent="-228600">
              <a:buFont typeface="Wingdings" panose="05000000000000000000" pitchFamily="2" charset="2"/>
              <a:buAutoNum type="alphaLcParenBoth"/>
            </a:pPr>
            <a:r>
              <a:rPr lang="en-AU" sz="1200" dirty="0"/>
              <a:t> an order determining any question arising in the external administration of the company;</a:t>
            </a:r>
          </a:p>
          <a:p>
            <a:pPr marL="628650" lvl="1" indent="-228600">
              <a:buFont typeface="Wingdings" panose="05000000000000000000" pitchFamily="2" charset="2"/>
              <a:buAutoNum type="alphaLcParenBoth"/>
            </a:pPr>
            <a:r>
              <a:rPr lang="en-AU" sz="1200" dirty="0" smtClean="0"/>
              <a:t> an </a:t>
            </a:r>
            <a:r>
              <a:rPr lang="en-AU" sz="1200" dirty="0"/>
              <a:t>order that a person cease to be the external administrator of the company;</a:t>
            </a:r>
          </a:p>
          <a:p>
            <a:pPr marL="628650" lvl="1" indent="-228600">
              <a:buFont typeface="Wingdings" panose="05000000000000000000" pitchFamily="2" charset="2"/>
              <a:buAutoNum type="alphaLcParenBoth"/>
            </a:pPr>
            <a:r>
              <a:rPr lang="en-AU" sz="1200" dirty="0" smtClean="0"/>
              <a:t> an order that another registered liquidator be appointed as the external administrator of the company;</a:t>
            </a:r>
          </a:p>
          <a:p>
            <a:pPr marL="628650" lvl="1" indent="-228600">
              <a:buFont typeface="Wingdings" panose="05000000000000000000" pitchFamily="2" charset="2"/>
              <a:buAutoNum type="alphaLcParenBoth"/>
            </a:pPr>
            <a:r>
              <a:rPr lang="en-AU" sz="1200" dirty="0" smtClean="0"/>
              <a:t> an order in relation to the costs of an action (including court action) taken by the external administrator of the company or another person in relation to the external administration of the company;</a:t>
            </a:r>
          </a:p>
          <a:p>
            <a:pPr marL="628650" lvl="1" indent="-228600">
              <a:buFont typeface="Wingdings" panose="05000000000000000000" pitchFamily="2" charset="2"/>
              <a:buAutoNum type="alphaLcParenBoth"/>
            </a:pPr>
            <a:r>
              <a:rPr lang="en-AU" sz="1200" dirty="0" smtClean="0"/>
              <a:t> an </a:t>
            </a:r>
            <a:r>
              <a:rPr lang="en-AU" sz="1200" dirty="0"/>
              <a:t>order in relation to any loss that the company has sustained because of a breach of duty by the external administrator;</a:t>
            </a:r>
          </a:p>
          <a:p>
            <a:pPr marL="628650" lvl="1" indent="-228600">
              <a:buFont typeface="Wingdings" panose="05000000000000000000" pitchFamily="2" charset="2"/>
              <a:buAutoNum type="alphaLcParenBoth"/>
            </a:pPr>
            <a:r>
              <a:rPr lang="en-AU" sz="1200" dirty="0" smtClean="0"/>
              <a:t> an </a:t>
            </a:r>
            <a:r>
              <a:rPr lang="en-AU" sz="1200" dirty="0"/>
              <a:t>order in relation to remuneration, including an order requiring a person to repay to a company, or the creditors of a company, remuneration paid to the person as external administrator of the company</a:t>
            </a:r>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10</a:t>
            </a:fld>
            <a:endParaRPr lang="en-AU" dirty="0"/>
          </a:p>
        </p:txBody>
      </p:sp>
      <p:sp>
        <p:nvSpPr>
          <p:cNvPr id="6" name="Title 5"/>
          <p:cNvSpPr>
            <a:spLocks noGrp="1"/>
          </p:cNvSpPr>
          <p:nvPr>
            <p:ph type="title"/>
          </p:nvPr>
        </p:nvSpPr>
        <p:spPr/>
        <p:txBody>
          <a:bodyPr/>
          <a:lstStyle/>
          <a:p>
            <a:r>
              <a:rPr lang="en-AU" dirty="0"/>
              <a:t>90‑15  Court may make orders in relation to external administration</a:t>
            </a:r>
          </a:p>
        </p:txBody>
      </p:sp>
    </p:spTree>
    <p:extLst>
      <p:ext uri="{BB962C8B-B14F-4D97-AF65-F5344CB8AC3E}">
        <p14:creationId xmlns:p14="http://schemas.microsoft.com/office/powerpoint/2010/main" val="334265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8000" y="1512750"/>
            <a:ext cx="9036000" cy="4534831"/>
          </a:xfrm>
        </p:spPr>
        <p:txBody>
          <a:bodyPr/>
          <a:lstStyle/>
          <a:p>
            <a:pPr marL="0" indent="0">
              <a:buNone/>
            </a:pPr>
            <a:r>
              <a:rPr lang="en-AU" sz="1200" b="1" i="1" dirty="0"/>
              <a:t>Matters that may be taken into account</a:t>
            </a:r>
          </a:p>
          <a:p>
            <a:pPr marL="228600" indent="-228600">
              <a:buFont typeface="Wingdings" panose="05000000000000000000" pitchFamily="2" charset="2"/>
              <a:buAutoNum type="arabicParenBoth" startAt="4"/>
            </a:pPr>
            <a:r>
              <a:rPr lang="en-AU" sz="1200" dirty="0" smtClean="0"/>
              <a:t> Without </a:t>
            </a:r>
            <a:r>
              <a:rPr lang="en-AU" sz="1200" dirty="0"/>
              <a:t>limiting the matters which the Court may take into account when making orders, the Court may take into account</a:t>
            </a:r>
            <a:r>
              <a:rPr lang="en-AU" sz="1200" dirty="0" smtClean="0"/>
              <a:t>:</a:t>
            </a:r>
          </a:p>
          <a:p>
            <a:pPr marL="628650" lvl="1" indent="-228600">
              <a:buFont typeface="Wingdings" panose="05000000000000000000" pitchFamily="2" charset="2"/>
              <a:buAutoNum type="alphaLcParenBoth"/>
            </a:pPr>
            <a:r>
              <a:rPr lang="en-AU" sz="1200" dirty="0"/>
              <a:t> whether the liquidator has faithfully performed, or is faithfully performing, the liquidator’s duties; and</a:t>
            </a:r>
          </a:p>
          <a:p>
            <a:pPr marL="628650" lvl="1" indent="-228600">
              <a:buFont typeface="Wingdings" panose="05000000000000000000" pitchFamily="2" charset="2"/>
              <a:buAutoNum type="alphaLcParenBoth"/>
            </a:pPr>
            <a:r>
              <a:rPr lang="en-AU" sz="1200" dirty="0" smtClean="0"/>
              <a:t> whether </a:t>
            </a:r>
            <a:r>
              <a:rPr lang="en-AU" sz="1200" dirty="0"/>
              <a:t>an action or failure to act by the liquidator is in compliance with this Act and the Insolvency Practice Rules; and</a:t>
            </a:r>
          </a:p>
          <a:p>
            <a:pPr marL="628650" lvl="1" indent="-228600">
              <a:buFont typeface="Wingdings" panose="05000000000000000000" pitchFamily="2" charset="2"/>
              <a:buAutoNum type="alphaLcParenBoth"/>
            </a:pPr>
            <a:r>
              <a:rPr lang="en-AU" sz="1200" dirty="0" smtClean="0"/>
              <a:t> whether an action or failure to act by the liquidator is in compliance with an order of the Court; and</a:t>
            </a:r>
          </a:p>
          <a:p>
            <a:pPr marL="628650" lvl="1" indent="-228600">
              <a:buFont typeface="Wingdings" panose="05000000000000000000" pitchFamily="2" charset="2"/>
              <a:buAutoNum type="alphaLcParenBoth"/>
            </a:pPr>
            <a:r>
              <a:rPr lang="en-AU" sz="1200" dirty="0" smtClean="0"/>
              <a:t> whether the company or any other person has suffered, or is likely to suffer, loss or damage because of an action or failure to act by the liquidator; and</a:t>
            </a:r>
          </a:p>
          <a:p>
            <a:pPr marL="628650" lvl="1" indent="-228600">
              <a:buFont typeface="Wingdings" panose="05000000000000000000" pitchFamily="2" charset="2"/>
              <a:buAutoNum type="alphaLcParenBoth"/>
            </a:pPr>
            <a:r>
              <a:rPr lang="en-AU" sz="1200" dirty="0" smtClean="0"/>
              <a:t> the </a:t>
            </a:r>
            <a:r>
              <a:rPr lang="en-AU" sz="1200" dirty="0"/>
              <a:t>seriousness of the consequences of any action or failure to act by the liquidator, including the effect of that action or failure to act on public confidence in registered liquidators as a group.</a:t>
            </a:r>
            <a:endParaRPr lang="en-AU" sz="1200" dirty="0" smtClean="0"/>
          </a:p>
          <a:p>
            <a:pPr marL="400050" lvl="1" indent="0">
              <a:buNone/>
            </a:pPr>
            <a:endParaRPr lang="en-AU" sz="1200" dirty="0" smtClean="0"/>
          </a:p>
          <a:p>
            <a:pPr marL="0" lvl="1" indent="0">
              <a:buNone/>
            </a:pPr>
            <a:r>
              <a:rPr lang="en-AU" sz="1200" b="1" i="1" dirty="0"/>
              <a:t>Costs orders</a:t>
            </a:r>
          </a:p>
          <a:p>
            <a:pPr marL="228600" indent="-228600">
              <a:buFont typeface="Wingdings" panose="05000000000000000000" pitchFamily="2" charset="2"/>
              <a:buAutoNum type="arabicParenBoth" startAt="5"/>
            </a:pPr>
            <a:r>
              <a:rPr lang="en-AU" sz="1200" dirty="0" smtClean="0"/>
              <a:t> Without </a:t>
            </a:r>
            <a:r>
              <a:rPr lang="en-AU" sz="1200" dirty="0"/>
              <a:t>limiting subsection (1), an order mentioned in paragraph (3)(d) in relation to the costs of an action may include an order </a:t>
            </a:r>
            <a:r>
              <a:rPr lang="en-AU" sz="1200" dirty="0" smtClean="0"/>
              <a:t>that: </a:t>
            </a:r>
            <a:endParaRPr lang="en-AU" sz="1200" dirty="0"/>
          </a:p>
          <a:p>
            <a:pPr marL="628650" lvl="1" indent="-228600">
              <a:buFont typeface="Wingdings" panose="05000000000000000000" pitchFamily="2" charset="2"/>
              <a:buAutoNum type="alphaLcParenBoth"/>
            </a:pPr>
            <a:r>
              <a:rPr lang="en-AU" sz="1200" dirty="0"/>
              <a:t> the external administrator or another person is personally liable for some or all of those costs; and</a:t>
            </a:r>
          </a:p>
          <a:p>
            <a:pPr marL="628650" lvl="1" indent="-228600">
              <a:buFont typeface="Wingdings" panose="05000000000000000000" pitchFamily="2" charset="2"/>
              <a:buAutoNum type="alphaLcParenBoth"/>
            </a:pPr>
            <a:r>
              <a:rPr lang="en-AU" sz="1200" dirty="0" smtClean="0"/>
              <a:t> the </a:t>
            </a:r>
            <a:r>
              <a:rPr lang="en-AU" sz="1200" dirty="0"/>
              <a:t>external administrator or another person is not entitled to be reimbursed by the company or its creditors in relation to some or all of those costs.</a:t>
            </a:r>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11</a:t>
            </a:fld>
            <a:endParaRPr lang="en-AU" dirty="0"/>
          </a:p>
        </p:txBody>
      </p:sp>
      <p:sp>
        <p:nvSpPr>
          <p:cNvPr id="6" name="Title 5"/>
          <p:cNvSpPr>
            <a:spLocks noGrp="1"/>
          </p:cNvSpPr>
          <p:nvPr>
            <p:ph type="title"/>
          </p:nvPr>
        </p:nvSpPr>
        <p:spPr/>
        <p:txBody>
          <a:bodyPr/>
          <a:lstStyle/>
          <a:p>
            <a:r>
              <a:rPr lang="en-AU" dirty="0"/>
              <a:t>90‑15  Court may make orders in relation to external administration</a:t>
            </a:r>
          </a:p>
        </p:txBody>
      </p:sp>
    </p:spTree>
    <p:extLst>
      <p:ext uri="{BB962C8B-B14F-4D97-AF65-F5344CB8AC3E}">
        <p14:creationId xmlns:p14="http://schemas.microsoft.com/office/powerpoint/2010/main" val="2076687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8000" y="1512750"/>
            <a:ext cx="9036000" cy="4534831"/>
          </a:xfrm>
        </p:spPr>
        <p:txBody>
          <a:bodyPr/>
          <a:lstStyle/>
          <a:p>
            <a:pPr marL="0" indent="0">
              <a:buNone/>
            </a:pPr>
            <a:r>
              <a:rPr lang="en-AU" sz="1400" b="1" i="1" dirty="0"/>
              <a:t>Orders to make good loss sustained because of a breach of duty</a:t>
            </a:r>
          </a:p>
          <a:p>
            <a:pPr marL="228600" indent="-228600">
              <a:buFont typeface="Wingdings" panose="05000000000000000000" pitchFamily="2" charset="2"/>
              <a:buAutoNum type="arabicParenBoth" startAt="6"/>
            </a:pPr>
            <a:r>
              <a:rPr lang="en-AU" sz="1400" dirty="0"/>
              <a:t> Without limiting subsection (1), an order mentioned in paragraph (3)(e) in relation to a loss may include an order that:</a:t>
            </a:r>
            <a:endParaRPr lang="en-AU" sz="1400" dirty="0" smtClean="0"/>
          </a:p>
          <a:p>
            <a:pPr marL="628650" lvl="1" indent="-228600">
              <a:buFont typeface="Wingdings" panose="05000000000000000000" pitchFamily="2" charset="2"/>
              <a:buAutoNum type="alphaLcParenBoth"/>
            </a:pPr>
            <a:r>
              <a:rPr lang="en-AU" sz="1400" dirty="0"/>
              <a:t> </a:t>
            </a:r>
            <a:r>
              <a:rPr lang="en-AU" sz="1400" dirty="0" smtClean="0"/>
              <a:t>the </a:t>
            </a:r>
            <a:r>
              <a:rPr lang="en-AU" sz="1400" dirty="0"/>
              <a:t>external administrator is personally liable to make good some or all of the loss; and</a:t>
            </a:r>
          </a:p>
          <a:p>
            <a:pPr marL="628650" lvl="1" indent="-228600">
              <a:buFont typeface="Wingdings" panose="05000000000000000000" pitchFamily="2" charset="2"/>
              <a:buAutoNum type="alphaLcParenBoth"/>
            </a:pPr>
            <a:r>
              <a:rPr lang="en-AU" sz="1400" dirty="0" smtClean="0"/>
              <a:t> </a:t>
            </a:r>
            <a:r>
              <a:rPr lang="en-AU" sz="1400" dirty="0"/>
              <a:t>the external administrator is not entitled to be reimbursed by the company or creditors in relation to the amount made good</a:t>
            </a:r>
            <a:r>
              <a:rPr lang="en-AU" sz="1400" dirty="0" smtClean="0"/>
              <a:t>.</a:t>
            </a:r>
          </a:p>
          <a:p>
            <a:pPr marL="628650" lvl="1" indent="-228600">
              <a:buFont typeface="Wingdings" panose="05000000000000000000" pitchFamily="2" charset="2"/>
              <a:buAutoNum type="alphaLcParenBoth"/>
            </a:pPr>
            <a:endParaRPr lang="en-AU" sz="1400" dirty="0" smtClean="0"/>
          </a:p>
          <a:p>
            <a:pPr marL="0" lvl="1" indent="0">
              <a:buNone/>
            </a:pPr>
            <a:r>
              <a:rPr lang="en-AU" sz="1400" b="1" i="1" dirty="0"/>
              <a:t>Section does not limit Court’s powers</a:t>
            </a:r>
          </a:p>
          <a:p>
            <a:pPr marL="228600" indent="-228600">
              <a:buFont typeface="Wingdings" panose="05000000000000000000" pitchFamily="2" charset="2"/>
              <a:buAutoNum type="arabicParenBoth" startAt="7"/>
            </a:pPr>
            <a:r>
              <a:rPr lang="en-AU" sz="1400" dirty="0"/>
              <a:t> This section does not limit the Court’s powers under any other provision of this Act, or under any other law.</a:t>
            </a:r>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12</a:t>
            </a:fld>
            <a:endParaRPr lang="en-AU" dirty="0"/>
          </a:p>
        </p:txBody>
      </p:sp>
      <p:sp>
        <p:nvSpPr>
          <p:cNvPr id="6" name="Title 5"/>
          <p:cNvSpPr>
            <a:spLocks noGrp="1"/>
          </p:cNvSpPr>
          <p:nvPr>
            <p:ph type="title"/>
          </p:nvPr>
        </p:nvSpPr>
        <p:spPr/>
        <p:txBody>
          <a:bodyPr/>
          <a:lstStyle/>
          <a:p>
            <a:r>
              <a:rPr lang="en-AU" dirty="0"/>
              <a:t>90‑15  Court may make orders in relation to external administration</a:t>
            </a:r>
          </a:p>
        </p:txBody>
      </p:sp>
    </p:spTree>
    <p:extLst>
      <p:ext uri="{BB962C8B-B14F-4D97-AF65-F5344CB8AC3E}">
        <p14:creationId xmlns:p14="http://schemas.microsoft.com/office/powerpoint/2010/main" val="2434105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Insolvency Practice Rules (Corporations) 2016</a:t>
            </a:r>
          </a:p>
        </p:txBody>
      </p:sp>
      <p:sp>
        <p:nvSpPr>
          <p:cNvPr id="3" name="Text Placeholder 2"/>
          <p:cNvSpPr>
            <a:spLocks noGrp="1"/>
          </p:cNvSpPr>
          <p:nvPr>
            <p:ph type="body" sz="quarter" idx="10"/>
          </p:nvPr>
        </p:nvSpPr>
        <p:spPr/>
        <p:txBody>
          <a:bodyPr/>
          <a:lstStyle/>
          <a:p>
            <a:endParaRPr lang="en-AU" dirty="0"/>
          </a:p>
        </p:txBody>
      </p:sp>
    </p:spTree>
    <p:extLst>
      <p:ext uri="{BB962C8B-B14F-4D97-AF65-F5344CB8AC3E}">
        <p14:creationId xmlns:p14="http://schemas.microsoft.com/office/powerpoint/2010/main" val="688803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228600">
              <a:buAutoNum type="arabicParenBoth"/>
            </a:pPr>
            <a:r>
              <a:rPr lang="en-AU" sz="1200" dirty="0" smtClean="0"/>
              <a:t> This </a:t>
            </a:r>
            <a:r>
              <a:rPr lang="en-AU" sz="1200" dirty="0"/>
              <a:t>section is made for the purposes of section 70‑50 of the Insolvency Practice Schedule (Corporations</a:t>
            </a:r>
            <a:r>
              <a:rPr lang="en-AU" sz="1200" dirty="0" smtClean="0"/>
              <a:t>).</a:t>
            </a:r>
          </a:p>
          <a:p>
            <a:pPr marL="228600" indent="-228600">
              <a:buAutoNum type="arabicParenBoth"/>
            </a:pPr>
            <a:endParaRPr lang="en-AU" sz="1200" dirty="0"/>
          </a:p>
          <a:p>
            <a:pPr marL="0" indent="0">
              <a:buNone/>
            </a:pPr>
            <a:r>
              <a:rPr lang="en-AU" sz="1200" dirty="0" smtClean="0"/>
              <a:t>(</a:t>
            </a:r>
            <a:r>
              <a:rPr lang="en-AU" sz="1200" dirty="0"/>
              <a:t>2</a:t>
            </a:r>
            <a:r>
              <a:rPr lang="en-AU" sz="1200" dirty="0" smtClean="0"/>
              <a:t>) </a:t>
            </a:r>
            <a:r>
              <a:rPr lang="en-AU" sz="1200" dirty="0"/>
              <a:t>Subject to subsections (3) and (5), if the external administrator of a company receives a request for information or a report or document under Division 70 of the Insolvency Practice Schedule (Corporations), the external administrator must send the information, report or document within</a:t>
            </a:r>
            <a:r>
              <a:rPr lang="en-AU" sz="1200" dirty="0" smtClean="0"/>
              <a:t>:</a:t>
            </a:r>
            <a:endParaRPr lang="en-AU" sz="1200" dirty="0"/>
          </a:p>
          <a:p>
            <a:pPr marL="628650" lvl="1" indent="-228600">
              <a:buFont typeface="Arial" panose="020B0604020202020204" pitchFamily="34" charset="0"/>
              <a:buAutoNum type="alphaLcParenBoth"/>
            </a:pPr>
            <a:r>
              <a:rPr lang="en-AU" sz="1200" dirty="0" smtClean="0"/>
              <a:t> 5 </a:t>
            </a:r>
            <a:r>
              <a:rPr lang="en-AU" sz="1200" dirty="0"/>
              <a:t>business days after receiving the request; or</a:t>
            </a:r>
          </a:p>
          <a:p>
            <a:pPr marL="628650" lvl="1" indent="-228600">
              <a:buFont typeface="Arial" panose="020B0604020202020204" pitchFamily="34" charset="0"/>
              <a:buAutoNum type="alphaLcParenBoth"/>
            </a:pPr>
            <a:r>
              <a:rPr lang="en-AU" sz="1200" dirty="0" smtClean="0"/>
              <a:t> such </a:t>
            </a:r>
            <a:r>
              <a:rPr lang="en-AU" sz="1200" dirty="0"/>
              <a:t>later period as agreed with the person or body making the request</a:t>
            </a:r>
            <a:r>
              <a:rPr lang="en-AU" sz="1200" dirty="0" smtClean="0"/>
              <a:t>.</a:t>
            </a:r>
          </a:p>
          <a:p>
            <a:pPr marL="628650" lvl="1" indent="-228600">
              <a:buFont typeface="Arial" panose="020B0604020202020204" pitchFamily="34" charset="0"/>
              <a:buAutoNum type="alphaLcParenBoth"/>
            </a:pPr>
            <a:endParaRPr lang="en-AU" sz="1200" dirty="0"/>
          </a:p>
          <a:p>
            <a:pPr marL="228600" indent="-228600">
              <a:buAutoNum type="arabicParenBoth" startAt="3"/>
            </a:pPr>
            <a:r>
              <a:rPr lang="en-AU" sz="1200" dirty="0" smtClean="0"/>
              <a:t> If the external administrator is reasonably satisfied that, due to the nature of the request, an extension of time is required to comply with it, the external administrator may, by written notice, extend the period for compliance.</a:t>
            </a:r>
          </a:p>
          <a:p>
            <a:pPr marL="228600" indent="-228600">
              <a:buAutoNum type="arabicParenBoth" startAt="3"/>
            </a:pPr>
            <a:endParaRPr lang="en-AU" sz="1200" dirty="0" smtClean="0"/>
          </a:p>
          <a:p>
            <a:pPr marL="228600" indent="-228600">
              <a:buFont typeface="Arial" panose="020B0604020202020204" pitchFamily="34" charset="0"/>
              <a:buAutoNum type="arabicParenBoth" startAt="3"/>
            </a:pPr>
            <a:r>
              <a:rPr lang="en-AU" sz="1200" dirty="0" smtClean="0"/>
              <a:t> The </a:t>
            </a:r>
            <a:r>
              <a:rPr lang="en-AU" sz="1200" dirty="0"/>
              <a:t>notice must:</a:t>
            </a:r>
          </a:p>
          <a:p>
            <a:pPr marL="628650" lvl="1" indent="-228600">
              <a:buFont typeface="Arial" panose="020B0604020202020204" pitchFamily="34" charset="0"/>
              <a:buAutoNum type="alphaLcParenBoth"/>
            </a:pPr>
            <a:r>
              <a:rPr lang="en-AU" sz="1200" dirty="0" smtClean="0"/>
              <a:t> be </a:t>
            </a:r>
            <a:r>
              <a:rPr lang="en-AU" sz="1200" dirty="0"/>
              <a:t>given to the person or body making the request; and</a:t>
            </a:r>
          </a:p>
          <a:p>
            <a:pPr marL="628650" lvl="1" indent="-228600">
              <a:buFont typeface="Arial" panose="020B0604020202020204" pitchFamily="34" charset="0"/>
              <a:buAutoNum type="alphaLcParenBoth"/>
            </a:pPr>
            <a:r>
              <a:rPr lang="en-AU" sz="1200" dirty="0" smtClean="0"/>
              <a:t> specify </a:t>
            </a:r>
            <a:r>
              <a:rPr lang="en-AU" sz="1200" dirty="0"/>
              <a:t>the period within which the request will be complied with; and</a:t>
            </a:r>
          </a:p>
          <a:p>
            <a:pPr marL="628650" lvl="1" indent="-228600">
              <a:buFont typeface="Arial" panose="020B0604020202020204" pitchFamily="34" charset="0"/>
              <a:buAutoNum type="alphaLcParenBoth"/>
            </a:pPr>
            <a:r>
              <a:rPr lang="en-AU" sz="1200" dirty="0" smtClean="0"/>
              <a:t> specify </a:t>
            </a:r>
            <a:r>
              <a:rPr lang="en-AU" sz="1200" dirty="0"/>
              <a:t>the reasons for the extension.</a:t>
            </a:r>
          </a:p>
          <a:p>
            <a:pPr marL="228600" indent="-228600">
              <a:buAutoNum type="alphaLcParenBoth"/>
            </a:pPr>
            <a:endParaRPr lang="en-AU" sz="1200" dirty="0"/>
          </a:p>
          <a:p>
            <a:pPr marL="228600" indent="-228600">
              <a:buFont typeface="Wingdings" panose="05000000000000000000" pitchFamily="2" charset="2"/>
              <a:buAutoNum type="arabicParenBoth" startAt="5"/>
            </a:pPr>
            <a:r>
              <a:rPr lang="en-AU" sz="1200" dirty="0" smtClean="0"/>
              <a:t> This </a:t>
            </a:r>
            <a:r>
              <a:rPr lang="en-AU" sz="1200" dirty="0"/>
              <a:t>section does not apply if, under the Act or these Rules, it is not reasonable for the external administrator to comply with the request.</a:t>
            </a:r>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14</a:t>
            </a:fld>
            <a:endParaRPr lang="en-AU" dirty="0"/>
          </a:p>
        </p:txBody>
      </p:sp>
      <p:sp>
        <p:nvSpPr>
          <p:cNvPr id="6" name="Title 5"/>
          <p:cNvSpPr>
            <a:spLocks noGrp="1"/>
          </p:cNvSpPr>
          <p:nvPr>
            <p:ph type="title"/>
          </p:nvPr>
        </p:nvSpPr>
        <p:spPr/>
        <p:txBody>
          <a:bodyPr/>
          <a:lstStyle/>
          <a:p>
            <a:r>
              <a:rPr lang="en-AU" dirty="0"/>
              <a:t>70‑1  Time for complying with reasonable requests</a:t>
            </a:r>
          </a:p>
        </p:txBody>
      </p:sp>
    </p:spTree>
    <p:extLst>
      <p:ext uri="{BB962C8B-B14F-4D97-AF65-F5344CB8AC3E}">
        <p14:creationId xmlns:p14="http://schemas.microsoft.com/office/powerpoint/2010/main" val="1956381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228600">
              <a:buFont typeface="Wingdings" panose="05000000000000000000" pitchFamily="2" charset="2"/>
              <a:buAutoNum type="arabicParenBoth"/>
            </a:pPr>
            <a:r>
              <a:rPr lang="en-AU" sz="1200" dirty="0"/>
              <a:t> </a:t>
            </a:r>
            <a:r>
              <a:rPr lang="en-AU" sz="1200" dirty="0" smtClean="0"/>
              <a:t>This </a:t>
            </a:r>
            <a:r>
              <a:rPr lang="en-AU" sz="1200" dirty="0"/>
              <a:t>section is made for the purposes of section 70‑45 of the Insolvency Practice Schedule (Corporations).</a:t>
            </a:r>
          </a:p>
          <a:p>
            <a:pPr marL="228600" indent="-228600">
              <a:buAutoNum type="arabicParenBoth"/>
            </a:pPr>
            <a:endParaRPr lang="en-AU" sz="1200" dirty="0"/>
          </a:p>
          <a:p>
            <a:pPr marL="0" indent="0">
              <a:buNone/>
            </a:pPr>
            <a:r>
              <a:rPr lang="en-AU" sz="1200" b="1" i="1" dirty="0" smtClean="0"/>
              <a:t>Unreasonable </a:t>
            </a:r>
            <a:r>
              <a:rPr lang="en-AU" sz="1200" b="1" i="1" dirty="0"/>
              <a:t>requests</a:t>
            </a:r>
          </a:p>
          <a:p>
            <a:pPr marL="228600" indent="-228600">
              <a:buFont typeface="Wingdings" panose="05000000000000000000" pitchFamily="2" charset="2"/>
              <a:buAutoNum type="arabicParenBoth" startAt="2"/>
            </a:pPr>
            <a:r>
              <a:rPr lang="en-AU" sz="1200" dirty="0" smtClean="0"/>
              <a:t> It </a:t>
            </a:r>
            <a:r>
              <a:rPr lang="en-AU" sz="1200" dirty="0"/>
              <a:t>is not reasonable for an external administrator of a company to comply with a request to give information, provide a report or produce a document to a creditor if the external administrator, acting in good faith, is of the opinion that:</a:t>
            </a:r>
          </a:p>
          <a:p>
            <a:pPr marL="628650" lvl="1" indent="-228600">
              <a:buAutoNum type="alphaLcParenBoth"/>
            </a:pPr>
            <a:r>
              <a:rPr lang="en-AU" sz="1200" dirty="0" smtClean="0"/>
              <a:t> complying </a:t>
            </a:r>
            <a:r>
              <a:rPr lang="en-AU" sz="1200" dirty="0"/>
              <a:t>with the request would substantially prejudice the interests of one or more creditors or a third party and that prejudice outweighs the benefits of complying with the request; </a:t>
            </a:r>
            <a:r>
              <a:rPr lang="en-AU" sz="1200" dirty="0" smtClean="0"/>
              <a:t>or</a:t>
            </a:r>
          </a:p>
          <a:p>
            <a:pPr marL="628650" lvl="1" indent="-228600">
              <a:buAutoNum type="alphaLcParenBoth"/>
            </a:pPr>
            <a:r>
              <a:rPr lang="en-AU" sz="1200" dirty="0" smtClean="0"/>
              <a:t> the </a:t>
            </a:r>
            <a:r>
              <a:rPr lang="en-AU" sz="1200" dirty="0"/>
              <a:t>information, report or document would be privileged from production in legal proceedings on the ground of legal professional privilege; </a:t>
            </a:r>
            <a:r>
              <a:rPr lang="en-AU" sz="1200" dirty="0" smtClean="0"/>
              <a:t>or</a:t>
            </a:r>
          </a:p>
          <a:p>
            <a:pPr marL="628650" lvl="1" indent="-228600">
              <a:buFont typeface="Arial" panose="020B0604020202020204" pitchFamily="34" charset="0"/>
              <a:buAutoNum type="alphaLcParenBoth"/>
            </a:pPr>
            <a:r>
              <a:rPr lang="en-AU" sz="1200" dirty="0" smtClean="0"/>
              <a:t> disclosure </a:t>
            </a:r>
            <a:r>
              <a:rPr lang="en-AU" sz="1200" dirty="0"/>
              <a:t>of the information, report or document would found an action by a person for breach of confidence; or</a:t>
            </a:r>
          </a:p>
          <a:p>
            <a:pPr marL="628650" lvl="1" indent="-228600">
              <a:buFont typeface="Arial" panose="020B0604020202020204" pitchFamily="34" charset="0"/>
              <a:buAutoNum type="alphaLcParenBoth"/>
            </a:pPr>
            <a:r>
              <a:rPr lang="en-AU" sz="1200" dirty="0" smtClean="0"/>
              <a:t> there </a:t>
            </a:r>
            <a:r>
              <a:rPr lang="en-AU" sz="1200" dirty="0"/>
              <a:t>is not sufficient available property to comply with the request; or</a:t>
            </a:r>
          </a:p>
          <a:p>
            <a:pPr marL="628650" lvl="1" indent="-228600">
              <a:buFont typeface="Arial" panose="020B0604020202020204" pitchFamily="34" charset="0"/>
              <a:buAutoNum type="alphaLcParenBoth"/>
            </a:pPr>
            <a:r>
              <a:rPr lang="en-AU" sz="1200" dirty="0" smtClean="0"/>
              <a:t> the </a:t>
            </a:r>
            <a:r>
              <a:rPr lang="en-AU" sz="1200" dirty="0"/>
              <a:t>information, report or document has already been provided; or</a:t>
            </a:r>
          </a:p>
          <a:p>
            <a:pPr marL="628650" lvl="1" indent="-228600">
              <a:buFont typeface="Arial" panose="020B0604020202020204" pitchFamily="34" charset="0"/>
              <a:buAutoNum type="alphaLcParenBoth"/>
            </a:pPr>
            <a:r>
              <a:rPr lang="en-AU" sz="1200" dirty="0" smtClean="0"/>
              <a:t> the </a:t>
            </a:r>
            <a:r>
              <a:rPr lang="en-AU" sz="1200" dirty="0"/>
              <a:t>information, report or document is required to be provided under the Corporations legislation within 20 business days of the request being made; or</a:t>
            </a:r>
          </a:p>
          <a:p>
            <a:pPr marL="628650" lvl="1" indent="-228600">
              <a:buFont typeface="Arial" panose="020B0604020202020204" pitchFamily="34" charset="0"/>
              <a:buAutoNum type="alphaLcParenBoth"/>
            </a:pPr>
            <a:r>
              <a:rPr lang="en-AU" sz="1200" dirty="0" smtClean="0"/>
              <a:t> the </a:t>
            </a:r>
            <a:r>
              <a:rPr lang="en-AU" sz="1200" dirty="0"/>
              <a:t>request is vexatious</a:t>
            </a:r>
            <a:r>
              <a:rPr lang="en-AU" sz="1200" dirty="0" smtClean="0"/>
              <a:t>.</a:t>
            </a:r>
          </a:p>
          <a:p>
            <a:pPr marL="400050" lvl="1" indent="0">
              <a:buNone/>
            </a:pPr>
            <a:endParaRPr lang="en-AU" sz="1200" dirty="0"/>
          </a:p>
          <a:p>
            <a:pPr marL="228600" indent="-228600">
              <a:buFont typeface="Wingdings" panose="05000000000000000000" pitchFamily="2" charset="2"/>
              <a:buAutoNum type="arabicParenBoth" startAt="2"/>
            </a:pPr>
            <a:r>
              <a:rPr lang="en-AU" sz="1200" dirty="0" smtClean="0"/>
              <a:t> Without </a:t>
            </a:r>
            <a:r>
              <a:rPr lang="en-AU" sz="1200" dirty="0"/>
              <a:t>limiting paragraph (2)(g), a request may be taken to be vexatious if the external administrator receives the request within 20 business days of receiving a similar request from the creditor.</a:t>
            </a:r>
          </a:p>
        </p:txBody>
      </p:sp>
      <p:sp>
        <p:nvSpPr>
          <p:cNvPr id="3" name="Footer Placeholder 2"/>
          <p:cNvSpPr>
            <a:spLocks noGrp="1"/>
          </p:cNvSpPr>
          <p:nvPr>
            <p:ph type="ftr" sz="quarter" idx="10"/>
          </p:nvPr>
        </p:nvSpPr>
        <p:spPr/>
        <p:txBody>
          <a:bodyPr/>
          <a:lstStyle/>
          <a:p>
            <a:r>
              <a:rPr lang="en-AU" dirty="0"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15</a:t>
            </a:fld>
            <a:endParaRPr lang="en-AU" dirty="0"/>
          </a:p>
        </p:txBody>
      </p:sp>
      <p:sp>
        <p:nvSpPr>
          <p:cNvPr id="6" name="Title 5"/>
          <p:cNvSpPr>
            <a:spLocks noGrp="1"/>
          </p:cNvSpPr>
          <p:nvPr>
            <p:ph type="title"/>
          </p:nvPr>
        </p:nvSpPr>
        <p:spPr/>
        <p:txBody>
          <a:bodyPr/>
          <a:lstStyle/>
          <a:p>
            <a:r>
              <a:rPr lang="en-AU" dirty="0"/>
              <a:t>70‑15  Right of individual creditor to request information etc. from external administrator</a:t>
            </a:r>
          </a:p>
        </p:txBody>
      </p:sp>
    </p:spTree>
    <p:extLst>
      <p:ext uri="{BB962C8B-B14F-4D97-AF65-F5344CB8AC3E}">
        <p14:creationId xmlns:p14="http://schemas.microsoft.com/office/powerpoint/2010/main" val="3788756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AU" sz="1400" b="1" i="1" dirty="0" smtClean="0"/>
              <a:t>Reasonable </a:t>
            </a:r>
            <a:r>
              <a:rPr lang="en-AU" sz="1400" b="1" i="1" dirty="0"/>
              <a:t>requests</a:t>
            </a:r>
          </a:p>
          <a:p>
            <a:pPr marL="228600" indent="-228600">
              <a:buAutoNum type="arabicParenBoth" startAt="4"/>
            </a:pPr>
            <a:r>
              <a:rPr lang="en-AU" sz="1400" dirty="0" smtClean="0"/>
              <a:t> It </a:t>
            </a:r>
            <a:r>
              <a:rPr lang="en-AU" sz="1400" dirty="0"/>
              <a:t>is reasonable for an external administrator of a company to comply with a request to give information, provide a report or produce a document to a creditor if subsection (2) does not apply to the request</a:t>
            </a:r>
            <a:r>
              <a:rPr lang="en-AU" sz="1400" dirty="0" smtClean="0"/>
              <a:t>.</a:t>
            </a:r>
          </a:p>
          <a:p>
            <a:pPr marL="0" indent="0">
              <a:buNone/>
            </a:pPr>
            <a:endParaRPr lang="en-AU" sz="1400" dirty="0"/>
          </a:p>
          <a:p>
            <a:pPr marL="228600" indent="-228600">
              <a:buFont typeface="Wingdings" panose="05000000000000000000" pitchFamily="2" charset="2"/>
              <a:buAutoNum type="arabicParenBoth" startAt="5"/>
            </a:pPr>
            <a:r>
              <a:rPr lang="en-AU" sz="1400" dirty="0" smtClean="0"/>
              <a:t> Despite </a:t>
            </a:r>
            <a:r>
              <a:rPr lang="en-AU" sz="1400" dirty="0"/>
              <a:t>paragraph (2)(d), (e) or (f), it is also reasonable for an external administrator of a company to comply with a request to give information, provide a report or produce a document to the creditor if:</a:t>
            </a:r>
          </a:p>
          <a:p>
            <a:pPr marL="628650" lvl="1" indent="-228600">
              <a:buFont typeface="Arial" panose="020B0604020202020204" pitchFamily="34" charset="0"/>
              <a:buAutoNum type="alphaLcParenBoth"/>
            </a:pPr>
            <a:r>
              <a:rPr lang="en-AU" sz="1400" dirty="0" smtClean="0"/>
              <a:t> the </a:t>
            </a:r>
            <a:r>
              <a:rPr lang="en-AU" sz="1400" dirty="0"/>
              <a:t>creditor agrees to bear the cost of complying with the request; and</a:t>
            </a:r>
          </a:p>
          <a:p>
            <a:pPr marL="628650" lvl="1" indent="-228600">
              <a:buFont typeface="Arial" panose="020B0604020202020204" pitchFamily="34" charset="0"/>
              <a:buAutoNum type="alphaLcParenBoth"/>
            </a:pPr>
            <a:r>
              <a:rPr lang="en-AU" sz="1400" dirty="0" smtClean="0"/>
              <a:t> if </a:t>
            </a:r>
            <a:r>
              <a:rPr lang="en-AU" sz="1400" dirty="0"/>
              <a:t>required to do so by the external administrator—security for the cost of complying with the request is given to the external administrator before the request is complied with.</a:t>
            </a:r>
          </a:p>
        </p:txBody>
      </p:sp>
      <p:sp>
        <p:nvSpPr>
          <p:cNvPr id="3" name="Footer Placeholder 2"/>
          <p:cNvSpPr>
            <a:spLocks noGrp="1"/>
          </p:cNvSpPr>
          <p:nvPr>
            <p:ph type="ftr" sz="quarter" idx="10"/>
          </p:nvPr>
        </p:nvSpPr>
        <p:spPr/>
        <p:txBody>
          <a:bodyPr/>
          <a:lstStyle/>
          <a:p>
            <a:r>
              <a:rPr lang="en-AU" dirty="0"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16</a:t>
            </a:fld>
            <a:endParaRPr lang="en-AU" dirty="0"/>
          </a:p>
        </p:txBody>
      </p:sp>
      <p:sp>
        <p:nvSpPr>
          <p:cNvPr id="6" name="Title 5"/>
          <p:cNvSpPr>
            <a:spLocks noGrp="1"/>
          </p:cNvSpPr>
          <p:nvPr>
            <p:ph type="title"/>
          </p:nvPr>
        </p:nvSpPr>
        <p:spPr/>
        <p:txBody>
          <a:bodyPr/>
          <a:lstStyle/>
          <a:p>
            <a:r>
              <a:rPr lang="en-AU" dirty="0"/>
              <a:t>70‑15  Right of individual creditor to request information etc. from external administrator</a:t>
            </a:r>
          </a:p>
        </p:txBody>
      </p:sp>
    </p:spTree>
    <p:extLst>
      <p:ext uri="{BB962C8B-B14F-4D97-AF65-F5344CB8AC3E}">
        <p14:creationId xmlns:p14="http://schemas.microsoft.com/office/powerpoint/2010/main" val="3826762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228600">
              <a:buFont typeface="Wingdings" panose="05000000000000000000" pitchFamily="2" charset="2"/>
              <a:buAutoNum type="arabicParenBoth"/>
            </a:pPr>
            <a:r>
              <a:rPr lang="en-AU" sz="1200" dirty="0" smtClean="0"/>
              <a:t> This </a:t>
            </a:r>
            <a:r>
              <a:rPr lang="en-AU" sz="1200" dirty="0"/>
              <a:t>section is made for the purposes of subsection 70‑55(4) of the Insolvency Practice Schedule (Corporations).</a:t>
            </a:r>
          </a:p>
          <a:p>
            <a:pPr marL="0" indent="0">
              <a:buNone/>
            </a:pPr>
            <a:endParaRPr lang="en-AU" sz="1200" dirty="0"/>
          </a:p>
          <a:p>
            <a:pPr marL="228600" indent="-228600">
              <a:buFont typeface="Wingdings" panose="05000000000000000000" pitchFamily="2" charset="2"/>
              <a:buAutoNum type="arabicParenBoth" startAt="2"/>
            </a:pPr>
            <a:r>
              <a:rPr lang="en-AU" sz="1200" dirty="0" smtClean="0"/>
              <a:t> Subject </a:t>
            </a:r>
            <a:r>
              <a:rPr lang="en-AU" sz="1200" dirty="0"/>
              <a:t>to subsection (3), the Commonwealth must bear the cost of providing information or a report or document requested by the Commonwealth under subsection 70‑55(2) of the Insolvency Practice Schedule (Corporations) if, in the opinion of the external administrator, there is not sufficient property available to comply with the request for the information, report or document.</a:t>
            </a:r>
          </a:p>
          <a:p>
            <a:pPr marL="0" indent="0">
              <a:buNone/>
            </a:pPr>
            <a:endParaRPr lang="en-AU" sz="1200" dirty="0"/>
          </a:p>
          <a:p>
            <a:pPr marL="228600" indent="-228600">
              <a:buFont typeface="Wingdings" panose="05000000000000000000" pitchFamily="2" charset="2"/>
              <a:buAutoNum type="arabicParenBoth" startAt="3"/>
            </a:pPr>
            <a:r>
              <a:rPr lang="en-AU" sz="1200" dirty="0"/>
              <a:t> If:</a:t>
            </a:r>
          </a:p>
          <a:p>
            <a:pPr marL="628650" lvl="1" indent="-228600">
              <a:buFont typeface="Arial" panose="020B0604020202020204" pitchFamily="34" charset="0"/>
              <a:buAutoNum type="alphaLcParenBoth"/>
            </a:pPr>
            <a:r>
              <a:rPr lang="en-AU" sz="1200" dirty="0" smtClean="0"/>
              <a:t> a </a:t>
            </a:r>
            <a:r>
              <a:rPr lang="en-AU" sz="1200" dirty="0"/>
              <a:t>company is under external administration; </a:t>
            </a:r>
            <a:r>
              <a:rPr lang="en-AU" sz="1200" dirty="0" smtClean="0"/>
              <a:t>and</a:t>
            </a:r>
            <a:endParaRPr lang="en-AU" sz="1200" dirty="0"/>
          </a:p>
          <a:p>
            <a:pPr marL="628650" lvl="1" indent="-228600">
              <a:buFont typeface="Arial" panose="020B0604020202020204" pitchFamily="34" charset="0"/>
              <a:buAutoNum type="alphaLcParenBoth"/>
            </a:pPr>
            <a:r>
              <a:rPr lang="en-AU" sz="1200" dirty="0" smtClean="0"/>
              <a:t> either</a:t>
            </a:r>
            <a:r>
              <a:rPr lang="en-AU" sz="1200" dirty="0"/>
              <a:t>:</a:t>
            </a:r>
          </a:p>
          <a:p>
            <a:pPr marL="800100" lvl="2" indent="0">
              <a:buNone/>
            </a:pPr>
            <a:r>
              <a:rPr lang="en-AU" sz="1200" dirty="0" smtClean="0"/>
              <a:t>(</a:t>
            </a:r>
            <a:r>
              <a:rPr lang="en-AU" sz="1200" dirty="0" err="1"/>
              <a:t>i</a:t>
            </a:r>
            <a:r>
              <a:rPr lang="en-AU" sz="1200" dirty="0"/>
              <a:t>) </a:t>
            </a:r>
            <a:r>
              <a:rPr lang="en-AU" sz="1200" dirty="0" smtClean="0"/>
              <a:t>a </a:t>
            </a:r>
            <a:r>
              <a:rPr lang="en-AU" sz="1200" dirty="0"/>
              <a:t>former employee of the company has made a claim for financial assistance from the Commonwealth in relation to unpaid employment entitlements; </a:t>
            </a:r>
            <a:r>
              <a:rPr lang="en-AU" sz="1200" dirty="0" smtClean="0"/>
              <a:t>or</a:t>
            </a:r>
            <a:endParaRPr lang="en-AU" sz="1200" dirty="0"/>
          </a:p>
          <a:p>
            <a:pPr marL="800100" lvl="2" indent="0">
              <a:buNone/>
            </a:pPr>
            <a:r>
              <a:rPr lang="en-AU" sz="1200" dirty="0" smtClean="0"/>
              <a:t>(ii) the </a:t>
            </a:r>
            <a:r>
              <a:rPr lang="en-AU" sz="1200" dirty="0"/>
              <a:t>Commonwealth considers that such a claim is likely to be made; and</a:t>
            </a:r>
          </a:p>
          <a:p>
            <a:pPr marL="628650" lvl="1" indent="-228600">
              <a:buFont typeface="Arial" panose="020B0604020202020204" pitchFamily="34" charset="0"/>
              <a:buAutoNum type="alphaLcParenBoth"/>
            </a:pPr>
            <a:r>
              <a:rPr lang="en-AU" sz="1200" dirty="0" smtClean="0"/>
              <a:t> the </a:t>
            </a:r>
            <a:r>
              <a:rPr lang="en-AU" sz="1200" dirty="0"/>
              <a:t>external administrator of the company has lodged a report under the Act; and</a:t>
            </a:r>
          </a:p>
          <a:p>
            <a:pPr marL="628650" lvl="1" indent="-228600">
              <a:buFont typeface="Arial" panose="020B0604020202020204" pitchFamily="34" charset="0"/>
              <a:buAutoNum type="alphaLcParenBoth"/>
            </a:pPr>
            <a:r>
              <a:rPr lang="en-AU" sz="1200" dirty="0" smtClean="0"/>
              <a:t> the </a:t>
            </a:r>
            <a:r>
              <a:rPr lang="en-AU" sz="1200" dirty="0"/>
              <a:t>Commonwealth requests a copy of the report in accordance with section 70‑55 of the Insolvency Practice Schedule (Corporations);</a:t>
            </a:r>
          </a:p>
          <a:p>
            <a:pPr marL="400050" lvl="1" indent="0">
              <a:buNone/>
            </a:pPr>
            <a:r>
              <a:rPr lang="en-AU" sz="1200" dirty="0"/>
              <a:t>the Commonwealth must bear the cost of providing a copy of the report to the Commonwealth</a:t>
            </a:r>
            <a:r>
              <a:rPr lang="en-AU" sz="1200" dirty="0" smtClean="0"/>
              <a:t>.</a:t>
            </a:r>
            <a:endParaRPr lang="en-AU" sz="1200" dirty="0"/>
          </a:p>
          <a:p>
            <a:pPr marL="0" indent="0">
              <a:buNone/>
            </a:pPr>
            <a:endParaRPr lang="en-AU" sz="1100" dirty="0"/>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17</a:t>
            </a:fld>
            <a:endParaRPr lang="en-AU" dirty="0"/>
          </a:p>
        </p:txBody>
      </p:sp>
      <p:sp>
        <p:nvSpPr>
          <p:cNvPr id="6" name="Title 5"/>
          <p:cNvSpPr>
            <a:spLocks noGrp="1"/>
          </p:cNvSpPr>
          <p:nvPr>
            <p:ph type="title"/>
          </p:nvPr>
        </p:nvSpPr>
        <p:spPr/>
        <p:txBody>
          <a:bodyPr/>
          <a:lstStyle/>
          <a:p>
            <a:r>
              <a:rPr lang="en-AU" dirty="0"/>
              <a:t>70‑55  Requests for information by the Commonwealth</a:t>
            </a:r>
          </a:p>
        </p:txBody>
      </p:sp>
    </p:spTree>
    <p:extLst>
      <p:ext uri="{BB962C8B-B14F-4D97-AF65-F5344CB8AC3E}">
        <p14:creationId xmlns:p14="http://schemas.microsoft.com/office/powerpoint/2010/main" val="4067949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Memorandum</a:t>
            </a:r>
            <a:endParaRPr lang="en-AU" dirty="0"/>
          </a:p>
        </p:txBody>
      </p:sp>
      <p:sp>
        <p:nvSpPr>
          <p:cNvPr id="3" name="Text Placeholder 2"/>
          <p:cNvSpPr>
            <a:spLocks noGrp="1"/>
          </p:cNvSpPr>
          <p:nvPr>
            <p:ph type="body" sz="quarter" idx="10"/>
          </p:nvPr>
        </p:nvSpPr>
        <p:spPr/>
        <p:txBody>
          <a:bodyPr/>
          <a:lstStyle/>
          <a:p>
            <a:endParaRPr lang="en-AU" dirty="0"/>
          </a:p>
        </p:txBody>
      </p:sp>
    </p:spTree>
    <p:extLst>
      <p:ext uri="{BB962C8B-B14F-4D97-AF65-F5344CB8AC3E}">
        <p14:creationId xmlns:p14="http://schemas.microsoft.com/office/powerpoint/2010/main" val="1941839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i="1" dirty="0" smtClean="0"/>
          </a:p>
          <a:p>
            <a:r>
              <a:rPr lang="en-AU" i="1" dirty="0" smtClean="0"/>
              <a:t>Representations made to the 2010 Senate Inquiry regarding the </a:t>
            </a:r>
            <a:r>
              <a:rPr lang="en-AU" b="1" i="1" dirty="0" smtClean="0"/>
              <a:t>high cost</a:t>
            </a:r>
            <a:r>
              <a:rPr lang="en-AU" i="1" dirty="0" smtClean="0"/>
              <a:t> of external administrations and the feeling of </a:t>
            </a:r>
            <a:r>
              <a:rPr lang="en-AU" b="1" i="1" dirty="0" smtClean="0"/>
              <a:t>general creditor powerlessness</a:t>
            </a:r>
            <a:r>
              <a:rPr lang="en-AU" i="1" dirty="0" smtClean="0"/>
              <a:t> during them, reflected deeper concerns about the efficiency and effectiveness of corporate insolvency administration governance, including in the areas of:</a:t>
            </a:r>
          </a:p>
          <a:p>
            <a:pPr lvl="1"/>
            <a:r>
              <a:rPr lang="en-AU" i="1" dirty="0" smtClean="0"/>
              <a:t>the approval of the remuneration of external administrators</a:t>
            </a:r>
          </a:p>
          <a:p>
            <a:pPr lvl="1"/>
            <a:r>
              <a:rPr lang="en-AU" i="1" dirty="0" smtClean="0"/>
              <a:t>practitioners' and stakeholders rights and responsibilities to communicate with each other</a:t>
            </a:r>
          </a:p>
          <a:p>
            <a:pPr lvl="1"/>
            <a:r>
              <a:rPr lang="en-AU" i="1" dirty="0" smtClean="0"/>
              <a:t>the removal and replacement of practitioners from specific administrations</a:t>
            </a:r>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19</a:t>
            </a:fld>
            <a:endParaRPr lang="en-AU" dirty="0"/>
          </a:p>
        </p:txBody>
      </p:sp>
      <p:sp>
        <p:nvSpPr>
          <p:cNvPr id="5" name="Text Placeholder 4"/>
          <p:cNvSpPr>
            <a:spLocks noGrp="1"/>
          </p:cNvSpPr>
          <p:nvPr>
            <p:ph type="body" sz="quarter" idx="12"/>
          </p:nvPr>
        </p:nvSpPr>
        <p:spPr/>
        <p:txBody>
          <a:bodyPr/>
          <a:lstStyle/>
          <a:p>
            <a:r>
              <a:rPr lang="en-AU" dirty="0" smtClean="0"/>
              <a:t>Insolvency Law Reform Act 2015 (</a:t>
            </a:r>
            <a:r>
              <a:rPr lang="en-AU" dirty="0" err="1" smtClean="0"/>
              <a:t>cth</a:t>
            </a:r>
            <a:r>
              <a:rPr lang="en-AU" dirty="0" smtClean="0"/>
              <a:t>)</a:t>
            </a:r>
            <a:endParaRPr lang="en-AU" dirty="0"/>
          </a:p>
        </p:txBody>
      </p:sp>
      <p:sp>
        <p:nvSpPr>
          <p:cNvPr id="6" name="Title 5"/>
          <p:cNvSpPr>
            <a:spLocks noGrp="1"/>
          </p:cNvSpPr>
          <p:nvPr>
            <p:ph type="title"/>
          </p:nvPr>
        </p:nvSpPr>
        <p:spPr/>
        <p:txBody>
          <a:bodyPr/>
          <a:lstStyle/>
          <a:p>
            <a:r>
              <a:rPr lang="en-AU" dirty="0" smtClean="0"/>
              <a:t>Explanatory Memorandum</a:t>
            </a:r>
            <a:endParaRPr lang="en-AU" dirty="0"/>
          </a:p>
        </p:txBody>
      </p:sp>
    </p:spTree>
    <p:extLst>
      <p:ext uri="{BB962C8B-B14F-4D97-AF65-F5344CB8AC3E}">
        <p14:creationId xmlns:p14="http://schemas.microsoft.com/office/powerpoint/2010/main" val="2619832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84138378"/>
              </p:ext>
            </p:extLst>
          </p:nvPr>
        </p:nvGraphicFramePr>
        <p:xfrm>
          <a:off x="828000" y="1760400"/>
          <a:ext cx="9036000" cy="4534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0"/>
          </p:nvPr>
        </p:nvSpPr>
        <p:spPr/>
        <p:txBody>
          <a:bodyPr/>
          <a:lstStyle/>
          <a:p>
            <a:r>
              <a:rPr lang="en-AU" dirty="0" smtClean="0"/>
              <a:t>Creditor and Commonwealth rights to information</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a:t>
            </a:fld>
            <a:endParaRPr lang="en-AU" dirty="0"/>
          </a:p>
        </p:txBody>
      </p:sp>
      <p:sp>
        <p:nvSpPr>
          <p:cNvPr id="5" name="Text Placeholder 4"/>
          <p:cNvSpPr>
            <a:spLocks noGrp="1"/>
          </p:cNvSpPr>
          <p:nvPr>
            <p:ph type="body" sz="quarter" idx="12"/>
          </p:nvPr>
        </p:nvSpPr>
        <p:spPr/>
        <p:txBody>
          <a:bodyPr/>
          <a:lstStyle/>
          <a:p>
            <a:endParaRPr lang="en-AU" dirty="0"/>
          </a:p>
        </p:txBody>
      </p:sp>
      <p:sp>
        <p:nvSpPr>
          <p:cNvPr id="6" name="Title 5"/>
          <p:cNvSpPr>
            <a:spLocks noGrp="1"/>
          </p:cNvSpPr>
          <p:nvPr>
            <p:ph type="title"/>
          </p:nvPr>
        </p:nvSpPr>
        <p:spPr/>
        <p:txBody>
          <a:bodyPr/>
          <a:lstStyle/>
          <a:p>
            <a:r>
              <a:rPr lang="en-AU" dirty="0" smtClean="0"/>
              <a:t>What I hope to cover</a:t>
            </a:r>
            <a:endParaRPr lang="en-AU" dirty="0"/>
          </a:p>
        </p:txBody>
      </p:sp>
    </p:spTree>
    <p:extLst>
      <p:ext uri="{BB962C8B-B14F-4D97-AF65-F5344CB8AC3E}">
        <p14:creationId xmlns:p14="http://schemas.microsoft.com/office/powerpoint/2010/main" val="612657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smtClean="0"/>
          </a:p>
          <a:p>
            <a:r>
              <a:rPr lang="en-AU" i="1" dirty="0" smtClean="0"/>
              <a:t>Information </a:t>
            </a:r>
            <a:r>
              <a:rPr lang="en-AU" i="1" dirty="0"/>
              <a:t>asymmetry interferes with the efficiency of the insolvency market and contributes to the risk of misconduct by market participants. The current regulatory barriers to creditors obtaining information entrenches the inherent problems creditors face in assessing the quality of the insolvency services provided. </a:t>
            </a:r>
          </a:p>
          <a:p>
            <a:endParaRPr lang="en-AU" dirty="0"/>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20</a:t>
            </a:fld>
            <a:endParaRPr lang="en-AU" dirty="0"/>
          </a:p>
        </p:txBody>
      </p:sp>
      <p:sp>
        <p:nvSpPr>
          <p:cNvPr id="5" name="Text Placeholder 4"/>
          <p:cNvSpPr>
            <a:spLocks noGrp="1"/>
          </p:cNvSpPr>
          <p:nvPr>
            <p:ph type="body" sz="quarter" idx="12"/>
          </p:nvPr>
        </p:nvSpPr>
        <p:spPr/>
        <p:txBody>
          <a:bodyPr/>
          <a:lstStyle/>
          <a:p>
            <a:r>
              <a:rPr lang="en-AU" dirty="0"/>
              <a:t>Insolvency Law Reform </a:t>
            </a:r>
            <a:r>
              <a:rPr lang="en-AU" dirty="0" smtClean="0"/>
              <a:t>act </a:t>
            </a:r>
            <a:r>
              <a:rPr lang="en-AU" dirty="0"/>
              <a:t>2015 (</a:t>
            </a:r>
            <a:r>
              <a:rPr lang="en-AU" dirty="0" err="1"/>
              <a:t>cth</a:t>
            </a:r>
            <a:r>
              <a:rPr lang="en-AU" dirty="0"/>
              <a:t>)</a:t>
            </a:r>
          </a:p>
          <a:p>
            <a:endParaRPr lang="en-AU" dirty="0"/>
          </a:p>
        </p:txBody>
      </p:sp>
      <p:sp>
        <p:nvSpPr>
          <p:cNvPr id="7" name="Title 5"/>
          <p:cNvSpPr>
            <a:spLocks noGrp="1"/>
          </p:cNvSpPr>
          <p:nvPr>
            <p:ph type="title"/>
          </p:nvPr>
        </p:nvSpPr>
        <p:spPr/>
        <p:txBody>
          <a:bodyPr/>
          <a:lstStyle/>
          <a:p>
            <a:r>
              <a:rPr lang="en-AU" dirty="0" smtClean="0"/>
              <a:t>Explanatory Memorandum</a:t>
            </a:r>
            <a:endParaRPr lang="en-AU" dirty="0"/>
          </a:p>
        </p:txBody>
      </p:sp>
    </p:spTree>
    <p:extLst>
      <p:ext uri="{BB962C8B-B14F-4D97-AF65-F5344CB8AC3E}">
        <p14:creationId xmlns:p14="http://schemas.microsoft.com/office/powerpoint/2010/main" val="2946195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Recent Case</a:t>
            </a:r>
            <a:endParaRPr lang="en-AU" dirty="0"/>
          </a:p>
        </p:txBody>
      </p:sp>
      <p:sp>
        <p:nvSpPr>
          <p:cNvPr id="3" name="Text Placeholder 2"/>
          <p:cNvSpPr>
            <a:spLocks noGrp="1"/>
          </p:cNvSpPr>
          <p:nvPr>
            <p:ph type="body" sz="quarter" idx="10"/>
          </p:nvPr>
        </p:nvSpPr>
        <p:spPr/>
        <p:txBody>
          <a:bodyPr/>
          <a:lstStyle/>
          <a:p>
            <a:endParaRPr lang="en-AU" dirty="0"/>
          </a:p>
        </p:txBody>
      </p:sp>
    </p:spTree>
    <p:extLst>
      <p:ext uri="{BB962C8B-B14F-4D97-AF65-F5344CB8AC3E}">
        <p14:creationId xmlns:p14="http://schemas.microsoft.com/office/powerpoint/2010/main" val="2371970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822006079"/>
              </p:ext>
            </p:extLst>
          </p:nvPr>
        </p:nvGraphicFramePr>
        <p:xfrm>
          <a:off x="828675" y="1760538"/>
          <a:ext cx="9036050" cy="453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22</a:t>
            </a:fld>
            <a:endParaRPr lang="en-AU" dirty="0"/>
          </a:p>
        </p:txBody>
      </p:sp>
      <p:sp>
        <p:nvSpPr>
          <p:cNvPr id="6" name="Title 5"/>
          <p:cNvSpPr>
            <a:spLocks noGrp="1"/>
          </p:cNvSpPr>
          <p:nvPr>
            <p:ph type="title"/>
          </p:nvPr>
        </p:nvSpPr>
        <p:spPr/>
        <p:txBody>
          <a:bodyPr/>
          <a:lstStyle/>
          <a:p>
            <a:r>
              <a:rPr lang="en-AU" dirty="0"/>
              <a:t>In the matter of 1</a:t>
            </a:r>
            <a:r>
              <a:rPr lang="en-AU" baseline="30000" dirty="0"/>
              <a:t>st</a:t>
            </a:r>
            <a:r>
              <a:rPr lang="en-AU" dirty="0"/>
              <a:t> Fleet Pty Ltd (in liquidation)</a:t>
            </a:r>
            <a:br>
              <a:rPr lang="en-AU" dirty="0"/>
            </a:br>
            <a:r>
              <a:rPr lang="en-AU" dirty="0"/>
              <a:t>[2019] NSWSC 6</a:t>
            </a:r>
          </a:p>
        </p:txBody>
      </p:sp>
    </p:spTree>
    <p:extLst>
      <p:ext uri="{BB962C8B-B14F-4D97-AF65-F5344CB8AC3E}">
        <p14:creationId xmlns:p14="http://schemas.microsoft.com/office/powerpoint/2010/main" val="4271473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293993532"/>
              </p:ext>
            </p:extLst>
          </p:nvPr>
        </p:nvGraphicFramePr>
        <p:xfrm>
          <a:off x="828000" y="1760400"/>
          <a:ext cx="9036000" cy="4534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0"/>
          </p:nvPr>
        </p:nvSpPr>
        <p:spPr/>
        <p:txBody>
          <a:bodyPr/>
          <a:lstStyle/>
          <a:p>
            <a:r>
              <a:rPr lang="en-AU" dirty="0"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23</a:t>
            </a:fld>
            <a:endParaRPr lang="en-AU" dirty="0"/>
          </a:p>
        </p:txBody>
      </p:sp>
      <p:sp>
        <p:nvSpPr>
          <p:cNvPr id="6" name="Title 5"/>
          <p:cNvSpPr>
            <a:spLocks noGrp="1"/>
          </p:cNvSpPr>
          <p:nvPr>
            <p:ph type="title"/>
          </p:nvPr>
        </p:nvSpPr>
        <p:spPr/>
        <p:txBody>
          <a:bodyPr/>
          <a:lstStyle/>
          <a:p>
            <a:r>
              <a:rPr lang="en-AU" dirty="0"/>
              <a:t>In the matter of 1</a:t>
            </a:r>
            <a:r>
              <a:rPr lang="en-AU" baseline="30000" dirty="0"/>
              <a:t>st</a:t>
            </a:r>
            <a:r>
              <a:rPr lang="en-AU" dirty="0"/>
              <a:t> Fleet Pty Ltd (in liquidation)</a:t>
            </a:r>
            <a:br>
              <a:rPr lang="en-AU" dirty="0"/>
            </a:br>
            <a:r>
              <a:rPr lang="en-AU" dirty="0"/>
              <a:t>[2019] NSWSC 6</a:t>
            </a:r>
          </a:p>
        </p:txBody>
      </p:sp>
    </p:spTree>
    <p:extLst>
      <p:ext uri="{BB962C8B-B14F-4D97-AF65-F5344CB8AC3E}">
        <p14:creationId xmlns:p14="http://schemas.microsoft.com/office/powerpoint/2010/main" val="3408862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08029048"/>
              </p:ext>
            </p:extLst>
          </p:nvPr>
        </p:nvGraphicFramePr>
        <p:xfrm>
          <a:off x="828000" y="1760400"/>
          <a:ext cx="9036000" cy="4534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24</a:t>
            </a:fld>
            <a:endParaRPr lang="en-AU" dirty="0"/>
          </a:p>
        </p:txBody>
      </p:sp>
      <p:sp>
        <p:nvSpPr>
          <p:cNvPr id="6" name="Title 5"/>
          <p:cNvSpPr>
            <a:spLocks noGrp="1"/>
          </p:cNvSpPr>
          <p:nvPr>
            <p:ph type="title"/>
          </p:nvPr>
        </p:nvSpPr>
        <p:spPr/>
        <p:txBody>
          <a:bodyPr/>
          <a:lstStyle/>
          <a:p>
            <a:r>
              <a:rPr lang="en-AU" dirty="0"/>
              <a:t>In the matter of 1</a:t>
            </a:r>
            <a:r>
              <a:rPr lang="en-AU" baseline="30000" dirty="0"/>
              <a:t>st</a:t>
            </a:r>
            <a:r>
              <a:rPr lang="en-AU" dirty="0"/>
              <a:t> Fleet Pty Ltd (in liquidation)</a:t>
            </a:r>
            <a:br>
              <a:rPr lang="en-AU" dirty="0"/>
            </a:br>
            <a:r>
              <a:rPr lang="en-AU" dirty="0"/>
              <a:t>[2019] NSWSC 6</a:t>
            </a:r>
          </a:p>
        </p:txBody>
      </p:sp>
    </p:spTree>
    <p:extLst>
      <p:ext uri="{BB962C8B-B14F-4D97-AF65-F5344CB8AC3E}">
        <p14:creationId xmlns:p14="http://schemas.microsoft.com/office/powerpoint/2010/main" val="1349179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228384942"/>
              </p:ext>
            </p:extLst>
          </p:nvPr>
        </p:nvGraphicFramePr>
        <p:xfrm>
          <a:off x="828000" y="1760400"/>
          <a:ext cx="9036000" cy="4534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25</a:t>
            </a:fld>
            <a:endParaRPr lang="en-AU" dirty="0"/>
          </a:p>
        </p:txBody>
      </p:sp>
      <p:sp>
        <p:nvSpPr>
          <p:cNvPr id="6" name="Title 5"/>
          <p:cNvSpPr>
            <a:spLocks noGrp="1"/>
          </p:cNvSpPr>
          <p:nvPr>
            <p:ph type="title"/>
          </p:nvPr>
        </p:nvSpPr>
        <p:spPr/>
        <p:txBody>
          <a:bodyPr/>
          <a:lstStyle/>
          <a:p>
            <a:r>
              <a:rPr lang="en-AU" dirty="0"/>
              <a:t>In the matter of 1st Fleet Pty Ltd (in liquidation)</a:t>
            </a:r>
            <a:br>
              <a:rPr lang="en-AU" dirty="0"/>
            </a:br>
            <a:r>
              <a:rPr lang="en-AU" dirty="0"/>
              <a:t>[2019] NSWSC 6</a:t>
            </a:r>
          </a:p>
        </p:txBody>
      </p:sp>
    </p:spTree>
    <p:extLst>
      <p:ext uri="{BB962C8B-B14F-4D97-AF65-F5344CB8AC3E}">
        <p14:creationId xmlns:p14="http://schemas.microsoft.com/office/powerpoint/2010/main" val="1261497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Takeaways </a:t>
            </a:r>
            <a:endParaRPr lang="en-AU" dirty="0"/>
          </a:p>
        </p:txBody>
      </p:sp>
      <p:sp>
        <p:nvSpPr>
          <p:cNvPr id="3" name="Text Placeholder 2"/>
          <p:cNvSpPr>
            <a:spLocks noGrp="1"/>
          </p:cNvSpPr>
          <p:nvPr>
            <p:ph type="body" sz="quarter" idx="10"/>
          </p:nvPr>
        </p:nvSpPr>
        <p:spPr/>
        <p:txBody>
          <a:bodyPr/>
          <a:lstStyle/>
          <a:p>
            <a:endParaRPr lang="en-AU" dirty="0"/>
          </a:p>
        </p:txBody>
      </p:sp>
    </p:spTree>
    <p:extLst>
      <p:ext uri="{BB962C8B-B14F-4D97-AF65-F5344CB8AC3E}">
        <p14:creationId xmlns:p14="http://schemas.microsoft.com/office/powerpoint/2010/main" val="1428313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623082529"/>
              </p:ext>
            </p:extLst>
          </p:nvPr>
        </p:nvGraphicFramePr>
        <p:xfrm>
          <a:off x="828000" y="1760400"/>
          <a:ext cx="9036000" cy="4534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27</a:t>
            </a:fld>
            <a:endParaRPr lang="en-AU" dirty="0"/>
          </a:p>
        </p:txBody>
      </p:sp>
      <p:sp>
        <p:nvSpPr>
          <p:cNvPr id="5" name="Text Placeholder 4"/>
          <p:cNvSpPr>
            <a:spLocks noGrp="1"/>
          </p:cNvSpPr>
          <p:nvPr>
            <p:ph type="body" sz="quarter" idx="12"/>
          </p:nvPr>
        </p:nvSpPr>
        <p:spPr/>
        <p:txBody>
          <a:bodyPr/>
          <a:lstStyle/>
          <a:p>
            <a:endParaRPr lang="en-AU"/>
          </a:p>
        </p:txBody>
      </p:sp>
      <p:sp>
        <p:nvSpPr>
          <p:cNvPr id="6" name="Title 5"/>
          <p:cNvSpPr>
            <a:spLocks noGrp="1"/>
          </p:cNvSpPr>
          <p:nvPr>
            <p:ph type="title"/>
          </p:nvPr>
        </p:nvSpPr>
        <p:spPr/>
        <p:txBody>
          <a:bodyPr/>
          <a:lstStyle/>
          <a:p>
            <a:r>
              <a:rPr lang="en-AU" dirty="0" err="1" smtClean="0"/>
              <a:t>Takeways</a:t>
            </a:r>
            <a:endParaRPr lang="en-AU" dirty="0"/>
          </a:p>
        </p:txBody>
      </p:sp>
    </p:spTree>
    <p:extLst>
      <p:ext uri="{BB962C8B-B14F-4D97-AF65-F5344CB8AC3E}">
        <p14:creationId xmlns:p14="http://schemas.microsoft.com/office/powerpoint/2010/main" val="4192867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97210164"/>
              </p:ext>
            </p:extLst>
          </p:nvPr>
        </p:nvGraphicFramePr>
        <p:xfrm>
          <a:off x="828000" y="1760400"/>
          <a:ext cx="9036000" cy="4534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28</a:t>
            </a:fld>
            <a:endParaRPr lang="en-AU" dirty="0"/>
          </a:p>
        </p:txBody>
      </p:sp>
      <p:sp>
        <p:nvSpPr>
          <p:cNvPr id="5" name="Text Placeholder 4"/>
          <p:cNvSpPr>
            <a:spLocks noGrp="1"/>
          </p:cNvSpPr>
          <p:nvPr>
            <p:ph type="body" sz="quarter" idx="12"/>
          </p:nvPr>
        </p:nvSpPr>
        <p:spPr/>
        <p:txBody>
          <a:bodyPr/>
          <a:lstStyle/>
          <a:p>
            <a:endParaRPr lang="en-AU"/>
          </a:p>
        </p:txBody>
      </p:sp>
      <p:sp>
        <p:nvSpPr>
          <p:cNvPr id="6" name="Title 5"/>
          <p:cNvSpPr>
            <a:spLocks noGrp="1"/>
          </p:cNvSpPr>
          <p:nvPr>
            <p:ph type="title"/>
          </p:nvPr>
        </p:nvSpPr>
        <p:spPr/>
        <p:txBody>
          <a:bodyPr/>
          <a:lstStyle/>
          <a:p>
            <a:r>
              <a:rPr lang="en-AU" dirty="0" err="1" smtClean="0"/>
              <a:t>Takeways</a:t>
            </a:r>
            <a:endParaRPr lang="en-AU" dirty="0"/>
          </a:p>
        </p:txBody>
      </p:sp>
    </p:spTree>
    <p:extLst>
      <p:ext uri="{BB962C8B-B14F-4D97-AF65-F5344CB8AC3E}">
        <p14:creationId xmlns:p14="http://schemas.microsoft.com/office/powerpoint/2010/main" val="1392757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26A49D9D-4881-4977-B9A1-BE4F9A1C9D28}" type="slidenum">
              <a:rPr lang="en-AU" smtClean="0"/>
              <a:pPr/>
              <a:t>29</a:t>
            </a:fld>
            <a:endParaRPr lang="en-AU" dirty="0"/>
          </a:p>
        </p:txBody>
      </p:sp>
      <p:sp>
        <p:nvSpPr>
          <p:cNvPr id="4" name="Text Placeholder 3"/>
          <p:cNvSpPr>
            <a:spLocks noGrp="1"/>
          </p:cNvSpPr>
          <p:nvPr>
            <p:ph type="body" sz="quarter" idx="12"/>
          </p:nvPr>
        </p:nvSpPr>
        <p:spPr/>
        <p:txBody>
          <a:bodyPr/>
          <a:lstStyle/>
          <a:p>
            <a:endParaRPr lang="en-AU" dirty="0"/>
          </a:p>
        </p:txBody>
      </p:sp>
      <p:sp>
        <p:nvSpPr>
          <p:cNvPr id="5" name="Title 4"/>
          <p:cNvSpPr>
            <a:spLocks noGrp="1"/>
          </p:cNvSpPr>
          <p:nvPr>
            <p:ph type="title"/>
          </p:nvPr>
        </p:nvSpPr>
        <p:spPr/>
        <p:txBody>
          <a:bodyPr/>
          <a:lstStyle/>
          <a:p>
            <a:endParaRPr lang="en-AU"/>
          </a:p>
        </p:txBody>
      </p:sp>
      <p:sp>
        <p:nvSpPr>
          <p:cNvPr id="6" name="Freeform 77"/>
          <p:cNvSpPr>
            <a:spLocks noGrp="1" noEditPoints="1"/>
          </p:cNvSpPr>
          <p:nvPr>
            <p:ph idx="1"/>
          </p:nvPr>
        </p:nvSpPr>
        <p:spPr bwMode="auto">
          <a:xfrm>
            <a:off x="828000" y="1760400"/>
            <a:ext cx="7759060" cy="3892439"/>
          </a:xfrm>
          <a:custGeom>
            <a:avLst/>
            <a:gdLst>
              <a:gd name="T0" fmla="*/ 70 w 173"/>
              <a:gd name="T1" fmla="*/ 207 h 273"/>
              <a:gd name="T2" fmla="*/ 69 w 173"/>
              <a:gd name="T3" fmla="*/ 197 h 273"/>
              <a:gd name="T4" fmla="*/ 75 w 173"/>
              <a:gd name="T5" fmla="*/ 163 h 273"/>
              <a:gd name="T6" fmla="*/ 88 w 173"/>
              <a:gd name="T7" fmla="*/ 142 h 273"/>
              <a:gd name="T8" fmla="*/ 112 w 173"/>
              <a:gd name="T9" fmla="*/ 119 h 273"/>
              <a:gd name="T10" fmla="*/ 134 w 173"/>
              <a:gd name="T11" fmla="*/ 95 h 273"/>
              <a:gd name="T12" fmla="*/ 139 w 173"/>
              <a:gd name="T13" fmla="*/ 75 h 273"/>
              <a:gd name="T14" fmla="*/ 124 w 173"/>
              <a:gd name="T15" fmla="*/ 41 h 273"/>
              <a:gd name="T16" fmla="*/ 87 w 173"/>
              <a:gd name="T17" fmla="*/ 27 h 273"/>
              <a:gd name="T18" fmla="*/ 52 w 173"/>
              <a:gd name="T19" fmla="*/ 40 h 273"/>
              <a:gd name="T20" fmla="*/ 34 w 173"/>
              <a:gd name="T21" fmla="*/ 81 h 273"/>
              <a:gd name="T22" fmla="*/ 0 w 173"/>
              <a:gd name="T23" fmla="*/ 77 h 273"/>
              <a:gd name="T24" fmla="*/ 27 w 173"/>
              <a:gd name="T25" fmla="*/ 20 h 273"/>
              <a:gd name="T26" fmla="*/ 87 w 173"/>
              <a:gd name="T27" fmla="*/ 0 h 273"/>
              <a:gd name="T28" fmla="*/ 149 w 173"/>
              <a:gd name="T29" fmla="*/ 21 h 273"/>
              <a:gd name="T30" fmla="*/ 173 w 173"/>
              <a:gd name="T31" fmla="*/ 73 h 273"/>
              <a:gd name="T32" fmla="*/ 165 w 173"/>
              <a:gd name="T33" fmla="*/ 105 h 273"/>
              <a:gd name="T34" fmla="*/ 132 w 173"/>
              <a:gd name="T35" fmla="*/ 142 h 273"/>
              <a:gd name="T36" fmla="*/ 111 w 173"/>
              <a:gd name="T37" fmla="*/ 163 h 273"/>
              <a:gd name="T38" fmla="*/ 104 w 173"/>
              <a:gd name="T39" fmla="*/ 178 h 273"/>
              <a:gd name="T40" fmla="*/ 101 w 173"/>
              <a:gd name="T41" fmla="*/ 207 h 273"/>
              <a:gd name="T42" fmla="*/ 70 w 173"/>
              <a:gd name="T43" fmla="*/ 207 h 273"/>
              <a:gd name="T44" fmla="*/ 68 w 173"/>
              <a:gd name="T45" fmla="*/ 273 h 273"/>
              <a:gd name="T46" fmla="*/ 68 w 173"/>
              <a:gd name="T47" fmla="*/ 235 h 273"/>
              <a:gd name="T48" fmla="*/ 105 w 173"/>
              <a:gd name="T49" fmla="*/ 235 h 273"/>
              <a:gd name="T50" fmla="*/ 105 w 173"/>
              <a:gd name="T51" fmla="*/ 273 h 273"/>
              <a:gd name="T52" fmla="*/ 68 w 173"/>
              <a:gd name="T53"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3" h="273">
                <a:moveTo>
                  <a:pt x="70" y="207"/>
                </a:moveTo>
                <a:cubicBezTo>
                  <a:pt x="69" y="202"/>
                  <a:pt x="69" y="199"/>
                  <a:pt x="69" y="197"/>
                </a:cubicBezTo>
                <a:cubicBezTo>
                  <a:pt x="69" y="184"/>
                  <a:pt x="71" y="173"/>
                  <a:pt x="75" y="163"/>
                </a:cubicBezTo>
                <a:cubicBezTo>
                  <a:pt x="78" y="156"/>
                  <a:pt x="82" y="149"/>
                  <a:pt x="88" y="142"/>
                </a:cubicBezTo>
                <a:cubicBezTo>
                  <a:pt x="92" y="137"/>
                  <a:pt x="100" y="129"/>
                  <a:pt x="112" y="119"/>
                </a:cubicBezTo>
                <a:cubicBezTo>
                  <a:pt x="123" y="109"/>
                  <a:pt x="130" y="101"/>
                  <a:pt x="134" y="95"/>
                </a:cubicBezTo>
                <a:cubicBezTo>
                  <a:pt x="137" y="89"/>
                  <a:pt x="139" y="82"/>
                  <a:pt x="139" y="75"/>
                </a:cubicBezTo>
                <a:cubicBezTo>
                  <a:pt x="139" y="62"/>
                  <a:pt x="134" y="51"/>
                  <a:pt x="124" y="41"/>
                </a:cubicBezTo>
                <a:cubicBezTo>
                  <a:pt x="114" y="32"/>
                  <a:pt x="102" y="27"/>
                  <a:pt x="87" y="27"/>
                </a:cubicBezTo>
                <a:cubicBezTo>
                  <a:pt x="73" y="27"/>
                  <a:pt x="61" y="31"/>
                  <a:pt x="52" y="40"/>
                </a:cubicBezTo>
                <a:cubicBezTo>
                  <a:pt x="43" y="49"/>
                  <a:pt x="36" y="63"/>
                  <a:pt x="34" y="81"/>
                </a:cubicBezTo>
                <a:cubicBezTo>
                  <a:pt x="0" y="77"/>
                  <a:pt x="0" y="77"/>
                  <a:pt x="0" y="77"/>
                </a:cubicBezTo>
                <a:cubicBezTo>
                  <a:pt x="3" y="52"/>
                  <a:pt x="12" y="33"/>
                  <a:pt x="27" y="20"/>
                </a:cubicBezTo>
                <a:cubicBezTo>
                  <a:pt x="42" y="6"/>
                  <a:pt x="62" y="0"/>
                  <a:pt x="87" y="0"/>
                </a:cubicBezTo>
                <a:cubicBezTo>
                  <a:pt x="113" y="0"/>
                  <a:pt x="134" y="7"/>
                  <a:pt x="149" y="21"/>
                </a:cubicBezTo>
                <a:cubicBezTo>
                  <a:pt x="165" y="35"/>
                  <a:pt x="173" y="53"/>
                  <a:pt x="173" y="73"/>
                </a:cubicBezTo>
                <a:cubicBezTo>
                  <a:pt x="173" y="85"/>
                  <a:pt x="170" y="96"/>
                  <a:pt x="165" y="105"/>
                </a:cubicBezTo>
                <a:cubicBezTo>
                  <a:pt x="159" y="115"/>
                  <a:pt x="148" y="127"/>
                  <a:pt x="132" y="142"/>
                </a:cubicBezTo>
                <a:cubicBezTo>
                  <a:pt x="122" y="151"/>
                  <a:pt x="115" y="158"/>
                  <a:pt x="111" y="163"/>
                </a:cubicBezTo>
                <a:cubicBezTo>
                  <a:pt x="108" y="167"/>
                  <a:pt x="106" y="172"/>
                  <a:pt x="104" y="178"/>
                </a:cubicBezTo>
                <a:cubicBezTo>
                  <a:pt x="102" y="184"/>
                  <a:pt x="102" y="194"/>
                  <a:pt x="101" y="207"/>
                </a:cubicBezTo>
                <a:lnTo>
                  <a:pt x="70" y="207"/>
                </a:lnTo>
                <a:close/>
                <a:moveTo>
                  <a:pt x="68" y="273"/>
                </a:moveTo>
                <a:cubicBezTo>
                  <a:pt x="68" y="235"/>
                  <a:pt x="68" y="235"/>
                  <a:pt x="68" y="235"/>
                </a:cubicBezTo>
                <a:cubicBezTo>
                  <a:pt x="105" y="235"/>
                  <a:pt x="105" y="235"/>
                  <a:pt x="105" y="235"/>
                </a:cubicBezTo>
                <a:cubicBezTo>
                  <a:pt x="105" y="273"/>
                  <a:pt x="105" y="273"/>
                  <a:pt x="105" y="273"/>
                </a:cubicBezTo>
                <a:lnTo>
                  <a:pt x="68" y="273"/>
                </a:lnTo>
                <a:close/>
              </a:path>
            </a:pathLst>
          </a:custGeom>
          <a:solidFill>
            <a:schemeClr val="tx2"/>
          </a:solidFill>
          <a:ln w="317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823828385"/>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Insolvency Practice </a:t>
            </a:r>
            <a:r>
              <a:rPr lang="en-AU" dirty="0" smtClean="0"/>
              <a:t>Schedule (Corporations)</a:t>
            </a:r>
            <a:endParaRPr lang="en-AU" dirty="0"/>
          </a:p>
        </p:txBody>
      </p:sp>
      <p:sp>
        <p:nvSpPr>
          <p:cNvPr id="3" name="Text Placeholder 2"/>
          <p:cNvSpPr>
            <a:spLocks noGrp="1"/>
          </p:cNvSpPr>
          <p:nvPr>
            <p:ph type="body" sz="quarter" idx="10"/>
          </p:nvPr>
        </p:nvSpPr>
        <p:spPr/>
        <p:txBody>
          <a:bodyPr/>
          <a:lstStyle/>
          <a:p>
            <a:endParaRPr lang="en-AU" dirty="0"/>
          </a:p>
        </p:txBody>
      </p:sp>
    </p:spTree>
    <p:extLst>
      <p:ext uri="{BB962C8B-B14F-4D97-AF65-F5344CB8AC3E}">
        <p14:creationId xmlns:p14="http://schemas.microsoft.com/office/powerpoint/2010/main" val="2340422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shurstDocID"/>
          <p:cNvSpPr>
            <a:spLocks noGrp="1"/>
          </p:cNvSpPr>
          <p:nvPr>
            <p:ph type="body" sz="quarter" idx="11"/>
          </p:nvPr>
        </p:nvSpPr>
        <p:spPr/>
        <p:txBody>
          <a:bodyPr/>
          <a:lstStyle/>
          <a:p>
            <a:r>
              <a:rPr lang="en-AU" smtClean="0"/>
              <a:t>255528980</a:t>
            </a:r>
            <a:endParaRPr lang="en-AU" dirty="0"/>
          </a:p>
        </p:txBody>
      </p:sp>
      <p:sp>
        <p:nvSpPr>
          <p:cNvPr id="2" name="AshurstCopyright"/>
          <p:cNvSpPr>
            <a:spLocks noGrp="1"/>
          </p:cNvSpPr>
          <p:nvPr>
            <p:ph type="body" sz="quarter" idx="12"/>
          </p:nvPr>
        </p:nvSpPr>
        <p:spPr/>
        <p:txBody>
          <a:bodyPr/>
          <a:lstStyle/>
          <a:p>
            <a:r>
              <a:rPr lang="en-AU" smtClean="0"/>
              <a:t>© Ashurst 2019</a:t>
            </a:r>
            <a:endParaRPr lang="en-AU" dirty="0"/>
          </a:p>
        </p:txBody>
      </p:sp>
    </p:spTree>
    <p:extLst>
      <p:ext uri="{BB962C8B-B14F-4D97-AF65-F5344CB8AC3E}">
        <p14:creationId xmlns:p14="http://schemas.microsoft.com/office/powerpoint/2010/main" val="1342183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228600">
              <a:buAutoNum type="arabicParenBoth"/>
            </a:pPr>
            <a:r>
              <a:rPr lang="en-AU" sz="1400" dirty="0" smtClean="0"/>
              <a:t> The </a:t>
            </a:r>
            <a:r>
              <a:rPr lang="en-AU" sz="1400" dirty="0"/>
              <a:t>creditors may </a:t>
            </a:r>
            <a:r>
              <a:rPr lang="en-AU" sz="1400" b="1" dirty="0"/>
              <a:t>by resolution</a:t>
            </a:r>
            <a:r>
              <a:rPr lang="en-AU" sz="1400" dirty="0"/>
              <a:t> request the external administrator of a company to</a:t>
            </a:r>
            <a:r>
              <a:rPr lang="en-AU" sz="1400" dirty="0" smtClean="0"/>
              <a:t>:</a:t>
            </a:r>
          </a:p>
          <a:p>
            <a:pPr marL="628650" lvl="1" indent="-228600">
              <a:buFont typeface="Arial" panose="020B0604020202020204" pitchFamily="34" charset="0"/>
              <a:buAutoNum type="alphaLcParenBoth"/>
            </a:pPr>
            <a:r>
              <a:rPr lang="en-AU" sz="1400" dirty="0" smtClean="0"/>
              <a:t> give </a:t>
            </a:r>
            <a:r>
              <a:rPr lang="en-AU" sz="1400" dirty="0"/>
              <a:t>information; or</a:t>
            </a:r>
          </a:p>
          <a:p>
            <a:pPr marL="628650" lvl="1" indent="-228600">
              <a:buFont typeface="Arial" panose="020B0604020202020204" pitchFamily="34" charset="0"/>
              <a:buAutoNum type="alphaLcParenBoth"/>
            </a:pPr>
            <a:r>
              <a:rPr lang="en-AU" sz="1400" dirty="0" smtClean="0"/>
              <a:t> provide </a:t>
            </a:r>
            <a:r>
              <a:rPr lang="en-AU" sz="1400" dirty="0"/>
              <a:t>a report; or</a:t>
            </a:r>
          </a:p>
          <a:p>
            <a:pPr marL="628650" lvl="1" indent="-228600">
              <a:buFont typeface="Arial" panose="020B0604020202020204" pitchFamily="34" charset="0"/>
              <a:buAutoNum type="alphaLcParenBoth"/>
            </a:pPr>
            <a:r>
              <a:rPr lang="en-AU" sz="1400" dirty="0" smtClean="0"/>
              <a:t> produce </a:t>
            </a:r>
            <a:r>
              <a:rPr lang="en-AU" sz="1400" dirty="0"/>
              <a:t>a </a:t>
            </a:r>
            <a:r>
              <a:rPr lang="en-AU" sz="1400" dirty="0" smtClean="0"/>
              <a:t>document;</a:t>
            </a:r>
          </a:p>
          <a:p>
            <a:pPr marL="400050" lvl="1" indent="0">
              <a:buNone/>
            </a:pPr>
            <a:r>
              <a:rPr lang="en-AU" sz="1400" dirty="0" smtClean="0"/>
              <a:t>to </a:t>
            </a:r>
            <a:r>
              <a:rPr lang="en-AU" sz="1400" dirty="0"/>
              <a:t>the creditors</a:t>
            </a:r>
            <a:r>
              <a:rPr lang="en-AU" sz="1400" dirty="0" smtClean="0"/>
              <a:t>.</a:t>
            </a:r>
          </a:p>
          <a:p>
            <a:pPr marL="400050" lvl="1" indent="0">
              <a:buNone/>
            </a:pPr>
            <a:endParaRPr lang="en-AU" sz="1400" dirty="0"/>
          </a:p>
          <a:p>
            <a:pPr marL="228600" indent="-228600">
              <a:buFont typeface="Wingdings" panose="05000000000000000000" pitchFamily="2" charset="2"/>
              <a:buAutoNum type="arabicParenBoth" startAt="2"/>
            </a:pPr>
            <a:r>
              <a:rPr lang="en-AU" sz="1400" dirty="0" smtClean="0"/>
              <a:t> The </a:t>
            </a:r>
            <a:r>
              <a:rPr lang="en-AU" sz="1400" dirty="0"/>
              <a:t>external administrator must comply with the request unless:</a:t>
            </a:r>
          </a:p>
          <a:p>
            <a:pPr marL="628650" lvl="1" indent="-228600">
              <a:buFont typeface="Arial" panose="020B0604020202020204" pitchFamily="34" charset="0"/>
              <a:buAutoNum type="alphaLcParenBoth"/>
            </a:pPr>
            <a:r>
              <a:rPr lang="en-AU" sz="1400" dirty="0" smtClean="0"/>
              <a:t> the </a:t>
            </a:r>
            <a:r>
              <a:rPr lang="en-AU" sz="1400" dirty="0"/>
              <a:t>information, report or document is not relevant to the external administration of the company; or</a:t>
            </a:r>
          </a:p>
          <a:p>
            <a:pPr marL="628650" lvl="1" indent="-228600">
              <a:buFont typeface="Arial" panose="020B0604020202020204" pitchFamily="34" charset="0"/>
              <a:buAutoNum type="alphaLcParenBoth"/>
            </a:pPr>
            <a:r>
              <a:rPr lang="en-AU" sz="1400" dirty="0" smtClean="0"/>
              <a:t> the </a:t>
            </a:r>
            <a:r>
              <a:rPr lang="en-AU" sz="1400" dirty="0"/>
              <a:t>external administrator would breach his or her duties in relation to the external administration of the company if the external administrator complied with the request; or</a:t>
            </a:r>
          </a:p>
          <a:p>
            <a:pPr marL="628650" lvl="1" indent="-228600">
              <a:buFont typeface="Arial" panose="020B0604020202020204" pitchFamily="34" charset="0"/>
              <a:buAutoNum type="alphaLcParenBoth"/>
            </a:pPr>
            <a:r>
              <a:rPr lang="en-AU" sz="1400" dirty="0" smtClean="0"/>
              <a:t> it </a:t>
            </a:r>
            <a:r>
              <a:rPr lang="en-AU" sz="1400" dirty="0"/>
              <a:t>is otherwise not reasonable for the external administrator to comply with the request</a:t>
            </a:r>
            <a:r>
              <a:rPr lang="en-AU" sz="1400" dirty="0" smtClean="0"/>
              <a:t>.</a:t>
            </a:r>
          </a:p>
          <a:p>
            <a:pPr marL="628650" lvl="1" indent="-228600">
              <a:buFont typeface="Arial" panose="020B0604020202020204" pitchFamily="34" charset="0"/>
              <a:buAutoNum type="alphaLcParenBoth"/>
            </a:pPr>
            <a:endParaRPr lang="en-AU" sz="1400" dirty="0"/>
          </a:p>
          <a:p>
            <a:pPr marL="228600" indent="-228600">
              <a:buFont typeface="Arial" panose="020B0604020202020204" pitchFamily="34" charset="0"/>
              <a:buAutoNum type="arabicParenBoth" startAt="2"/>
            </a:pPr>
            <a:r>
              <a:rPr lang="en-AU" sz="1400" dirty="0" smtClean="0"/>
              <a:t> The </a:t>
            </a:r>
            <a:r>
              <a:rPr lang="en-AU" sz="1400" dirty="0"/>
              <a:t>Insolvency Practice Rules may prescribe circumstances in which it is, or is not, reasonable for an external administrator of a company to comply with a request of a kind mentioned in subsection (1).</a:t>
            </a:r>
          </a:p>
        </p:txBody>
      </p:sp>
      <p:sp>
        <p:nvSpPr>
          <p:cNvPr id="3" name="Footer Placeholder 2"/>
          <p:cNvSpPr>
            <a:spLocks noGrp="1"/>
          </p:cNvSpPr>
          <p:nvPr>
            <p:ph type="ftr" sz="quarter" idx="10"/>
          </p:nvPr>
        </p:nvSpPr>
        <p:spPr/>
        <p:txBody>
          <a:bodyPr/>
          <a:lstStyle/>
          <a:p>
            <a:r>
              <a:rPr lang="en-AU" dirty="0" smtClean="0"/>
              <a:t>Creditor and Commonwealth rights to information</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4</a:t>
            </a:fld>
            <a:endParaRPr lang="en-AU" dirty="0"/>
          </a:p>
        </p:txBody>
      </p:sp>
      <p:sp>
        <p:nvSpPr>
          <p:cNvPr id="6" name="Title 5"/>
          <p:cNvSpPr>
            <a:spLocks noGrp="1"/>
          </p:cNvSpPr>
          <p:nvPr>
            <p:ph type="title"/>
          </p:nvPr>
        </p:nvSpPr>
        <p:spPr/>
        <p:txBody>
          <a:bodyPr/>
          <a:lstStyle/>
          <a:p>
            <a:r>
              <a:rPr lang="en-AU" dirty="0"/>
              <a:t>70‑40  </a:t>
            </a:r>
            <a:r>
              <a:rPr lang="en-AU" b="1" dirty="0"/>
              <a:t>Right of creditors</a:t>
            </a:r>
            <a:r>
              <a:rPr lang="en-AU" dirty="0"/>
              <a:t> to request information etc. from external administrator</a:t>
            </a:r>
          </a:p>
        </p:txBody>
      </p:sp>
    </p:spTree>
    <p:extLst>
      <p:ext uri="{BB962C8B-B14F-4D97-AF65-F5344CB8AC3E}">
        <p14:creationId xmlns:p14="http://schemas.microsoft.com/office/powerpoint/2010/main" val="3500228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228600">
              <a:buAutoNum type="arabicParenBoth"/>
            </a:pPr>
            <a:r>
              <a:rPr lang="en-AU" sz="1400" dirty="0" smtClean="0"/>
              <a:t> A </a:t>
            </a:r>
            <a:r>
              <a:rPr lang="en-AU" sz="1400" dirty="0"/>
              <a:t>creditor may request the external administrator of a company to:</a:t>
            </a:r>
            <a:endParaRPr lang="en-AU" sz="1400" dirty="0" smtClean="0"/>
          </a:p>
          <a:p>
            <a:pPr marL="628650" lvl="1" indent="-228600">
              <a:buFont typeface="Arial" panose="020B0604020202020204" pitchFamily="34" charset="0"/>
              <a:buAutoNum type="alphaLcParenBoth"/>
            </a:pPr>
            <a:r>
              <a:rPr lang="en-AU" sz="1400" dirty="0" smtClean="0"/>
              <a:t> give </a:t>
            </a:r>
            <a:r>
              <a:rPr lang="en-AU" sz="1400" dirty="0"/>
              <a:t>information; or</a:t>
            </a:r>
          </a:p>
          <a:p>
            <a:pPr marL="628650" lvl="1" indent="-228600">
              <a:buFont typeface="Arial" panose="020B0604020202020204" pitchFamily="34" charset="0"/>
              <a:buAutoNum type="alphaLcParenBoth"/>
            </a:pPr>
            <a:r>
              <a:rPr lang="en-AU" sz="1400" dirty="0" smtClean="0"/>
              <a:t> provide </a:t>
            </a:r>
            <a:r>
              <a:rPr lang="en-AU" sz="1400" dirty="0"/>
              <a:t>a report; or</a:t>
            </a:r>
          </a:p>
          <a:p>
            <a:pPr marL="628650" lvl="1" indent="-228600">
              <a:buFont typeface="Arial" panose="020B0604020202020204" pitchFamily="34" charset="0"/>
              <a:buAutoNum type="alphaLcParenBoth"/>
            </a:pPr>
            <a:r>
              <a:rPr lang="en-AU" sz="1400" dirty="0" smtClean="0"/>
              <a:t> produce </a:t>
            </a:r>
            <a:r>
              <a:rPr lang="en-AU" sz="1400" dirty="0"/>
              <a:t>a </a:t>
            </a:r>
            <a:r>
              <a:rPr lang="en-AU" sz="1400" dirty="0" smtClean="0"/>
              <a:t>document;</a:t>
            </a:r>
          </a:p>
          <a:p>
            <a:pPr marL="400050" lvl="1" indent="0">
              <a:buNone/>
            </a:pPr>
            <a:r>
              <a:rPr lang="en-AU" sz="1400" dirty="0" smtClean="0"/>
              <a:t>to </a:t>
            </a:r>
            <a:r>
              <a:rPr lang="en-AU" sz="1400" dirty="0"/>
              <a:t>the </a:t>
            </a:r>
            <a:r>
              <a:rPr lang="en-AU" sz="1400" dirty="0" smtClean="0"/>
              <a:t>creditor.</a:t>
            </a:r>
          </a:p>
          <a:p>
            <a:pPr marL="400050" lvl="1" indent="0">
              <a:buNone/>
            </a:pPr>
            <a:endParaRPr lang="en-AU" sz="1400" dirty="0"/>
          </a:p>
          <a:p>
            <a:pPr marL="228600" indent="-228600">
              <a:buFont typeface="Wingdings" panose="05000000000000000000" pitchFamily="2" charset="2"/>
              <a:buAutoNum type="arabicParenBoth" startAt="2"/>
            </a:pPr>
            <a:r>
              <a:rPr lang="en-AU" sz="1400" dirty="0" smtClean="0"/>
              <a:t> The </a:t>
            </a:r>
            <a:r>
              <a:rPr lang="en-AU" sz="1400" dirty="0"/>
              <a:t>external administrator must comply with the request unless:</a:t>
            </a:r>
          </a:p>
          <a:p>
            <a:pPr marL="628650" lvl="1" indent="-228600">
              <a:buFont typeface="Arial" panose="020B0604020202020204" pitchFamily="34" charset="0"/>
              <a:buAutoNum type="alphaLcParenBoth"/>
            </a:pPr>
            <a:r>
              <a:rPr lang="en-AU" sz="1400" dirty="0"/>
              <a:t> the information, report or document is not relevant to the external administration of the company; or</a:t>
            </a:r>
          </a:p>
          <a:p>
            <a:pPr marL="628650" lvl="1" indent="-228600">
              <a:buFont typeface="Arial" panose="020B0604020202020204" pitchFamily="34" charset="0"/>
              <a:buAutoNum type="alphaLcParenBoth"/>
            </a:pPr>
            <a:r>
              <a:rPr lang="en-AU" sz="1400" dirty="0"/>
              <a:t> </a:t>
            </a:r>
            <a:r>
              <a:rPr lang="en-AU" sz="1400" dirty="0" smtClean="0"/>
              <a:t>the </a:t>
            </a:r>
            <a:r>
              <a:rPr lang="en-AU" sz="1400" dirty="0"/>
              <a:t>external administrator would breach his or her duties in relation to the external administration of the company if the external administrator complied with the request; or</a:t>
            </a:r>
          </a:p>
          <a:p>
            <a:pPr marL="628650" lvl="1" indent="-228600">
              <a:buFont typeface="Arial" panose="020B0604020202020204" pitchFamily="34" charset="0"/>
              <a:buAutoNum type="alphaLcParenBoth"/>
            </a:pPr>
            <a:r>
              <a:rPr lang="en-AU" sz="1400" dirty="0" smtClean="0"/>
              <a:t> it </a:t>
            </a:r>
            <a:r>
              <a:rPr lang="en-AU" sz="1400" dirty="0"/>
              <a:t>is otherwise not reasonable for the external administrator to comply with the request</a:t>
            </a:r>
            <a:r>
              <a:rPr lang="en-AU" sz="1400" dirty="0" smtClean="0"/>
              <a:t>.</a:t>
            </a:r>
          </a:p>
          <a:p>
            <a:pPr marL="400050" lvl="1" indent="0">
              <a:buNone/>
            </a:pPr>
            <a:endParaRPr lang="en-AU" sz="1400" dirty="0"/>
          </a:p>
          <a:p>
            <a:pPr marL="228600" indent="-228600">
              <a:buFont typeface="Arial" panose="020B0604020202020204" pitchFamily="34" charset="0"/>
              <a:buAutoNum type="arabicParenBoth" startAt="2"/>
            </a:pPr>
            <a:r>
              <a:rPr lang="en-AU" sz="1400" dirty="0"/>
              <a:t> The Insolvency Practice Rules may prescribe circumstances in which it is, or is not, reasonable for an external administrator of a company to comply with a request of a kind mentioned in subsection (1).</a:t>
            </a:r>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5</a:t>
            </a:fld>
            <a:endParaRPr lang="en-AU" dirty="0"/>
          </a:p>
        </p:txBody>
      </p:sp>
      <p:sp>
        <p:nvSpPr>
          <p:cNvPr id="6" name="Title 5"/>
          <p:cNvSpPr>
            <a:spLocks noGrp="1"/>
          </p:cNvSpPr>
          <p:nvPr>
            <p:ph type="title"/>
          </p:nvPr>
        </p:nvSpPr>
        <p:spPr/>
        <p:txBody>
          <a:bodyPr/>
          <a:lstStyle/>
          <a:p>
            <a:r>
              <a:rPr lang="en-AU" dirty="0"/>
              <a:t>70‑45  </a:t>
            </a:r>
            <a:r>
              <a:rPr lang="en-AU" b="1" dirty="0"/>
              <a:t>Right of individual</a:t>
            </a:r>
            <a:r>
              <a:rPr lang="en-AU" dirty="0"/>
              <a:t> creditor to request information etc. from external administrator</a:t>
            </a:r>
          </a:p>
        </p:txBody>
      </p:sp>
    </p:spTree>
    <p:extLst>
      <p:ext uri="{BB962C8B-B14F-4D97-AF65-F5344CB8AC3E}">
        <p14:creationId xmlns:p14="http://schemas.microsoft.com/office/powerpoint/2010/main" val="700727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8000" y="1503225"/>
            <a:ext cx="9036000" cy="4534831"/>
          </a:xfrm>
        </p:spPr>
        <p:txBody>
          <a:bodyPr/>
          <a:lstStyle/>
          <a:p>
            <a:pPr marL="228600" indent="-228600">
              <a:buAutoNum type="arabicParenBoth"/>
            </a:pPr>
            <a:r>
              <a:rPr lang="en-AU" sz="1100" dirty="0"/>
              <a:t> The Insolvency Practice Rules may provide for and in relation to the obligations of external administrators of companies:</a:t>
            </a:r>
          </a:p>
          <a:p>
            <a:pPr marL="628650" lvl="1" indent="-228600">
              <a:buFont typeface="Arial" panose="020B0604020202020204" pitchFamily="34" charset="0"/>
              <a:buAutoNum type="alphaLcParenBoth"/>
            </a:pPr>
            <a:r>
              <a:rPr lang="en-AU" sz="1100" dirty="0" smtClean="0"/>
              <a:t> to </a:t>
            </a:r>
            <a:r>
              <a:rPr lang="en-AU" sz="1100" dirty="0"/>
              <a:t>give information; and</a:t>
            </a:r>
          </a:p>
          <a:p>
            <a:pPr marL="628650" lvl="1" indent="-228600">
              <a:buFont typeface="Arial" panose="020B0604020202020204" pitchFamily="34" charset="0"/>
              <a:buAutoNum type="alphaLcParenBoth"/>
            </a:pPr>
            <a:r>
              <a:rPr lang="en-AU" sz="1100" dirty="0" smtClean="0"/>
              <a:t> to </a:t>
            </a:r>
            <a:r>
              <a:rPr lang="en-AU" sz="1100" dirty="0"/>
              <a:t>provide reports; and</a:t>
            </a:r>
          </a:p>
          <a:p>
            <a:pPr marL="628650" lvl="1" indent="-228600">
              <a:buFont typeface="Arial" panose="020B0604020202020204" pitchFamily="34" charset="0"/>
              <a:buAutoNum type="alphaLcParenBoth"/>
            </a:pPr>
            <a:r>
              <a:rPr lang="en-AU" sz="1100" dirty="0" smtClean="0"/>
              <a:t> to </a:t>
            </a:r>
            <a:r>
              <a:rPr lang="en-AU" sz="1100" dirty="0"/>
              <a:t>produce documents;</a:t>
            </a:r>
          </a:p>
          <a:p>
            <a:pPr marL="400050" lvl="1" indent="0">
              <a:buNone/>
            </a:pPr>
            <a:r>
              <a:rPr lang="en-AU" sz="1100" dirty="0" smtClean="0"/>
              <a:t>to </a:t>
            </a:r>
            <a:r>
              <a:rPr lang="en-AU" sz="1100" dirty="0"/>
              <a:t>creditors or members</a:t>
            </a:r>
            <a:r>
              <a:rPr lang="en-AU" sz="1100" dirty="0" smtClean="0"/>
              <a:t>.</a:t>
            </a:r>
          </a:p>
          <a:p>
            <a:pPr marL="400050" lvl="1" indent="0">
              <a:buNone/>
            </a:pPr>
            <a:endParaRPr lang="en-AU" sz="1100" dirty="0"/>
          </a:p>
          <a:p>
            <a:pPr marL="228600" indent="-228600">
              <a:buFont typeface="Wingdings" panose="05000000000000000000" pitchFamily="2" charset="2"/>
              <a:buAutoNum type="arabicParenBoth" startAt="2"/>
            </a:pPr>
            <a:r>
              <a:rPr lang="en-AU" sz="1100" dirty="0"/>
              <a:t> Without limiting subsection (1), the Insolvency Practice Rules may provide for and in relation to:</a:t>
            </a:r>
          </a:p>
          <a:p>
            <a:pPr marL="628650" lvl="1" indent="-228600">
              <a:buFont typeface="Arial" panose="020B0604020202020204" pitchFamily="34" charset="0"/>
              <a:buAutoNum type="alphaLcParenBoth"/>
            </a:pPr>
            <a:r>
              <a:rPr lang="en-AU" sz="1100" dirty="0" smtClean="0"/>
              <a:t> other </a:t>
            </a:r>
            <a:r>
              <a:rPr lang="en-AU" sz="1100" dirty="0"/>
              <a:t>circumstances in which the external administrator of a company must give information, provide a report or produce a document to a creditor or member; and</a:t>
            </a:r>
          </a:p>
          <a:p>
            <a:pPr marL="628650" lvl="1" indent="-228600">
              <a:buFont typeface="Arial" panose="020B0604020202020204" pitchFamily="34" charset="0"/>
              <a:buAutoNum type="alphaLcParenBoth"/>
            </a:pPr>
            <a:r>
              <a:rPr lang="en-AU" sz="1100" dirty="0" smtClean="0"/>
              <a:t> the </a:t>
            </a:r>
            <a:r>
              <a:rPr lang="en-AU" sz="1100" dirty="0"/>
              <a:t>manner and form in which information is to be given, a report provided or a document produced; and</a:t>
            </a:r>
          </a:p>
          <a:p>
            <a:pPr marL="628650" lvl="1" indent="-228600">
              <a:buFont typeface="Arial" panose="020B0604020202020204" pitchFamily="34" charset="0"/>
              <a:buAutoNum type="alphaLcParenBoth"/>
            </a:pPr>
            <a:r>
              <a:rPr lang="en-AU" sz="1100" dirty="0" smtClean="0"/>
              <a:t> the </a:t>
            </a:r>
            <a:r>
              <a:rPr lang="en-AU" sz="1100" dirty="0"/>
              <a:t>timeframes in which information is to be given, a report provided or a document produced; and</a:t>
            </a:r>
          </a:p>
          <a:p>
            <a:pPr marL="628650" lvl="1" indent="-228600">
              <a:buFont typeface="Arial" panose="020B0604020202020204" pitchFamily="34" charset="0"/>
              <a:buAutoNum type="alphaLcParenBoth"/>
            </a:pPr>
            <a:r>
              <a:rPr lang="en-AU" sz="1100" dirty="0" smtClean="0"/>
              <a:t> </a:t>
            </a:r>
            <a:r>
              <a:rPr lang="en-AU" sz="1100" dirty="0"/>
              <a:t>who is to bear the cost of giving information, providing a report or producing a document</a:t>
            </a:r>
            <a:r>
              <a:rPr lang="en-AU" sz="1100" dirty="0" smtClean="0"/>
              <a:t>.</a:t>
            </a:r>
          </a:p>
          <a:p>
            <a:pPr marL="628650" lvl="1" indent="-228600">
              <a:buFont typeface="Arial" panose="020B0604020202020204" pitchFamily="34" charset="0"/>
              <a:buAutoNum type="alphaLcParenBoth"/>
            </a:pPr>
            <a:endParaRPr lang="en-AU" sz="1100" dirty="0"/>
          </a:p>
          <a:p>
            <a:pPr marL="228600" indent="-228600">
              <a:buFont typeface="Arial" panose="020B0604020202020204" pitchFamily="34" charset="0"/>
              <a:buAutoNum type="arabicParenBoth" startAt="2"/>
            </a:pPr>
            <a:r>
              <a:rPr lang="en-AU" sz="1100" dirty="0"/>
              <a:t> The Insolvency Practice Rules may</a:t>
            </a:r>
            <a:r>
              <a:rPr lang="en-AU" sz="1100" dirty="0" smtClean="0"/>
              <a:t>:</a:t>
            </a:r>
          </a:p>
          <a:p>
            <a:pPr marL="628650" lvl="1" indent="-228600">
              <a:buFont typeface="Arial" panose="020B0604020202020204" pitchFamily="34" charset="0"/>
              <a:buAutoNum type="alphaLcParenBoth"/>
            </a:pPr>
            <a:r>
              <a:rPr lang="en-AU" sz="1100" dirty="0" smtClean="0"/>
              <a:t> make </a:t>
            </a:r>
            <a:r>
              <a:rPr lang="en-AU" sz="1100" dirty="0"/>
              <a:t>different provision in relation to different kinds of external administration; and</a:t>
            </a:r>
          </a:p>
          <a:p>
            <a:pPr marL="628650" lvl="1" indent="-228600">
              <a:buFont typeface="Arial" panose="020B0604020202020204" pitchFamily="34" charset="0"/>
              <a:buAutoNum type="alphaLcParenBoth"/>
            </a:pPr>
            <a:r>
              <a:rPr lang="en-AU" sz="1100" dirty="0" smtClean="0"/>
              <a:t> provide </a:t>
            </a:r>
            <a:r>
              <a:rPr lang="en-AU" sz="1100" dirty="0"/>
              <a:t>that specified requirements imposed under the Insolvency Practice Rules may be replaced or modified, by resolution, by</a:t>
            </a:r>
            <a:r>
              <a:rPr lang="en-AU" sz="1100" dirty="0" smtClean="0"/>
              <a:t>:</a:t>
            </a:r>
          </a:p>
          <a:p>
            <a:pPr marL="400050" lvl="1" indent="0">
              <a:buNone/>
            </a:pPr>
            <a:r>
              <a:rPr lang="en-AU" sz="1100" dirty="0" smtClean="0"/>
              <a:t>	(</a:t>
            </a:r>
            <a:r>
              <a:rPr lang="en-AU" sz="1100" dirty="0" err="1"/>
              <a:t>i</a:t>
            </a:r>
            <a:r>
              <a:rPr lang="en-AU" sz="1100" dirty="0"/>
              <a:t>)  the creditors; </a:t>
            </a:r>
            <a:r>
              <a:rPr lang="en-AU" sz="1100" dirty="0" smtClean="0"/>
              <a:t>or</a:t>
            </a:r>
          </a:p>
          <a:p>
            <a:pPr marL="400050" lvl="1" indent="0">
              <a:buNone/>
            </a:pPr>
            <a:r>
              <a:rPr lang="en-AU" sz="1100" dirty="0" smtClean="0"/>
              <a:t>	(ii</a:t>
            </a:r>
            <a:r>
              <a:rPr lang="en-AU" sz="1100" dirty="0"/>
              <a:t>)  the members; </a:t>
            </a:r>
            <a:r>
              <a:rPr lang="en-AU" sz="1100" dirty="0" smtClean="0"/>
              <a:t>or</a:t>
            </a:r>
          </a:p>
          <a:p>
            <a:pPr marL="400050" lvl="1" indent="0">
              <a:buNone/>
            </a:pPr>
            <a:r>
              <a:rPr lang="en-AU" sz="1100" dirty="0"/>
              <a:t>	</a:t>
            </a:r>
            <a:r>
              <a:rPr lang="en-AU" sz="1100" dirty="0" smtClean="0"/>
              <a:t>(iii</a:t>
            </a:r>
            <a:r>
              <a:rPr lang="en-AU" sz="1100" dirty="0"/>
              <a:t>)  if there is a committee of inspection—the committee.</a:t>
            </a:r>
          </a:p>
          <a:p>
            <a:pPr marL="628650" lvl="1" indent="-228600">
              <a:buFont typeface="Arial" panose="020B0604020202020204" pitchFamily="34" charset="0"/>
              <a:buAutoNum type="alphaLcParenBoth"/>
            </a:pPr>
            <a:endParaRPr lang="en-AU" sz="1100" dirty="0"/>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6</a:t>
            </a:fld>
            <a:endParaRPr lang="en-AU" dirty="0"/>
          </a:p>
        </p:txBody>
      </p:sp>
      <p:sp>
        <p:nvSpPr>
          <p:cNvPr id="6" name="Title 5"/>
          <p:cNvSpPr>
            <a:spLocks noGrp="1"/>
          </p:cNvSpPr>
          <p:nvPr>
            <p:ph type="title"/>
          </p:nvPr>
        </p:nvSpPr>
        <p:spPr/>
        <p:txBody>
          <a:bodyPr/>
          <a:lstStyle/>
          <a:p>
            <a:r>
              <a:rPr lang="en-AU" dirty="0"/>
              <a:t>70‑50  Reporting to creditors and members</a:t>
            </a:r>
          </a:p>
        </p:txBody>
      </p:sp>
    </p:spTree>
    <p:extLst>
      <p:ext uri="{BB962C8B-B14F-4D97-AF65-F5344CB8AC3E}">
        <p14:creationId xmlns:p14="http://schemas.microsoft.com/office/powerpoint/2010/main" val="827197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AU" sz="1400" b="1" i="1" dirty="0" smtClean="0"/>
              <a:t>Application </a:t>
            </a:r>
            <a:r>
              <a:rPr lang="en-AU" sz="1400" b="1" i="1" dirty="0"/>
              <a:t>of this section</a:t>
            </a:r>
          </a:p>
          <a:p>
            <a:pPr marL="228600" indent="-228600">
              <a:buFont typeface="Arial" panose="020B0604020202020204" pitchFamily="34" charset="0"/>
              <a:buAutoNum type="arabicParenBoth"/>
            </a:pPr>
            <a:r>
              <a:rPr lang="en-AU" sz="1400" dirty="0"/>
              <a:t> This section applies if either:</a:t>
            </a:r>
          </a:p>
          <a:p>
            <a:pPr marL="628650" lvl="1" indent="-228600">
              <a:buFont typeface="Arial" panose="020B0604020202020204" pitchFamily="34" charset="0"/>
              <a:buAutoNum type="alphaLcParenBoth"/>
            </a:pPr>
            <a:r>
              <a:rPr lang="en-AU" sz="1400" dirty="0" smtClean="0"/>
              <a:t> a </a:t>
            </a:r>
            <a:r>
              <a:rPr lang="en-AU" sz="1400" dirty="0"/>
              <a:t>former employee of a company under external administration has made a claim for financial assistance from the Commonwealth in relation to unpaid employment entitlements; or</a:t>
            </a:r>
          </a:p>
          <a:p>
            <a:pPr marL="628650" lvl="1" indent="-228600">
              <a:buFont typeface="Arial" panose="020B0604020202020204" pitchFamily="34" charset="0"/>
              <a:buAutoNum type="alphaLcParenBoth"/>
            </a:pPr>
            <a:r>
              <a:rPr lang="en-AU" sz="1400" dirty="0" smtClean="0"/>
              <a:t> the </a:t>
            </a:r>
            <a:r>
              <a:rPr lang="en-AU" sz="1400" dirty="0"/>
              <a:t>Commonwealth considers that such a claim is likely to be made.</a:t>
            </a:r>
          </a:p>
          <a:p>
            <a:pPr marL="0" indent="0">
              <a:buNone/>
            </a:pPr>
            <a:endParaRPr lang="en-AU" sz="1400" dirty="0"/>
          </a:p>
          <a:p>
            <a:pPr marL="0" indent="0">
              <a:buNone/>
            </a:pPr>
            <a:r>
              <a:rPr lang="en-AU" sz="1400" b="1" i="1" dirty="0"/>
              <a:t>Commonwealth may request information etc.</a:t>
            </a:r>
          </a:p>
          <a:p>
            <a:pPr marL="228600" indent="-228600">
              <a:buFont typeface="Wingdings" panose="05000000000000000000" pitchFamily="2" charset="2"/>
              <a:buAutoNum type="arabicParenBoth" startAt="2"/>
            </a:pPr>
            <a:r>
              <a:rPr lang="en-AU" sz="1400" dirty="0" smtClean="0"/>
              <a:t> The </a:t>
            </a:r>
            <a:r>
              <a:rPr lang="en-AU" sz="1400" dirty="0"/>
              <a:t>Commonwealth may request the external administrator of the company to provide specified information, reports or documents in relation to the external administration.</a:t>
            </a:r>
          </a:p>
          <a:p>
            <a:pPr marL="228600" indent="-228600">
              <a:buFont typeface="Arial" panose="020B0604020202020204" pitchFamily="34" charset="0"/>
              <a:buAutoNum type="arabicParenBoth" startAt="2"/>
            </a:pPr>
            <a:r>
              <a:rPr lang="en-AU" sz="1400" dirty="0" smtClean="0"/>
              <a:t> The </a:t>
            </a:r>
            <a:r>
              <a:rPr lang="en-AU" sz="1400" dirty="0"/>
              <a:t>external administrator must comply with the request.</a:t>
            </a:r>
          </a:p>
          <a:p>
            <a:pPr marL="228600" indent="-228600">
              <a:buFont typeface="Arial" panose="020B0604020202020204" pitchFamily="34" charset="0"/>
              <a:buAutoNum type="arabicParenBoth" startAt="2"/>
            </a:pPr>
            <a:r>
              <a:rPr lang="en-AU" sz="1400" dirty="0" smtClean="0"/>
              <a:t> The </a:t>
            </a:r>
            <a:r>
              <a:rPr lang="en-AU" sz="1400" dirty="0"/>
              <a:t>Insolvency Practice Rules may provide for and in relation to who is to bear the cost of providing the information, reports or documents.</a:t>
            </a:r>
          </a:p>
          <a:p>
            <a:pPr marL="0" indent="0">
              <a:buNone/>
            </a:pPr>
            <a:endParaRPr lang="en-AU" sz="1100" dirty="0"/>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7</a:t>
            </a:fld>
            <a:endParaRPr lang="en-AU" dirty="0"/>
          </a:p>
        </p:txBody>
      </p:sp>
      <p:sp>
        <p:nvSpPr>
          <p:cNvPr id="6" name="Title 5"/>
          <p:cNvSpPr>
            <a:spLocks noGrp="1"/>
          </p:cNvSpPr>
          <p:nvPr>
            <p:ph type="title"/>
          </p:nvPr>
        </p:nvSpPr>
        <p:spPr/>
        <p:txBody>
          <a:bodyPr/>
          <a:lstStyle/>
          <a:p>
            <a:r>
              <a:rPr lang="en-AU" dirty="0"/>
              <a:t>70‑55  </a:t>
            </a:r>
            <a:r>
              <a:rPr lang="en-AU" b="1" dirty="0"/>
              <a:t>Commonwealth</a:t>
            </a:r>
            <a:r>
              <a:rPr lang="en-AU" dirty="0"/>
              <a:t> may request information etc.</a:t>
            </a:r>
          </a:p>
        </p:txBody>
      </p:sp>
    </p:spTree>
    <p:extLst>
      <p:ext uri="{BB962C8B-B14F-4D97-AF65-F5344CB8AC3E}">
        <p14:creationId xmlns:p14="http://schemas.microsoft.com/office/powerpoint/2010/main" val="2099770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8000" y="1512750"/>
            <a:ext cx="9036000" cy="4534831"/>
          </a:xfrm>
        </p:spPr>
        <p:txBody>
          <a:bodyPr/>
          <a:lstStyle/>
          <a:p>
            <a:pPr marL="228600" indent="-228600">
              <a:buAutoNum type="arabicParenBoth"/>
            </a:pPr>
            <a:r>
              <a:rPr lang="en-AU" sz="1400" dirty="0"/>
              <a:t> This Subdivision applies if the external administrator of a company refuses a request made by a person under: </a:t>
            </a:r>
            <a:r>
              <a:rPr lang="en-AU" sz="1400" dirty="0" smtClean="0"/>
              <a:t>to </a:t>
            </a:r>
            <a:r>
              <a:rPr lang="en-AU" sz="1400" dirty="0"/>
              <a:t>give information; and</a:t>
            </a:r>
          </a:p>
          <a:p>
            <a:pPr marL="628650" lvl="1" indent="-228600">
              <a:buFont typeface="Arial" panose="020B0604020202020204" pitchFamily="34" charset="0"/>
              <a:buAutoNum type="alphaLcParenBoth"/>
            </a:pPr>
            <a:r>
              <a:rPr lang="en-AU" sz="1400" dirty="0" smtClean="0"/>
              <a:t> Subdivision </a:t>
            </a:r>
            <a:r>
              <a:rPr lang="en-AU" sz="1400" dirty="0"/>
              <a:t>D; or</a:t>
            </a:r>
          </a:p>
          <a:p>
            <a:pPr marL="628650" lvl="1" indent="-228600">
              <a:buFont typeface="Arial" panose="020B0604020202020204" pitchFamily="34" charset="0"/>
              <a:buAutoNum type="alphaLcParenBoth"/>
            </a:pPr>
            <a:r>
              <a:rPr lang="en-AU" sz="1400" dirty="0" smtClean="0"/>
              <a:t> a </a:t>
            </a:r>
            <a:r>
              <a:rPr lang="en-AU" sz="1400" dirty="0"/>
              <a:t>rule made under section 70‑50;</a:t>
            </a:r>
          </a:p>
          <a:p>
            <a:pPr marL="628650" lvl="1" indent="-228600">
              <a:buFont typeface="Arial" panose="020B0604020202020204" pitchFamily="34" charset="0"/>
              <a:buAutoNum type="alphaLcParenBoth"/>
            </a:pPr>
            <a:r>
              <a:rPr lang="en-AU" sz="1400" dirty="0" smtClean="0"/>
              <a:t> Subdivision </a:t>
            </a:r>
            <a:r>
              <a:rPr lang="en-AU" sz="1400" dirty="0"/>
              <a:t>E; or</a:t>
            </a:r>
          </a:p>
          <a:p>
            <a:pPr marL="628650" lvl="1" indent="-228600">
              <a:buFont typeface="Arial" panose="020B0604020202020204" pitchFamily="34" charset="0"/>
              <a:buAutoNum type="alphaLcParenBoth"/>
            </a:pPr>
            <a:r>
              <a:rPr lang="en-AU" sz="1400" dirty="0" smtClean="0"/>
              <a:t> section </a:t>
            </a:r>
            <a:r>
              <a:rPr lang="en-AU" sz="1400" dirty="0"/>
              <a:t>80‑40;</a:t>
            </a:r>
          </a:p>
          <a:p>
            <a:pPr marL="400050" lvl="1" indent="0">
              <a:buNone/>
            </a:pPr>
            <a:r>
              <a:rPr lang="en-AU" sz="1400" dirty="0" smtClean="0"/>
              <a:t>to </a:t>
            </a:r>
            <a:r>
              <a:rPr lang="en-AU" sz="1400" dirty="0"/>
              <a:t>give information, provide a report or produce a document</a:t>
            </a:r>
            <a:r>
              <a:rPr lang="en-AU" sz="1400" dirty="0" smtClean="0"/>
              <a:t>.</a:t>
            </a:r>
          </a:p>
          <a:p>
            <a:pPr marL="400050" lvl="1" indent="0">
              <a:buNone/>
            </a:pPr>
            <a:endParaRPr lang="en-AU" sz="1400" dirty="0"/>
          </a:p>
          <a:p>
            <a:pPr marL="228600" indent="-228600">
              <a:buFont typeface="Wingdings" panose="05000000000000000000" pitchFamily="2" charset="2"/>
              <a:buAutoNum type="arabicParenBoth" startAt="2"/>
            </a:pPr>
            <a:r>
              <a:rPr lang="en-AU" sz="1400" dirty="0" smtClean="0"/>
              <a:t> In this </a:t>
            </a:r>
            <a:r>
              <a:rPr lang="en-AU" sz="1400" dirty="0"/>
              <a:t>Subdivision</a:t>
            </a:r>
            <a:r>
              <a:rPr lang="en-AU" sz="1400" dirty="0" smtClean="0"/>
              <a:t>:</a:t>
            </a:r>
          </a:p>
          <a:p>
            <a:pPr marL="628650" lvl="1" indent="-228600">
              <a:buFont typeface="Wingdings" panose="05000000000000000000" pitchFamily="2" charset="2"/>
              <a:buAutoNum type="alphaLcParenBoth"/>
            </a:pPr>
            <a:r>
              <a:rPr lang="en-AU" sz="1400" dirty="0" smtClean="0"/>
              <a:t> the </a:t>
            </a:r>
            <a:r>
              <a:rPr lang="en-AU" sz="1400" dirty="0"/>
              <a:t>information, report or document is referred to as the relevant material; and</a:t>
            </a:r>
          </a:p>
          <a:p>
            <a:pPr marL="628650" lvl="1" indent="-228600">
              <a:buFont typeface="Wingdings" panose="05000000000000000000" pitchFamily="2" charset="2"/>
              <a:buAutoNum type="alphaLcParenBoth"/>
            </a:pPr>
            <a:r>
              <a:rPr lang="en-AU" sz="1400" dirty="0" smtClean="0"/>
              <a:t> the </a:t>
            </a:r>
            <a:r>
              <a:rPr lang="en-AU" sz="1400" dirty="0"/>
              <a:t>request is referred to as the request for relevant material; and</a:t>
            </a:r>
          </a:p>
          <a:p>
            <a:pPr marL="628650" lvl="1" indent="-228600">
              <a:buFont typeface="Wingdings" panose="05000000000000000000" pitchFamily="2" charset="2"/>
              <a:buAutoNum type="alphaLcParenBoth"/>
            </a:pPr>
            <a:r>
              <a:rPr lang="en-AU" sz="1400" dirty="0" smtClean="0"/>
              <a:t> giving </a:t>
            </a:r>
            <a:r>
              <a:rPr lang="en-AU" sz="1400" dirty="0"/>
              <a:t>the information, providing the report or producing the document is referred to as giving the relevant material</a:t>
            </a:r>
            <a:r>
              <a:rPr lang="en-AU" sz="1100" dirty="0" smtClean="0"/>
              <a:t>.</a:t>
            </a:r>
            <a:endParaRPr lang="en-AU" sz="1100" dirty="0"/>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8</a:t>
            </a:fld>
            <a:endParaRPr lang="en-AU" dirty="0"/>
          </a:p>
        </p:txBody>
      </p:sp>
      <p:sp>
        <p:nvSpPr>
          <p:cNvPr id="6" name="Title 5"/>
          <p:cNvSpPr>
            <a:spLocks noGrp="1"/>
          </p:cNvSpPr>
          <p:nvPr>
            <p:ph type="title"/>
          </p:nvPr>
        </p:nvSpPr>
        <p:spPr/>
        <p:txBody>
          <a:bodyPr/>
          <a:lstStyle/>
          <a:p>
            <a:r>
              <a:rPr lang="en-AU" dirty="0"/>
              <a:t>70‑65  Application of this Subdivision</a:t>
            </a:r>
          </a:p>
        </p:txBody>
      </p:sp>
    </p:spTree>
    <p:extLst>
      <p:ext uri="{BB962C8B-B14F-4D97-AF65-F5344CB8AC3E}">
        <p14:creationId xmlns:p14="http://schemas.microsoft.com/office/powerpoint/2010/main" val="1905887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8000" y="1512750"/>
            <a:ext cx="9036000" cy="4534831"/>
          </a:xfrm>
        </p:spPr>
        <p:txBody>
          <a:bodyPr/>
          <a:lstStyle/>
          <a:p>
            <a:pPr marL="228600" indent="-228600">
              <a:buAutoNum type="arabicParenBoth"/>
            </a:pPr>
            <a:r>
              <a:rPr lang="en-AU" sz="1400" dirty="0" smtClean="0"/>
              <a:t> The </a:t>
            </a:r>
            <a:r>
              <a:rPr lang="en-AU" sz="1400" dirty="0"/>
              <a:t>person or persons who made the request for the relevant material may apply to the Court for an order that the external administrator give the person or persons all or part of the relevant material</a:t>
            </a:r>
            <a:r>
              <a:rPr lang="en-AU" sz="1400" dirty="0" smtClean="0"/>
              <a:t>.</a:t>
            </a:r>
          </a:p>
          <a:p>
            <a:pPr marL="228600" indent="-228600">
              <a:buAutoNum type="arabicParenBoth"/>
            </a:pPr>
            <a:endParaRPr lang="en-AU" sz="1400" dirty="0"/>
          </a:p>
          <a:p>
            <a:pPr marL="228600" indent="-228600">
              <a:buFont typeface="Wingdings" panose="05000000000000000000" pitchFamily="2" charset="2"/>
              <a:buAutoNum type="arabicParenBoth" startAt="2"/>
            </a:pPr>
            <a:r>
              <a:rPr lang="en-AU" sz="1400" dirty="0" smtClean="0"/>
              <a:t> If:</a:t>
            </a:r>
          </a:p>
          <a:p>
            <a:pPr marL="628650" lvl="1" indent="-228600">
              <a:buFont typeface="Wingdings" panose="05000000000000000000" pitchFamily="2" charset="2"/>
              <a:buAutoNum type="alphaLcParenBoth"/>
            </a:pPr>
            <a:r>
              <a:rPr lang="en-AU" sz="1400" dirty="0" smtClean="0"/>
              <a:t> </a:t>
            </a:r>
            <a:r>
              <a:rPr lang="en-AU" sz="1400" dirty="0" err="1" smtClean="0"/>
              <a:t>ASIC</a:t>
            </a:r>
            <a:r>
              <a:rPr lang="en-AU" sz="1400" dirty="0" smtClean="0"/>
              <a:t> </a:t>
            </a:r>
            <a:r>
              <a:rPr lang="en-AU" sz="1400" dirty="0"/>
              <a:t>gives the external administrator a direction under section 70‑70 in relation to all or part of the relevant material; and</a:t>
            </a:r>
          </a:p>
          <a:p>
            <a:pPr marL="628650" lvl="1" indent="-228600">
              <a:buFont typeface="Wingdings" panose="05000000000000000000" pitchFamily="2" charset="2"/>
              <a:buAutoNum type="alphaLcParenBoth"/>
            </a:pPr>
            <a:r>
              <a:rPr lang="en-AU" sz="1400" dirty="0" smtClean="0"/>
              <a:t> the </a:t>
            </a:r>
            <a:r>
              <a:rPr lang="en-AU" sz="1400" dirty="0"/>
              <a:t>external administrator does not comply with the direction;</a:t>
            </a:r>
          </a:p>
          <a:p>
            <a:pPr marL="400050" lvl="1" indent="0">
              <a:buNone/>
            </a:pPr>
            <a:r>
              <a:rPr lang="en-AU" sz="1400" dirty="0" err="1" smtClean="0"/>
              <a:t>ASIC</a:t>
            </a:r>
            <a:r>
              <a:rPr lang="en-AU" sz="1400" dirty="0" smtClean="0"/>
              <a:t> </a:t>
            </a:r>
            <a:r>
              <a:rPr lang="en-AU" sz="1400" dirty="0"/>
              <a:t>may apply to the Court for an order that the external administrator comply with the direction</a:t>
            </a:r>
            <a:r>
              <a:rPr lang="en-AU" sz="1400" dirty="0" smtClean="0"/>
              <a:t>.</a:t>
            </a:r>
          </a:p>
          <a:p>
            <a:pPr marL="400050" lvl="1" indent="0">
              <a:buNone/>
            </a:pPr>
            <a:endParaRPr lang="en-AU" sz="1400" dirty="0"/>
          </a:p>
          <a:p>
            <a:pPr marL="228600" indent="-228600">
              <a:buFont typeface="Wingdings" panose="05000000000000000000" pitchFamily="2" charset="2"/>
              <a:buAutoNum type="arabicParenBoth" startAt="2"/>
            </a:pPr>
            <a:r>
              <a:rPr lang="en-AU" sz="1400" dirty="0"/>
              <a:t>On application under subsection (1) or (2), the Court may</a:t>
            </a:r>
            <a:r>
              <a:rPr lang="en-AU" sz="1400" dirty="0" smtClean="0"/>
              <a:t>:</a:t>
            </a:r>
          </a:p>
          <a:p>
            <a:pPr marL="628650" lvl="1" indent="-228600">
              <a:buFont typeface="Wingdings" panose="05000000000000000000" pitchFamily="2" charset="2"/>
              <a:buAutoNum type="alphaLcParenBoth"/>
            </a:pPr>
            <a:r>
              <a:rPr lang="en-AU" sz="1400" dirty="0" smtClean="0"/>
              <a:t> order the </a:t>
            </a:r>
            <a:r>
              <a:rPr lang="en-AU" sz="1400" dirty="0"/>
              <a:t>external administrator to give the person, or any or all of the persons, who made the request for the relevant material all or part of that material; and</a:t>
            </a:r>
          </a:p>
          <a:p>
            <a:pPr marL="628650" lvl="1" indent="-228600">
              <a:buFont typeface="Wingdings" panose="05000000000000000000" pitchFamily="2" charset="2"/>
              <a:buAutoNum type="alphaLcParenBoth"/>
            </a:pPr>
            <a:r>
              <a:rPr lang="en-AU" sz="1400" dirty="0" smtClean="0"/>
              <a:t> make </a:t>
            </a:r>
            <a:r>
              <a:rPr lang="en-AU" sz="1400" dirty="0"/>
              <a:t>such other orders, including orders as to costs, as it thinks fit.</a:t>
            </a:r>
          </a:p>
        </p:txBody>
      </p:sp>
      <p:sp>
        <p:nvSpPr>
          <p:cNvPr id="3" name="Footer Placeholder 2"/>
          <p:cNvSpPr>
            <a:spLocks noGrp="1"/>
          </p:cNvSpPr>
          <p:nvPr>
            <p:ph type="ftr" sz="quarter" idx="10"/>
          </p:nvPr>
        </p:nvSpPr>
        <p:spPr/>
        <p:txBody>
          <a:bodyPr/>
          <a:lstStyle/>
          <a:p>
            <a:r>
              <a:rPr lang="en-AU" smtClean="0"/>
              <a:t>Insolvency Practice Rules (Corporations) 2016 and Insolvency Practice Schedule (Corporations)</a:t>
            </a:r>
            <a:endParaRPr lang="en-AU" dirty="0"/>
          </a:p>
        </p:txBody>
      </p:sp>
      <p:sp>
        <p:nvSpPr>
          <p:cNvPr id="4" name="Slide Number Placeholder 3"/>
          <p:cNvSpPr>
            <a:spLocks noGrp="1"/>
          </p:cNvSpPr>
          <p:nvPr>
            <p:ph type="sldNum" sz="quarter" idx="11"/>
          </p:nvPr>
        </p:nvSpPr>
        <p:spPr/>
        <p:txBody>
          <a:bodyPr/>
          <a:lstStyle/>
          <a:p>
            <a:fld id="{26A49D9D-4881-4977-B9A1-BE4F9A1C9D28}" type="slidenum">
              <a:rPr lang="en-AU" smtClean="0"/>
              <a:pPr/>
              <a:t>9</a:t>
            </a:fld>
            <a:endParaRPr lang="en-AU" dirty="0"/>
          </a:p>
        </p:txBody>
      </p:sp>
      <p:sp>
        <p:nvSpPr>
          <p:cNvPr id="6" name="Title 5"/>
          <p:cNvSpPr>
            <a:spLocks noGrp="1"/>
          </p:cNvSpPr>
          <p:nvPr>
            <p:ph type="title"/>
          </p:nvPr>
        </p:nvSpPr>
        <p:spPr/>
        <p:txBody>
          <a:bodyPr/>
          <a:lstStyle/>
          <a:p>
            <a:r>
              <a:rPr lang="en-AU" dirty="0"/>
              <a:t>70‑90  Court may order relevant material to be given</a:t>
            </a:r>
          </a:p>
        </p:txBody>
      </p:sp>
    </p:spTree>
    <p:extLst>
      <p:ext uri="{BB962C8B-B14F-4D97-AF65-F5344CB8AC3E}">
        <p14:creationId xmlns:p14="http://schemas.microsoft.com/office/powerpoint/2010/main" val="2206150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Ashurst">
  <a:themeElements>
    <a:clrScheme name="Ashurst FRESH">
      <a:dk1>
        <a:srgbClr val="333F48"/>
      </a:dk1>
      <a:lt1>
        <a:sysClr val="window" lastClr="FFFFFF"/>
      </a:lt1>
      <a:dk2>
        <a:srgbClr val="008C95"/>
      </a:dk2>
      <a:lt2>
        <a:srgbClr val="FFFFFF"/>
      </a:lt2>
      <a:accent1>
        <a:srgbClr val="658D1B"/>
      </a:accent1>
      <a:accent2>
        <a:srgbClr val="008C95"/>
      </a:accent2>
      <a:accent3>
        <a:srgbClr val="71DBD4"/>
      </a:accent3>
      <a:accent4>
        <a:srgbClr val="008C95"/>
      </a:accent4>
      <a:accent5>
        <a:srgbClr val="71DBD4"/>
      </a:accent5>
      <a:accent6>
        <a:srgbClr val="658D1B"/>
      </a:accent6>
      <a:hlink>
        <a:srgbClr val="008C95"/>
      </a:hlink>
      <a:folHlink>
        <a:srgbClr val="A4B3BE"/>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hurst COOL">
        <a:dk1>
          <a:srgbClr val="333F48"/>
        </a:dk1>
        <a:lt1>
          <a:sysClr val="window" lastClr="FFFFFF"/>
        </a:lt1>
        <a:dk2>
          <a:srgbClr val="2C5697"/>
        </a:dk2>
        <a:lt2>
          <a:srgbClr val="FFFFFF"/>
        </a:lt2>
        <a:accent1>
          <a:srgbClr val="981D97"/>
        </a:accent1>
        <a:accent2>
          <a:srgbClr val="2C5697"/>
        </a:accent2>
        <a:accent3>
          <a:srgbClr val="9B7793"/>
        </a:accent3>
        <a:accent4>
          <a:srgbClr val="2C5697"/>
        </a:accent4>
        <a:accent5>
          <a:srgbClr val="9B7793"/>
        </a:accent5>
        <a:accent6>
          <a:srgbClr val="981D97"/>
        </a:accent6>
        <a:hlink>
          <a:srgbClr val="981D97"/>
        </a:hlink>
        <a:folHlink>
          <a:srgbClr val="A4B3BE"/>
        </a:folHlink>
      </a:clrScheme>
      <a:clrMap bg1="lt1" tx1="dk1" bg2="lt2" tx2="dk2" accent1="accent1" accent2="accent2" accent3="accent3" accent4="accent4" accent5="accent5" accent6="accent6" hlink="hlink" folHlink="folHlink"/>
    </a:extraClrScheme>
    <a:extraClrScheme>
      <a:clrScheme name="Ashurst FRESH">
        <a:dk1>
          <a:srgbClr val="333F48"/>
        </a:dk1>
        <a:lt1>
          <a:sysClr val="window" lastClr="FFFFFF"/>
        </a:lt1>
        <a:dk2>
          <a:srgbClr val="008C95"/>
        </a:dk2>
        <a:lt2>
          <a:srgbClr val="FFFFFF"/>
        </a:lt2>
        <a:accent1>
          <a:srgbClr val="658D1B"/>
        </a:accent1>
        <a:accent2>
          <a:srgbClr val="008C95"/>
        </a:accent2>
        <a:accent3>
          <a:srgbClr val="71DBD4"/>
        </a:accent3>
        <a:accent4>
          <a:srgbClr val="008C95"/>
        </a:accent4>
        <a:accent5>
          <a:srgbClr val="71DBD4"/>
        </a:accent5>
        <a:accent6>
          <a:srgbClr val="658D1B"/>
        </a:accent6>
        <a:hlink>
          <a:srgbClr val="008C95"/>
        </a:hlink>
        <a:folHlink>
          <a:srgbClr val="A4B3BE"/>
        </a:folHlink>
      </a:clrScheme>
      <a:clrMap bg1="lt1" tx1="dk1" bg2="lt2" tx2="dk2" accent1="accent1" accent2="accent2" accent3="accent3" accent4="accent4" accent5="accent5" accent6="accent6" hlink="hlink" folHlink="folHlink"/>
    </a:extraClrScheme>
    <a:extraClrScheme>
      <a:clrScheme name="Ashurst WARM">
        <a:dk1>
          <a:srgbClr val="333F48"/>
        </a:dk1>
        <a:lt1>
          <a:sysClr val="window" lastClr="FFFFFF"/>
        </a:lt1>
        <a:dk2>
          <a:srgbClr val="BE3A34"/>
        </a:dk2>
        <a:lt2>
          <a:srgbClr val="FFFFFF"/>
        </a:lt2>
        <a:accent1>
          <a:srgbClr val="FF9E1B"/>
        </a:accent1>
        <a:accent2>
          <a:srgbClr val="F8E08E"/>
        </a:accent2>
        <a:accent3>
          <a:srgbClr val="BE3A34"/>
        </a:accent3>
        <a:accent4>
          <a:srgbClr val="FF9E1B"/>
        </a:accent4>
        <a:accent5>
          <a:srgbClr val="F8E08E"/>
        </a:accent5>
        <a:accent6>
          <a:srgbClr val="BE3A34"/>
        </a:accent6>
        <a:hlink>
          <a:srgbClr val="BE3A34"/>
        </a:hlink>
        <a:folHlink>
          <a:srgbClr val="A4B3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3044</Words>
  <Application>Microsoft Office PowerPoint</Application>
  <PresentationFormat>Custom</PresentationFormat>
  <Paragraphs>278</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Ashurst</vt:lpstr>
      <vt:lpstr>New rights of creditors and Commonwealth to information</vt:lpstr>
      <vt:lpstr>What I hope to cover</vt:lpstr>
      <vt:lpstr>Insolvency Practice Schedule (Corporations)</vt:lpstr>
      <vt:lpstr>70‑40  Right of creditors to request information etc. from external administrator</vt:lpstr>
      <vt:lpstr>70‑45  Right of individual creditor to request information etc. from external administrator</vt:lpstr>
      <vt:lpstr>70‑50  Reporting to creditors and members</vt:lpstr>
      <vt:lpstr>70‑55  Commonwealth may request information etc.</vt:lpstr>
      <vt:lpstr>70‑65  Application of this Subdivision</vt:lpstr>
      <vt:lpstr>70‑90  Court may order relevant material to be given</vt:lpstr>
      <vt:lpstr>90‑15  Court may make orders in relation to external administration</vt:lpstr>
      <vt:lpstr>90‑15  Court may make orders in relation to external administration</vt:lpstr>
      <vt:lpstr>90‑15  Court may make orders in relation to external administration</vt:lpstr>
      <vt:lpstr>Insolvency Practice Rules (Corporations) 2016</vt:lpstr>
      <vt:lpstr>70‑1  Time for complying with reasonable requests</vt:lpstr>
      <vt:lpstr>70‑15  Right of individual creditor to request information etc. from external administrator</vt:lpstr>
      <vt:lpstr>70‑15  Right of individual creditor to request information etc. from external administrator</vt:lpstr>
      <vt:lpstr>70‑55  Requests for information by the Commonwealth</vt:lpstr>
      <vt:lpstr>Explanatory Memorandum</vt:lpstr>
      <vt:lpstr>Explanatory Memorandum</vt:lpstr>
      <vt:lpstr>Explanatory Memorandum</vt:lpstr>
      <vt:lpstr>Recent Case</vt:lpstr>
      <vt:lpstr>In the matter of 1st Fleet Pty Ltd (in liquidation) [2019] NSWSC 6</vt:lpstr>
      <vt:lpstr>In the matter of 1st Fleet Pty Ltd (in liquidation) [2019] NSWSC 6</vt:lpstr>
      <vt:lpstr>In the matter of 1st Fleet Pty Ltd (in liquidation) [2019] NSWSC 6</vt:lpstr>
      <vt:lpstr>In the matter of 1st Fleet Pty Ltd (in liquidation) [2019] NSWSC 6</vt:lpstr>
      <vt:lpstr>Takeaways </vt:lpstr>
      <vt:lpstr>Takeways</vt:lpstr>
      <vt:lpstr>Takeways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