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1378" r:id="rId3"/>
    <p:sldId id="1368" r:id="rId4"/>
    <p:sldId id="1376" r:id="rId5"/>
    <p:sldId id="1275" r:id="rId6"/>
    <p:sldId id="1379" r:id="rId7"/>
    <p:sldId id="1348" r:id="rId8"/>
    <p:sldId id="1309" r:id="rId9"/>
    <p:sldId id="1351" r:id="rId10"/>
    <p:sldId id="1411" r:id="rId11"/>
    <p:sldId id="1401" r:id="rId12"/>
    <p:sldId id="1380" r:id="rId13"/>
    <p:sldId id="1361" r:id="rId14"/>
    <p:sldId id="1237" r:id="rId15"/>
    <p:sldId id="496" r:id="rId16"/>
    <p:sldId id="1404" r:id="rId17"/>
    <p:sldId id="1381" r:id="rId18"/>
    <p:sldId id="1276" r:id="rId19"/>
    <p:sldId id="1405" r:id="rId20"/>
    <p:sldId id="1409" r:id="rId21"/>
    <p:sldId id="1410" r:id="rId22"/>
    <p:sldId id="1413" r:id="rId23"/>
    <p:sldId id="1412" r:id="rId24"/>
    <p:sldId id="1329" r:id="rId25"/>
    <p:sldId id="1362" r:id="rId26"/>
    <p:sldId id="1365" r:id="rId27"/>
    <p:sldId id="1382" r:id="rId28"/>
    <p:sldId id="1370" r:id="rId29"/>
    <p:sldId id="1414" r:id="rId30"/>
    <p:sldId id="1363" r:id="rId31"/>
    <p:sldId id="1415" r:id="rId32"/>
    <p:sldId id="1418" r:id="rId33"/>
    <p:sldId id="1419" r:id="rId34"/>
    <p:sldId id="288" r:id="rId35"/>
    <p:sldId id="344" r:id="rId36"/>
    <p:sldId id="1420" r:id="rId37"/>
    <p:sldId id="296" r:id="rId38"/>
    <p:sldId id="1366" r:id="rId39"/>
    <p:sldId id="326" r:id="rId40"/>
    <p:sldId id="977"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762"/>
    <a:srgbClr val="FF3F00"/>
    <a:srgbClr val="BA9B71"/>
    <a:srgbClr val="9F406A"/>
    <a:srgbClr val="0066FF"/>
    <a:srgbClr val="006600"/>
    <a:srgbClr val="CC00CC"/>
    <a:srgbClr val="FF00FF"/>
    <a:srgbClr val="CC0000"/>
    <a:srgbClr val="A7A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6821" autoAdjust="0"/>
  </p:normalViewPr>
  <p:slideViewPr>
    <p:cSldViewPr showGuides="1">
      <p:cViewPr varScale="1">
        <p:scale>
          <a:sx n="106" d="100"/>
          <a:sy n="106" d="100"/>
        </p:scale>
        <p:origin x="2016" y="102"/>
      </p:cViewPr>
      <p:guideLst>
        <p:guide orient="horz"/>
        <p:guide pos="5738"/>
      </p:guideLst>
    </p:cSldViewPr>
  </p:slideViewPr>
  <p:outlineViewPr>
    <p:cViewPr>
      <p:scale>
        <a:sx n="33" d="100"/>
        <a:sy n="33" d="100"/>
      </p:scale>
      <p:origin x="0" y="-2694"/>
    </p:cViewPr>
  </p:outlineViewPr>
  <p:notesTextViewPr>
    <p:cViewPr>
      <p:scale>
        <a:sx n="3" d="2"/>
        <a:sy n="3" d="2"/>
      </p:scale>
      <p:origin x="0" y="0"/>
    </p:cViewPr>
  </p:notesTextViewPr>
  <p:sorterViewPr>
    <p:cViewPr varScale="1">
      <p:scale>
        <a:sx n="1" d="1"/>
        <a:sy n="1" d="1"/>
      </p:scale>
      <p:origin x="0" y="-688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ntsydfsp156\Shared\fsg\mfs\Research\WMR\1.product\Presentations\Jason%20May-19\Copy%20of%2020190520-US%20vs%20AU%20equity%20total%20returns%20N%20earning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ntsydfsp156\Shared\fsg\mfs\Research\WMR\1.product\Presentations\Jason%20May-19\Copy%20of%2020190520-US%20vs%20AU%20equity%20total%20returns%20N%20earning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ntsydfsp156\Shared\fsg\mfs\Research\WMR\1.product\Presentations\Jason%20May-19\Copy%20of%2020190520-Balanced%20portfolio%20vs%20SMSF%20asset%20allocation.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b="1">
                <a:solidFill>
                  <a:sysClr val="windowText" lastClr="000000"/>
                </a:solidFill>
                <a:latin typeface="Arial" panose="020B0604020202020204" pitchFamily="34" charset="0"/>
                <a:cs typeface="Arial" panose="020B0604020202020204" pitchFamily="34" charset="0"/>
              </a:rPr>
              <a:t>US vs. Australia Equity Total Returns </a:t>
            </a:r>
          </a:p>
          <a:p>
            <a:pPr>
              <a:defRPr>
                <a:solidFill>
                  <a:sysClr val="windowText" lastClr="000000"/>
                </a:solidFill>
                <a:latin typeface="Arial" panose="020B0604020202020204" pitchFamily="34" charset="0"/>
                <a:cs typeface="Arial" panose="020B0604020202020204" pitchFamily="34" charset="0"/>
              </a:defRPr>
            </a:pPr>
            <a:r>
              <a:rPr lang="en-AU" sz="1000">
                <a:solidFill>
                  <a:sysClr val="windowText" lastClr="000000"/>
                </a:solidFill>
                <a:latin typeface="Arial" panose="020B0604020202020204" pitchFamily="34" charset="0"/>
                <a:cs typeface="Arial" panose="020B0604020202020204" pitchFamily="34" charset="0"/>
              </a:rPr>
              <a:t>(indexed at 100 as at March-09)</a:t>
            </a:r>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9247594050743664E-2"/>
          <c:y val="0.12583333333333332"/>
          <c:w val="0.85491916666666667"/>
          <c:h val="0.76676727909011377"/>
        </c:manualLayout>
      </c:layout>
      <c:lineChart>
        <c:grouping val="standard"/>
        <c:varyColors val="0"/>
        <c:ser>
          <c:idx val="2"/>
          <c:order val="0"/>
          <c:tx>
            <c:strRef>
              <c:f>'total returns'!$I$15</c:f>
              <c:strCache>
                <c:ptCount val="1"/>
                <c:pt idx="0">
                  <c:v>S&amp;P/ASX 200</c:v>
                </c:pt>
              </c:strCache>
            </c:strRef>
          </c:tx>
          <c:spPr>
            <a:ln w="19050" cap="rnd">
              <a:solidFill>
                <a:srgbClr val="00A1E0"/>
              </a:solidFill>
              <a:round/>
            </a:ln>
            <a:effectLst/>
          </c:spPr>
          <c:marker>
            <c:symbol val="none"/>
          </c:marker>
          <c:cat>
            <c:numRef>
              <c:f>'total returns'!$F$16:$F$3906</c:f>
              <c:numCache>
                <c:formatCode>m/d/yyyy</c:formatCode>
                <c:ptCount val="3891"/>
                <c:pt idx="0">
                  <c:v>43602</c:v>
                </c:pt>
                <c:pt idx="1">
                  <c:v>43601</c:v>
                </c:pt>
                <c:pt idx="2">
                  <c:v>43600</c:v>
                </c:pt>
                <c:pt idx="3">
                  <c:v>43599</c:v>
                </c:pt>
                <c:pt idx="4">
                  <c:v>43598</c:v>
                </c:pt>
                <c:pt idx="5">
                  <c:v>43595</c:v>
                </c:pt>
                <c:pt idx="6">
                  <c:v>43594</c:v>
                </c:pt>
                <c:pt idx="7">
                  <c:v>43593</c:v>
                </c:pt>
                <c:pt idx="8">
                  <c:v>43592</c:v>
                </c:pt>
                <c:pt idx="9">
                  <c:v>43591</c:v>
                </c:pt>
                <c:pt idx="10">
                  <c:v>43588</c:v>
                </c:pt>
                <c:pt idx="11">
                  <c:v>43587</c:v>
                </c:pt>
                <c:pt idx="12">
                  <c:v>43586</c:v>
                </c:pt>
                <c:pt idx="13">
                  <c:v>43585</c:v>
                </c:pt>
                <c:pt idx="14">
                  <c:v>43584</c:v>
                </c:pt>
                <c:pt idx="15">
                  <c:v>43581</c:v>
                </c:pt>
                <c:pt idx="16">
                  <c:v>43579</c:v>
                </c:pt>
                <c:pt idx="17">
                  <c:v>43578</c:v>
                </c:pt>
                <c:pt idx="18">
                  <c:v>43573</c:v>
                </c:pt>
                <c:pt idx="19">
                  <c:v>43572</c:v>
                </c:pt>
                <c:pt idx="20">
                  <c:v>43571</c:v>
                </c:pt>
                <c:pt idx="21">
                  <c:v>43570</c:v>
                </c:pt>
                <c:pt idx="22">
                  <c:v>43567</c:v>
                </c:pt>
                <c:pt idx="23">
                  <c:v>43566</c:v>
                </c:pt>
                <c:pt idx="24">
                  <c:v>43565</c:v>
                </c:pt>
                <c:pt idx="25">
                  <c:v>43564</c:v>
                </c:pt>
                <c:pt idx="26">
                  <c:v>43563</c:v>
                </c:pt>
                <c:pt idx="27">
                  <c:v>43560</c:v>
                </c:pt>
                <c:pt idx="28">
                  <c:v>43559</c:v>
                </c:pt>
                <c:pt idx="29">
                  <c:v>43558</c:v>
                </c:pt>
                <c:pt idx="30">
                  <c:v>43557</c:v>
                </c:pt>
                <c:pt idx="31">
                  <c:v>43556</c:v>
                </c:pt>
                <c:pt idx="32">
                  <c:v>43553</c:v>
                </c:pt>
                <c:pt idx="33">
                  <c:v>43552</c:v>
                </c:pt>
                <c:pt idx="34">
                  <c:v>43551</c:v>
                </c:pt>
                <c:pt idx="35">
                  <c:v>43550</c:v>
                </c:pt>
                <c:pt idx="36">
                  <c:v>43549</c:v>
                </c:pt>
                <c:pt idx="37">
                  <c:v>43546</c:v>
                </c:pt>
                <c:pt idx="38">
                  <c:v>43545</c:v>
                </c:pt>
                <c:pt idx="39">
                  <c:v>43544</c:v>
                </c:pt>
                <c:pt idx="40">
                  <c:v>43543</c:v>
                </c:pt>
                <c:pt idx="41">
                  <c:v>43542</c:v>
                </c:pt>
                <c:pt idx="42">
                  <c:v>43539</c:v>
                </c:pt>
                <c:pt idx="43">
                  <c:v>43538</c:v>
                </c:pt>
                <c:pt idx="44">
                  <c:v>43537</c:v>
                </c:pt>
                <c:pt idx="45">
                  <c:v>43536</c:v>
                </c:pt>
                <c:pt idx="46">
                  <c:v>43535</c:v>
                </c:pt>
                <c:pt idx="47">
                  <c:v>43532</c:v>
                </c:pt>
                <c:pt idx="48">
                  <c:v>43531</c:v>
                </c:pt>
                <c:pt idx="49">
                  <c:v>43530</c:v>
                </c:pt>
                <c:pt idx="50">
                  <c:v>43529</c:v>
                </c:pt>
                <c:pt idx="51">
                  <c:v>43528</c:v>
                </c:pt>
                <c:pt idx="52">
                  <c:v>43525</c:v>
                </c:pt>
                <c:pt idx="53">
                  <c:v>43524</c:v>
                </c:pt>
                <c:pt idx="54">
                  <c:v>43523</c:v>
                </c:pt>
                <c:pt idx="55">
                  <c:v>43522</c:v>
                </c:pt>
                <c:pt idx="56">
                  <c:v>43521</c:v>
                </c:pt>
                <c:pt idx="57">
                  <c:v>43518</c:v>
                </c:pt>
                <c:pt idx="58">
                  <c:v>43517</c:v>
                </c:pt>
                <c:pt idx="59">
                  <c:v>43516</c:v>
                </c:pt>
                <c:pt idx="60">
                  <c:v>43515</c:v>
                </c:pt>
                <c:pt idx="61">
                  <c:v>43514</c:v>
                </c:pt>
                <c:pt idx="62">
                  <c:v>43511</c:v>
                </c:pt>
                <c:pt idx="63">
                  <c:v>43510</c:v>
                </c:pt>
                <c:pt idx="64">
                  <c:v>43509</c:v>
                </c:pt>
                <c:pt idx="65">
                  <c:v>43508</c:v>
                </c:pt>
                <c:pt idx="66">
                  <c:v>43507</c:v>
                </c:pt>
                <c:pt idx="67">
                  <c:v>43504</c:v>
                </c:pt>
                <c:pt idx="68">
                  <c:v>43503</c:v>
                </c:pt>
                <c:pt idx="69">
                  <c:v>43502</c:v>
                </c:pt>
                <c:pt idx="70">
                  <c:v>43501</c:v>
                </c:pt>
                <c:pt idx="71">
                  <c:v>43500</c:v>
                </c:pt>
                <c:pt idx="72">
                  <c:v>43497</c:v>
                </c:pt>
                <c:pt idx="73">
                  <c:v>43496</c:v>
                </c:pt>
                <c:pt idx="74">
                  <c:v>43495</c:v>
                </c:pt>
                <c:pt idx="75">
                  <c:v>43494</c:v>
                </c:pt>
                <c:pt idx="76">
                  <c:v>43490</c:v>
                </c:pt>
                <c:pt idx="77">
                  <c:v>43489</c:v>
                </c:pt>
                <c:pt idx="78">
                  <c:v>43488</c:v>
                </c:pt>
                <c:pt idx="79">
                  <c:v>43487</c:v>
                </c:pt>
                <c:pt idx="80">
                  <c:v>43486</c:v>
                </c:pt>
                <c:pt idx="81">
                  <c:v>43483</c:v>
                </c:pt>
                <c:pt idx="82">
                  <c:v>43482</c:v>
                </c:pt>
                <c:pt idx="83">
                  <c:v>43481</c:v>
                </c:pt>
                <c:pt idx="84">
                  <c:v>43480</c:v>
                </c:pt>
                <c:pt idx="85">
                  <c:v>43479</c:v>
                </c:pt>
                <c:pt idx="86">
                  <c:v>43476</c:v>
                </c:pt>
                <c:pt idx="87">
                  <c:v>43475</c:v>
                </c:pt>
                <c:pt idx="88">
                  <c:v>43474</c:v>
                </c:pt>
                <c:pt idx="89">
                  <c:v>43473</c:v>
                </c:pt>
                <c:pt idx="90">
                  <c:v>43472</c:v>
                </c:pt>
                <c:pt idx="91">
                  <c:v>43469</c:v>
                </c:pt>
                <c:pt idx="92">
                  <c:v>43468</c:v>
                </c:pt>
                <c:pt idx="93">
                  <c:v>43467</c:v>
                </c:pt>
                <c:pt idx="94">
                  <c:v>43465</c:v>
                </c:pt>
                <c:pt idx="95">
                  <c:v>43462</c:v>
                </c:pt>
                <c:pt idx="96">
                  <c:v>43461</c:v>
                </c:pt>
                <c:pt idx="97">
                  <c:v>43458</c:v>
                </c:pt>
                <c:pt idx="98">
                  <c:v>43455</c:v>
                </c:pt>
                <c:pt idx="99">
                  <c:v>43454</c:v>
                </c:pt>
                <c:pt idx="100">
                  <c:v>43453</c:v>
                </c:pt>
                <c:pt idx="101">
                  <c:v>43452</c:v>
                </c:pt>
                <c:pt idx="102">
                  <c:v>43451</c:v>
                </c:pt>
                <c:pt idx="103">
                  <c:v>43448</c:v>
                </c:pt>
                <c:pt idx="104">
                  <c:v>43447</c:v>
                </c:pt>
                <c:pt idx="105">
                  <c:v>43446</c:v>
                </c:pt>
                <c:pt idx="106">
                  <c:v>43445</c:v>
                </c:pt>
                <c:pt idx="107">
                  <c:v>43444</c:v>
                </c:pt>
                <c:pt idx="108">
                  <c:v>43441</c:v>
                </c:pt>
                <c:pt idx="109">
                  <c:v>43440</c:v>
                </c:pt>
                <c:pt idx="110">
                  <c:v>43439</c:v>
                </c:pt>
                <c:pt idx="111">
                  <c:v>43438</c:v>
                </c:pt>
                <c:pt idx="112">
                  <c:v>43437</c:v>
                </c:pt>
                <c:pt idx="113">
                  <c:v>43434</c:v>
                </c:pt>
                <c:pt idx="114">
                  <c:v>43433</c:v>
                </c:pt>
                <c:pt idx="115">
                  <c:v>43432</c:v>
                </c:pt>
                <c:pt idx="116">
                  <c:v>43431</c:v>
                </c:pt>
                <c:pt idx="117">
                  <c:v>43430</c:v>
                </c:pt>
                <c:pt idx="118">
                  <c:v>43427</c:v>
                </c:pt>
                <c:pt idx="119">
                  <c:v>43426</c:v>
                </c:pt>
                <c:pt idx="120">
                  <c:v>43425</c:v>
                </c:pt>
                <c:pt idx="121">
                  <c:v>43424</c:v>
                </c:pt>
                <c:pt idx="122">
                  <c:v>43423</c:v>
                </c:pt>
                <c:pt idx="123">
                  <c:v>43420</c:v>
                </c:pt>
                <c:pt idx="124">
                  <c:v>43419</c:v>
                </c:pt>
                <c:pt idx="125">
                  <c:v>43418</c:v>
                </c:pt>
                <c:pt idx="126">
                  <c:v>43417</c:v>
                </c:pt>
                <c:pt idx="127">
                  <c:v>43416</c:v>
                </c:pt>
                <c:pt idx="128">
                  <c:v>43413</c:v>
                </c:pt>
                <c:pt idx="129">
                  <c:v>43412</c:v>
                </c:pt>
                <c:pt idx="130">
                  <c:v>43411</c:v>
                </c:pt>
                <c:pt idx="131">
                  <c:v>43410</c:v>
                </c:pt>
                <c:pt idx="132">
                  <c:v>43409</c:v>
                </c:pt>
                <c:pt idx="133">
                  <c:v>43406</c:v>
                </c:pt>
                <c:pt idx="134">
                  <c:v>43405</c:v>
                </c:pt>
                <c:pt idx="135">
                  <c:v>43404</c:v>
                </c:pt>
                <c:pt idx="136">
                  <c:v>43403</c:v>
                </c:pt>
                <c:pt idx="137">
                  <c:v>43402</c:v>
                </c:pt>
                <c:pt idx="138">
                  <c:v>43399</c:v>
                </c:pt>
                <c:pt idx="139">
                  <c:v>43398</c:v>
                </c:pt>
                <c:pt idx="140">
                  <c:v>43397</c:v>
                </c:pt>
                <c:pt idx="141">
                  <c:v>43396</c:v>
                </c:pt>
                <c:pt idx="142">
                  <c:v>43395</c:v>
                </c:pt>
                <c:pt idx="143">
                  <c:v>43392</c:v>
                </c:pt>
                <c:pt idx="144">
                  <c:v>43391</c:v>
                </c:pt>
                <c:pt idx="145">
                  <c:v>43390</c:v>
                </c:pt>
                <c:pt idx="146">
                  <c:v>43389</c:v>
                </c:pt>
                <c:pt idx="147">
                  <c:v>43388</c:v>
                </c:pt>
                <c:pt idx="148">
                  <c:v>43385</c:v>
                </c:pt>
                <c:pt idx="149">
                  <c:v>43384</c:v>
                </c:pt>
                <c:pt idx="150">
                  <c:v>43383</c:v>
                </c:pt>
                <c:pt idx="151">
                  <c:v>43382</c:v>
                </c:pt>
                <c:pt idx="152">
                  <c:v>43381</c:v>
                </c:pt>
                <c:pt idx="153">
                  <c:v>43378</c:v>
                </c:pt>
                <c:pt idx="154">
                  <c:v>43377</c:v>
                </c:pt>
                <c:pt idx="155">
                  <c:v>43376</c:v>
                </c:pt>
                <c:pt idx="156">
                  <c:v>43375</c:v>
                </c:pt>
                <c:pt idx="157">
                  <c:v>43374</c:v>
                </c:pt>
                <c:pt idx="158">
                  <c:v>43371</c:v>
                </c:pt>
                <c:pt idx="159">
                  <c:v>43370</c:v>
                </c:pt>
                <c:pt idx="160">
                  <c:v>43369</c:v>
                </c:pt>
                <c:pt idx="161">
                  <c:v>43368</c:v>
                </c:pt>
                <c:pt idx="162">
                  <c:v>43367</c:v>
                </c:pt>
                <c:pt idx="163">
                  <c:v>43364</c:v>
                </c:pt>
                <c:pt idx="164">
                  <c:v>43363</c:v>
                </c:pt>
                <c:pt idx="165">
                  <c:v>43362</c:v>
                </c:pt>
                <c:pt idx="166">
                  <c:v>43361</c:v>
                </c:pt>
                <c:pt idx="167">
                  <c:v>43360</c:v>
                </c:pt>
                <c:pt idx="168">
                  <c:v>43357</c:v>
                </c:pt>
                <c:pt idx="169">
                  <c:v>43356</c:v>
                </c:pt>
                <c:pt idx="170">
                  <c:v>43355</c:v>
                </c:pt>
                <c:pt idx="171">
                  <c:v>43354</c:v>
                </c:pt>
                <c:pt idx="172">
                  <c:v>43353</c:v>
                </c:pt>
                <c:pt idx="173">
                  <c:v>43350</c:v>
                </c:pt>
                <c:pt idx="174">
                  <c:v>43349</c:v>
                </c:pt>
                <c:pt idx="175">
                  <c:v>43348</c:v>
                </c:pt>
                <c:pt idx="176">
                  <c:v>43347</c:v>
                </c:pt>
                <c:pt idx="177">
                  <c:v>43346</c:v>
                </c:pt>
                <c:pt idx="178">
                  <c:v>43343</c:v>
                </c:pt>
                <c:pt idx="179">
                  <c:v>43342</c:v>
                </c:pt>
                <c:pt idx="180">
                  <c:v>43341</c:v>
                </c:pt>
                <c:pt idx="181">
                  <c:v>43340</c:v>
                </c:pt>
                <c:pt idx="182">
                  <c:v>43339</c:v>
                </c:pt>
                <c:pt idx="183">
                  <c:v>43336</c:v>
                </c:pt>
                <c:pt idx="184">
                  <c:v>43335</c:v>
                </c:pt>
                <c:pt idx="185">
                  <c:v>43334</c:v>
                </c:pt>
                <c:pt idx="186">
                  <c:v>43333</c:v>
                </c:pt>
                <c:pt idx="187">
                  <c:v>43332</c:v>
                </c:pt>
                <c:pt idx="188">
                  <c:v>43329</c:v>
                </c:pt>
                <c:pt idx="189">
                  <c:v>43328</c:v>
                </c:pt>
                <c:pt idx="190">
                  <c:v>43327</c:v>
                </c:pt>
                <c:pt idx="191">
                  <c:v>43326</c:v>
                </c:pt>
                <c:pt idx="192">
                  <c:v>43325</c:v>
                </c:pt>
                <c:pt idx="193">
                  <c:v>43322</c:v>
                </c:pt>
                <c:pt idx="194">
                  <c:v>43321</c:v>
                </c:pt>
                <c:pt idx="195">
                  <c:v>43320</c:v>
                </c:pt>
                <c:pt idx="196">
                  <c:v>43319</c:v>
                </c:pt>
                <c:pt idx="197">
                  <c:v>43318</c:v>
                </c:pt>
                <c:pt idx="198">
                  <c:v>43315</c:v>
                </c:pt>
                <c:pt idx="199">
                  <c:v>43314</c:v>
                </c:pt>
                <c:pt idx="200">
                  <c:v>43313</c:v>
                </c:pt>
                <c:pt idx="201">
                  <c:v>43312</c:v>
                </c:pt>
                <c:pt idx="202">
                  <c:v>43311</c:v>
                </c:pt>
                <c:pt idx="203">
                  <c:v>43308</c:v>
                </c:pt>
                <c:pt idx="204">
                  <c:v>43307</c:v>
                </c:pt>
                <c:pt idx="205">
                  <c:v>43306</c:v>
                </c:pt>
                <c:pt idx="206">
                  <c:v>43305</c:v>
                </c:pt>
                <c:pt idx="207">
                  <c:v>43304</c:v>
                </c:pt>
                <c:pt idx="208">
                  <c:v>43301</c:v>
                </c:pt>
                <c:pt idx="209">
                  <c:v>43300</c:v>
                </c:pt>
                <c:pt idx="210">
                  <c:v>43299</c:v>
                </c:pt>
                <c:pt idx="211">
                  <c:v>43298</c:v>
                </c:pt>
                <c:pt idx="212">
                  <c:v>43297</c:v>
                </c:pt>
                <c:pt idx="213">
                  <c:v>43294</c:v>
                </c:pt>
                <c:pt idx="214">
                  <c:v>43293</c:v>
                </c:pt>
                <c:pt idx="215">
                  <c:v>43292</c:v>
                </c:pt>
                <c:pt idx="216">
                  <c:v>43291</c:v>
                </c:pt>
                <c:pt idx="217">
                  <c:v>43290</c:v>
                </c:pt>
                <c:pt idx="218">
                  <c:v>43287</c:v>
                </c:pt>
                <c:pt idx="219">
                  <c:v>43286</c:v>
                </c:pt>
                <c:pt idx="220">
                  <c:v>43285</c:v>
                </c:pt>
                <c:pt idx="221">
                  <c:v>43284</c:v>
                </c:pt>
                <c:pt idx="222">
                  <c:v>43283</c:v>
                </c:pt>
                <c:pt idx="223">
                  <c:v>43280</c:v>
                </c:pt>
                <c:pt idx="224">
                  <c:v>43279</c:v>
                </c:pt>
                <c:pt idx="225">
                  <c:v>43278</c:v>
                </c:pt>
                <c:pt idx="226">
                  <c:v>43277</c:v>
                </c:pt>
                <c:pt idx="227">
                  <c:v>43276</c:v>
                </c:pt>
                <c:pt idx="228">
                  <c:v>43273</c:v>
                </c:pt>
                <c:pt idx="229">
                  <c:v>43272</c:v>
                </c:pt>
                <c:pt idx="230">
                  <c:v>43271</c:v>
                </c:pt>
                <c:pt idx="231">
                  <c:v>43270</c:v>
                </c:pt>
                <c:pt idx="232">
                  <c:v>43269</c:v>
                </c:pt>
                <c:pt idx="233">
                  <c:v>43266</c:v>
                </c:pt>
                <c:pt idx="234">
                  <c:v>43265</c:v>
                </c:pt>
                <c:pt idx="235">
                  <c:v>43264</c:v>
                </c:pt>
                <c:pt idx="236">
                  <c:v>43263</c:v>
                </c:pt>
                <c:pt idx="237">
                  <c:v>43259</c:v>
                </c:pt>
                <c:pt idx="238">
                  <c:v>43258</c:v>
                </c:pt>
                <c:pt idx="239">
                  <c:v>43257</c:v>
                </c:pt>
                <c:pt idx="240">
                  <c:v>43256</c:v>
                </c:pt>
                <c:pt idx="241">
                  <c:v>43255</c:v>
                </c:pt>
                <c:pt idx="242">
                  <c:v>43252</c:v>
                </c:pt>
                <c:pt idx="243">
                  <c:v>43251</c:v>
                </c:pt>
                <c:pt idx="244">
                  <c:v>43250</c:v>
                </c:pt>
                <c:pt idx="245">
                  <c:v>43249</c:v>
                </c:pt>
                <c:pt idx="246">
                  <c:v>43248</c:v>
                </c:pt>
                <c:pt idx="247">
                  <c:v>43245</c:v>
                </c:pt>
                <c:pt idx="248">
                  <c:v>43244</c:v>
                </c:pt>
                <c:pt idx="249">
                  <c:v>43243</c:v>
                </c:pt>
                <c:pt idx="250">
                  <c:v>43242</c:v>
                </c:pt>
                <c:pt idx="251">
                  <c:v>43241</c:v>
                </c:pt>
                <c:pt idx="252">
                  <c:v>43238</c:v>
                </c:pt>
                <c:pt idx="253">
                  <c:v>43237</c:v>
                </c:pt>
                <c:pt idx="254">
                  <c:v>43236</c:v>
                </c:pt>
                <c:pt idx="255">
                  <c:v>43235</c:v>
                </c:pt>
                <c:pt idx="256">
                  <c:v>43234</c:v>
                </c:pt>
                <c:pt idx="257">
                  <c:v>43231</c:v>
                </c:pt>
                <c:pt idx="258">
                  <c:v>43230</c:v>
                </c:pt>
                <c:pt idx="259">
                  <c:v>43229</c:v>
                </c:pt>
                <c:pt idx="260">
                  <c:v>43228</c:v>
                </c:pt>
                <c:pt idx="261">
                  <c:v>43227</c:v>
                </c:pt>
                <c:pt idx="262">
                  <c:v>43224</c:v>
                </c:pt>
                <c:pt idx="263">
                  <c:v>43223</c:v>
                </c:pt>
                <c:pt idx="264">
                  <c:v>43222</c:v>
                </c:pt>
                <c:pt idx="265">
                  <c:v>43221</c:v>
                </c:pt>
                <c:pt idx="266">
                  <c:v>43220</c:v>
                </c:pt>
                <c:pt idx="267">
                  <c:v>43217</c:v>
                </c:pt>
                <c:pt idx="268">
                  <c:v>43216</c:v>
                </c:pt>
                <c:pt idx="269">
                  <c:v>43214</c:v>
                </c:pt>
                <c:pt idx="270">
                  <c:v>43213</c:v>
                </c:pt>
                <c:pt idx="271">
                  <c:v>43210</c:v>
                </c:pt>
                <c:pt idx="272">
                  <c:v>43209</c:v>
                </c:pt>
                <c:pt idx="273">
                  <c:v>43208</c:v>
                </c:pt>
                <c:pt idx="274">
                  <c:v>43207</c:v>
                </c:pt>
                <c:pt idx="275">
                  <c:v>43206</c:v>
                </c:pt>
                <c:pt idx="276">
                  <c:v>43203</c:v>
                </c:pt>
                <c:pt idx="277">
                  <c:v>43202</c:v>
                </c:pt>
                <c:pt idx="278">
                  <c:v>43201</c:v>
                </c:pt>
                <c:pt idx="279">
                  <c:v>43200</c:v>
                </c:pt>
                <c:pt idx="280">
                  <c:v>43199</c:v>
                </c:pt>
                <c:pt idx="281">
                  <c:v>43196</c:v>
                </c:pt>
                <c:pt idx="282">
                  <c:v>43195</c:v>
                </c:pt>
                <c:pt idx="283">
                  <c:v>43194</c:v>
                </c:pt>
                <c:pt idx="284">
                  <c:v>43193</c:v>
                </c:pt>
                <c:pt idx="285">
                  <c:v>43188</c:v>
                </c:pt>
                <c:pt idx="286">
                  <c:v>43187</c:v>
                </c:pt>
                <c:pt idx="287">
                  <c:v>43186</c:v>
                </c:pt>
                <c:pt idx="288">
                  <c:v>43185</c:v>
                </c:pt>
                <c:pt idx="289">
                  <c:v>43182</c:v>
                </c:pt>
                <c:pt idx="290">
                  <c:v>43181</c:v>
                </c:pt>
                <c:pt idx="291">
                  <c:v>43180</c:v>
                </c:pt>
                <c:pt idx="292">
                  <c:v>43179</c:v>
                </c:pt>
                <c:pt idx="293">
                  <c:v>43178</c:v>
                </c:pt>
                <c:pt idx="294">
                  <c:v>43175</c:v>
                </c:pt>
                <c:pt idx="295">
                  <c:v>43174</c:v>
                </c:pt>
                <c:pt idx="296">
                  <c:v>43173</c:v>
                </c:pt>
                <c:pt idx="297">
                  <c:v>43172</c:v>
                </c:pt>
                <c:pt idx="298">
                  <c:v>43171</c:v>
                </c:pt>
                <c:pt idx="299">
                  <c:v>43168</c:v>
                </c:pt>
                <c:pt idx="300">
                  <c:v>43167</c:v>
                </c:pt>
                <c:pt idx="301">
                  <c:v>43166</c:v>
                </c:pt>
                <c:pt idx="302">
                  <c:v>43165</c:v>
                </c:pt>
                <c:pt idx="303">
                  <c:v>43164</c:v>
                </c:pt>
                <c:pt idx="304">
                  <c:v>43161</c:v>
                </c:pt>
                <c:pt idx="305">
                  <c:v>43160</c:v>
                </c:pt>
                <c:pt idx="306">
                  <c:v>43159</c:v>
                </c:pt>
                <c:pt idx="307">
                  <c:v>43158</c:v>
                </c:pt>
                <c:pt idx="308">
                  <c:v>43157</c:v>
                </c:pt>
                <c:pt idx="309">
                  <c:v>43154</c:v>
                </c:pt>
                <c:pt idx="310">
                  <c:v>43153</c:v>
                </c:pt>
                <c:pt idx="311">
                  <c:v>43152</c:v>
                </c:pt>
                <c:pt idx="312">
                  <c:v>43151</c:v>
                </c:pt>
                <c:pt idx="313">
                  <c:v>43150</c:v>
                </c:pt>
                <c:pt idx="314">
                  <c:v>43147</c:v>
                </c:pt>
                <c:pt idx="315">
                  <c:v>43146</c:v>
                </c:pt>
                <c:pt idx="316">
                  <c:v>43145</c:v>
                </c:pt>
                <c:pt idx="317">
                  <c:v>43144</c:v>
                </c:pt>
                <c:pt idx="318">
                  <c:v>43143</c:v>
                </c:pt>
                <c:pt idx="319">
                  <c:v>43140</c:v>
                </c:pt>
                <c:pt idx="320">
                  <c:v>43139</c:v>
                </c:pt>
                <c:pt idx="321">
                  <c:v>43138</c:v>
                </c:pt>
                <c:pt idx="322">
                  <c:v>43137</c:v>
                </c:pt>
                <c:pt idx="323">
                  <c:v>43136</c:v>
                </c:pt>
                <c:pt idx="324">
                  <c:v>43133</c:v>
                </c:pt>
                <c:pt idx="325">
                  <c:v>43132</c:v>
                </c:pt>
                <c:pt idx="326">
                  <c:v>43131</c:v>
                </c:pt>
                <c:pt idx="327">
                  <c:v>43130</c:v>
                </c:pt>
                <c:pt idx="328">
                  <c:v>43129</c:v>
                </c:pt>
                <c:pt idx="329">
                  <c:v>43125</c:v>
                </c:pt>
                <c:pt idx="330">
                  <c:v>43124</c:v>
                </c:pt>
                <c:pt idx="331">
                  <c:v>43123</c:v>
                </c:pt>
                <c:pt idx="332">
                  <c:v>43122</c:v>
                </c:pt>
                <c:pt idx="333">
                  <c:v>43119</c:v>
                </c:pt>
                <c:pt idx="334">
                  <c:v>43118</c:v>
                </c:pt>
                <c:pt idx="335">
                  <c:v>43117</c:v>
                </c:pt>
                <c:pt idx="336">
                  <c:v>43116</c:v>
                </c:pt>
                <c:pt idx="337">
                  <c:v>43115</c:v>
                </c:pt>
                <c:pt idx="338">
                  <c:v>43112</c:v>
                </c:pt>
                <c:pt idx="339">
                  <c:v>43111</c:v>
                </c:pt>
                <c:pt idx="340">
                  <c:v>43110</c:v>
                </c:pt>
                <c:pt idx="341">
                  <c:v>43109</c:v>
                </c:pt>
                <c:pt idx="342">
                  <c:v>43108</c:v>
                </c:pt>
                <c:pt idx="343">
                  <c:v>43105</c:v>
                </c:pt>
                <c:pt idx="344">
                  <c:v>43104</c:v>
                </c:pt>
                <c:pt idx="345">
                  <c:v>43103</c:v>
                </c:pt>
                <c:pt idx="346">
                  <c:v>43102</c:v>
                </c:pt>
                <c:pt idx="347">
                  <c:v>43098</c:v>
                </c:pt>
                <c:pt idx="348">
                  <c:v>43097</c:v>
                </c:pt>
                <c:pt idx="349">
                  <c:v>43096</c:v>
                </c:pt>
                <c:pt idx="350">
                  <c:v>43091</c:v>
                </c:pt>
                <c:pt idx="351">
                  <c:v>43090</c:v>
                </c:pt>
                <c:pt idx="352">
                  <c:v>43089</c:v>
                </c:pt>
                <c:pt idx="353">
                  <c:v>43088</c:v>
                </c:pt>
                <c:pt idx="354">
                  <c:v>43087</c:v>
                </c:pt>
                <c:pt idx="355">
                  <c:v>43084</c:v>
                </c:pt>
                <c:pt idx="356">
                  <c:v>43083</c:v>
                </c:pt>
                <c:pt idx="357">
                  <c:v>43082</c:v>
                </c:pt>
                <c:pt idx="358">
                  <c:v>43081</c:v>
                </c:pt>
                <c:pt idx="359">
                  <c:v>43080</c:v>
                </c:pt>
                <c:pt idx="360">
                  <c:v>43077</c:v>
                </c:pt>
                <c:pt idx="361">
                  <c:v>43076</c:v>
                </c:pt>
                <c:pt idx="362">
                  <c:v>43075</c:v>
                </c:pt>
                <c:pt idx="363">
                  <c:v>43074</c:v>
                </c:pt>
                <c:pt idx="364">
                  <c:v>43073</c:v>
                </c:pt>
                <c:pt idx="365">
                  <c:v>43070</c:v>
                </c:pt>
                <c:pt idx="366">
                  <c:v>43069</c:v>
                </c:pt>
                <c:pt idx="367">
                  <c:v>43068</c:v>
                </c:pt>
                <c:pt idx="368">
                  <c:v>43067</c:v>
                </c:pt>
                <c:pt idx="369">
                  <c:v>43066</c:v>
                </c:pt>
                <c:pt idx="370">
                  <c:v>43063</c:v>
                </c:pt>
                <c:pt idx="371">
                  <c:v>43062</c:v>
                </c:pt>
                <c:pt idx="372">
                  <c:v>43061</c:v>
                </c:pt>
                <c:pt idx="373">
                  <c:v>43060</c:v>
                </c:pt>
                <c:pt idx="374">
                  <c:v>43059</c:v>
                </c:pt>
                <c:pt idx="375">
                  <c:v>43056</c:v>
                </c:pt>
                <c:pt idx="376">
                  <c:v>43055</c:v>
                </c:pt>
                <c:pt idx="377">
                  <c:v>43054</c:v>
                </c:pt>
                <c:pt idx="378">
                  <c:v>43053</c:v>
                </c:pt>
                <c:pt idx="379">
                  <c:v>43052</c:v>
                </c:pt>
                <c:pt idx="380">
                  <c:v>43049</c:v>
                </c:pt>
                <c:pt idx="381">
                  <c:v>43048</c:v>
                </c:pt>
                <c:pt idx="382">
                  <c:v>43047</c:v>
                </c:pt>
                <c:pt idx="383">
                  <c:v>43046</c:v>
                </c:pt>
                <c:pt idx="384">
                  <c:v>43045</c:v>
                </c:pt>
                <c:pt idx="385">
                  <c:v>43042</c:v>
                </c:pt>
                <c:pt idx="386">
                  <c:v>43041</c:v>
                </c:pt>
                <c:pt idx="387">
                  <c:v>43040</c:v>
                </c:pt>
                <c:pt idx="388">
                  <c:v>43039</c:v>
                </c:pt>
                <c:pt idx="389">
                  <c:v>43038</c:v>
                </c:pt>
                <c:pt idx="390">
                  <c:v>43035</c:v>
                </c:pt>
                <c:pt idx="391">
                  <c:v>43034</c:v>
                </c:pt>
                <c:pt idx="392">
                  <c:v>43033</c:v>
                </c:pt>
                <c:pt idx="393">
                  <c:v>43032</c:v>
                </c:pt>
                <c:pt idx="394">
                  <c:v>43031</c:v>
                </c:pt>
                <c:pt idx="395">
                  <c:v>43028</c:v>
                </c:pt>
                <c:pt idx="396">
                  <c:v>43027</c:v>
                </c:pt>
                <c:pt idx="397">
                  <c:v>43026</c:v>
                </c:pt>
                <c:pt idx="398">
                  <c:v>43025</c:v>
                </c:pt>
                <c:pt idx="399">
                  <c:v>43024</c:v>
                </c:pt>
                <c:pt idx="400">
                  <c:v>43021</c:v>
                </c:pt>
                <c:pt idx="401">
                  <c:v>43020</c:v>
                </c:pt>
                <c:pt idx="402">
                  <c:v>43019</c:v>
                </c:pt>
                <c:pt idx="403">
                  <c:v>43018</c:v>
                </c:pt>
                <c:pt idx="404">
                  <c:v>43017</c:v>
                </c:pt>
                <c:pt idx="405">
                  <c:v>43014</c:v>
                </c:pt>
                <c:pt idx="406">
                  <c:v>43013</c:v>
                </c:pt>
                <c:pt idx="407">
                  <c:v>43012</c:v>
                </c:pt>
                <c:pt idx="408">
                  <c:v>43011</c:v>
                </c:pt>
                <c:pt idx="409">
                  <c:v>43010</c:v>
                </c:pt>
                <c:pt idx="410">
                  <c:v>43007</c:v>
                </c:pt>
                <c:pt idx="411">
                  <c:v>43006</c:v>
                </c:pt>
                <c:pt idx="412">
                  <c:v>43005</c:v>
                </c:pt>
                <c:pt idx="413">
                  <c:v>43004</c:v>
                </c:pt>
                <c:pt idx="414">
                  <c:v>43003</c:v>
                </c:pt>
                <c:pt idx="415">
                  <c:v>43000</c:v>
                </c:pt>
                <c:pt idx="416">
                  <c:v>42999</c:v>
                </c:pt>
                <c:pt idx="417">
                  <c:v>42998</c:v>
                </c:pt>
                <c:pt idx="418">
                  <c:v>42997</c:v>
                </c:pt>
                <c:pt idx="419">
                  <c:v>42996</c:v>
                </c:pt>
                <c:pt idx="420">
                  <c:v>42993</c:v>
                </c:pt>
                <c:pt idx="421">
                  <c:v>42992</c:v>
                </c:pt>
                <c:pt idx="422">
                  <c:v>42991</c:v>
                </c:pt>
                <c:pt idx="423">
                  <c:v>42990</c:v>
                </c:pt>
                <c:pt idx="424">
                  <c:v>42989</c:v>
                </c:pt>
                <c:pt idx="425">
                  <c:v>42986</c:v>
                </c:pt>
                <c:pt idx="426">
                  <c:v>42985</c:v>
                </c:pt>
                <c:pt idx="427">
                  <c:v>42984</c:v>
                </c:pt>
                <c:pt idx="428">
                  <c:v>42983</c:v>
                </c:pt>
                <c:pt idx="429">
                  <c:v>42982</c:v>
                </c:pt>
                <c:pt idx="430">
                  <c:v>42979</c:v>
                </c:pt>
                <c:pt idx="431">
                  <c:v>42978</c:v>
                </c:pt>
                <c:pt idx="432">
                  <c:v>42977</c:v>
                </c:pt>
                <c:pt idx="433">
                  <c:v>42976</c:v>
                </c:pt>
                <c:pt idx="434">
                  <c:v>42975</c:v>
                </c:pt>
                <c:pt idx="435">
                  <c:v>42972</c:v>
                </c:pt>
                <c:pt idx="436">
                  <c:v>42971</c:v>
                </c:pt>
                <c:pt idx="437">
                  <c:v>42970</c:v>
                </c:pt>
                <c:pt idx="438">
                  <c:v>42969</c:v>
                </c:pt>
                <c:pt idx="439">
                  <c:v>42968</c:v>
                </c:pt>
                <c:pt idx="440">
                  <c:v>42965</c:v>
                </c:pt>
                <c:pt idx="441">
                  <c:v>42964</c:v>
                </c:pt>
                <c:pt idx="442">
                  <c:v>42963</c:v>
                </c:pt>
                <c:pt idx="443">
                  <c:v>42962</c:v>
                </c:pt>
                <c:pt idx="444">
                  <c:v>42961</c:v>
                </c:pt>
                <c:pt idx="445">
                  <c:v>42958</c:v>
                </c:pt>
                <c:pt idx="446">
                  <c:v>42957</c:v>
                </c:pt>
                <c:pt idx="447">
                  <c:v>42956</c:v>
                </c:pt>
                <c:pt idx="448">
                  <c:v>42955</c:v>
                </c:pt>
                <c:pt idx="449">
                  <c:v>42954</c:v>
                </c:pt>
                <c:pt idx="450">
                  <c:v>42951</c:v>
                </c:pt>
                <c:pt idx="451">
                  <c:v>42950</c:v>
                </c:pt>
                <c:pt idx="452">
                  <c:v>42949</c:v>
                </c:pt>
                <c:pt idx="453">
                  <c:v>42948</c:v>
                </c:pt>
                <c:pt idx="454">
                  <c:v>42947</c:v>
                </c:pt>
                <c:pt idx="455">
                  <c:v>42944</c:v>
                </c:pt>
                <c:pt idx="456">
                  <c:v>42943</c:v>
                </c:pt>
                <c:pt idx="457">
                  <c:v>42942</c:v>
                </c:pt>
                <c:pt idx="458">
                  <c:v>42941</c:v>
                </c:pt>
                <c:pt idx="459">
                  <c:v>42940</c:v>
                </c:pt>
                <c:pt idx="460">
                  <c:v>42937</c:v>
                </c:pt>
                <c:pt idx="461">
                  <c:v>42936</c:v>
                </c:pt>
                <c:pt idx="462">
                  <c:v>42935</c:v>
                </c:pt>
                <c:pt idx="463">
                  <c:v>42934</c:v>
                </c:pt>
                <c:pt idx="464">
                  <c:v>42933</c:v>
                </c:pt>
                <c:pt idx="465">
                  <c:v>42930</c:v>
                </c:pt>
                <c:pt idx="466">
                  <c:v>42929</c:v>
                </c:pt>
                <c:pt idx="467">
                  <c:v>42928</c:v>
                </c:pt>
                <c:pt idx="468">
                  <c:v>42927</c:v>
                </c:pt>
                <c:pt idx="469">
                  <c:v>42926</c:v>
                </c:pt>
                <c:pt idx="470">
                  <c:v>42923</c:v>
                </c:pt>
                <c:pt idx="471">
                  <c:v>42922</c:v>
                </c:pt>
                <c:pt idx="472">
                  <c:v>42921</c:v>
                </c:pt>
                <c:pt idx="473">
                  <c:v>42920</c:v>
                </c:pt>
                <c:pt idx="474">
                  <c:v>42919</c:v>
                </c:pt>
                <c:pt idx="475">
                  <c:v>42916</c:v>
                </c:pt>
                <c:pt idx="476">
                  <c:v>42915</c:v>
                </c:pt>
                <c:pt idx="477">
                  <c:v>42914</c:v>
                </c:pt>
                <c:pt idx="478">
                  <c:v>42913</c:v>
                </c:pt>
                <c:pt idx="479">
                  <c:v>42912</c:v>
                </c:pt>
                <c:pt idx="480">
                  <c:v>42909</c:v>
                </c:pt>
                <c:pt idx="481">
                  <c:v>42908</c:v>
                </c:pt>
                <c:pt idx="482">
                  <c:v>42907</c:v>
                </c:pt>
                <c:pt idx="483">
                  <c:v>42906</c:v>
                </c:pt>
                <c:pt idx="484">
                  <c:v>42905</c:v>
                </c:pt>
                <c:pt idx="485">
                  <c:v>42902</c:v>
                </c:pt>
                <c:pt idx="486">
                  <c:v>42901</c:v>
                </c:pt>
                <c:pt idx="487">
                  <c:v>42900</c:v>
                </c:pt>
                <c:pt idx="488">
                  <c:v>42899</c:v>
                </c:pt>
                <c:pt idx="489">
                  <c:v>42895</c:v>
                </c:pt>
                <c:pt idx="490">
                  <c:v>42894</c:v>
                </c:pt>
                <c:pt idx="491">
                  <c:v>42893</c:v>
                </c:pt>
                <c:pt idx="492">
                  <c:v>42892</c:v>
                </c:pt>
                <c:pt idx="493">
                  <c:v>42891</c:v>
                </c:pt>
                <c:pt idx="494">
                  <c:v>42888</c:v>
                </c:pt>
                <c:pt idx="495">
                  <c:v>42887</c:v>
                </c:pt>
                <c:pt idx="496">
                  <c:v>42886</c:v>
                </c:pt>
                <c:pt idx="497">
                  <c:v>42885</c:v>
                </c:pt>
                <c:pt idx="498">
                  <c:v>42884</c:v>
                </c:pt>
                <c:pt idx="499">
                  <c:v>42881</c:v>
                </c:pt>
                <c:pt idx="500">
                  <c:v>42880</c:v>
                </c:pt>
                <c:pt idx="501">
                  <c:v>42879</c:v>
                </c:pt>
                <c:pt idx="502">
                  <c:v>42878</c:v>
                </c:pt>
                <c:pt idx="503">
                  <c:v>42877</c:v>
                </c:pt>
                <c:pt idx="504">
                  <c:v>42874</c:v>
                </c:pt>
                <c:pt idx="505">
                  <c:v>42873</c:v>
                </c:pt>
                <c:pt idx="506">
                  <c:v>42872</c:v>
                </c:pt>
                <c:pt idx="507">
                  <c:v>42871</c:v>
                </c:pt>
                <c:pt idx="508">
                  <c:v>42870</c:v>
                </c:pt>
                <c:pt idx="509">
                  <c:v>42867</c:v>
                </c:pt>
                <c:pt idx="510">
                  <c:v>42866</c:v>
                </c:pt>
                <c:pt idx="511">
                  <c:v>42865</c:v>
                </c:pt>
                <c:pt idx="512">
                  <c:v>42864</c:v>
                </c:pt>
                <c:pt idx="513">
                  <c:v>42863</c:v>
                </c:pt>
                <c:pt idx="514">
                  <c:v>42860</c:v>
                </c:pt>
                <c:pt idx="515">
                  <c:v>42859</c:v>
                </c:pt>
                <c:pt idx="516">
                  <c:v>42858</c:v>
                </c:pt>
                <c:pt idx="517">
                  <c:v>42857</c:v>
                </c:pt>
                <c:pt idx="518">
                  <c:v>42856</c:v>
                </c:pt>
                <c:pt idx="519">
                  <c:v>42853</c:v>
                </c:pt>
                <c:pt idx="520">
                  <c:v>42852</c:v>
                </c:pt>
                <c:pt idx="521">
                  <c:v>42851</c:v>
                </c:pt>
                <c:pt idx="522">
                  <c:v>42849</c:v>
                </c:pt>
                <c:pt idx="523">
                  <c:v>42846</c:v>
                </c:pt>
                <c:pt idx="524">
                  <c:v>42845</c:v>
                </c:pt>
                <c:pt idx="525">
                  <c:v>42844</c:v>
                </c:pt>
                <c:pt idx="526">
                  <c:v>42843</c:v>
                </c:pt>
                <c:pt idx="527">
                  <c:v>42838</c:v>
                </c:pt>
                <c:pt idx="528">
                  <c:v>42837</c:v>
                </c:pt>
                <c:pt idx="529">
                  <c:v>42836</c:v>
                </c:pt>
                <c:pt idx="530">
                  <c:v>42835</c:v>
                </c:pt>
                <c:pt idx="531">
                  <c:v>42832</c:v>
                </c:pt>
                <c:pt idx="532">
                  <c:v>42831</c:v>
                </c:pt>
                <c:pt idx="533">
                  <c:v>42830</c:v>
                </c:pt>
                <c:pt idx="534">
                  <c:v>42829</c:v>
                </c:pt>
                <c:pt idx="535">
                  <c:v>42828</c:v>
                </c:pt>
                <c:pt idx="536">
                  <c:v>42825</c:v>
                </c:pt>
                <c:pt idx="537">
                  <c:v>42824</c:v>
                </c:pt>
                <c:pt idx="538">
                  <c:v>42823</c:v>
                </c:pt>
                <c:pt idx="539">
                  <c:v>42822</c:v>
                </c:pt>
                <c:pt idx="540">
                  <c:v>42821</c:v>
                </c:pt>
                <c:pt idx="541">
                  <c:v>42818</c:v>
                </c:pt>
                <c:pt idx="542">
                  <c:v>42817</c:v>
                </c:pt>
                <c:pt idx="543">
                  <c:v>42816</c:v>
                </c:pt>
                <c:pt idx="544">
                  <c:v>42815</c:v>
                </c:pt>
                <c:pt idx="545">
                  <c:v>42814</c:v>
                </c:pt>
                <c:pt idx="546">
                  <c:v>42811</c:v>
                </c:pt>
                <c:pt idx="547">
                  <c:v>42810</c:v>
                </c:pt>
                <c:pt idx="548">
                  <c:v>42809</c:v>
                </c:pt>
                <c:pt idx="549">
                  <c:v>42808</c:v>
                </c:pt>
                <c:pt idx="550">
                  <c:v>42807</c:v>
                </c:pt>
                <c:pt idx="551">
                  <c:v>42804</c:v>
                </c:pt>
                <c:pt idx="552">
                  <c:v>42803</c:v>
                </c:pt>
                <c:pt idx="553">
                  <c:v>42802</c:v>
                </c:pt>
                <c:pt idx="554">
                  <c:v>42801</c:v>
                </c:pt>
                <c:pt idx="555">
                  <c:v>42800</c:v>
                </c:pt>
                <c:pt idx="556">
                  <c:v>42797</c:v>
                </c:pt>
                <c:pt idx="557">
                  <c:v>42796</c:v>
                </c:pt>
                <c:pt idx="558">
                  <c:v>42795</c:v>
                </c:pt>
                <c:pt idx="559">
                  <c:v>42794</c:v>
                </c:pt>
                <c:pt idx="560">
                  <c:v>42793</c:v>
                </c:pt>
                <c:pt idx="561">
                  <c:v>42790</c:v>
                </c:pt>
                <c:pt idx="562">
                  <c:v>42789</c:v>
                </c:pt>
                <c:pt idx="563">
                  <c:v>42788</c:v>
                </c:pt>
                <c:pt idx="564">
                  <c:v>42787</c:v>
                </c:pt>
                <c:pt idx="565">
                  <c:v>42786</c:v>
                </c:pt>
                <c:pt idx="566">
                  <c:v>42783</c:v>
                </c:pt>
                <c:pt idx="567">
                  <c:v>42782</c:v>
                </c:pt>
                <c:pt idx="568">
                  <c:v>42781</c:v>
                </c:pt>
                <c:pt idx="569">
                  <c:v>42780</c:v>
                </c:pt>
                <c:pt idx="570">
                  <c:v>42779</c:v>
                </c:pt>
                <c:pt idx="571">
                  <c:v>42776</c:v>
                </c:pt>
                <c:pt idx="572">
                  <c:v>42775</c:v>
                </c:pt>
                <c:pt idx="573">
                  <c:v>42774</c:v>
                </c:pt>
                <c:pt idx="574">
                  <c:v>42773</c:v>
                </c:pt>
                <c:pt idx="575">
                  <c:v>42772</c:v>
                </c:pt>
                <c:pt idx="576">
                  <c:v>42769</c:v>
                </c:pt>
                <c:pt idx="577">
                  <c:v>42768</c:v>
                </c:pt>
                <c:pt idx="578">
                  <c:v>42767</c:v>
                </c:pt>
                <c:pt idx="579">
                  <c:v>42766</c:v>
                </c:pt>
                <c:pt idx="580">
                  <c:v>42765</c:v>
                </c:pt>
                <c:pt idx="581">
                  <c:v>42762</c:v>
                </c:pt>
                <c:pt idx="582">
                  <c:v>42760</c:v>
                </c:pt>
                <c:pt idx="583">
                  <c:v>42759</c:v>
                </c:pt>
                <c:pt idx="584">
                  <c:v>42758</c:v>
                </c:pt>
                <c:pt idx="585">
                  <c:v>42755</c:v>
                </c:pt>
                <c:pt idx="586">
                  <c:v>42754</c:v>
                </c:pt>
                <c:pt idx="587">
                  <c:v>42753</c:v>
                </c:pt>
                <c:pt idx="588">
                  <c:v>42752</c:v>
                </c:pt>
                <c:pt idx="589">
                  <c:v>42751</c:v>
                </c:pt>
                <c:pt idx="590">
                  <c:v>42748</c:v>
                </c:pt>
                <c:pt idx="591">
                  <c:v>42747</c:v>
                </c:pt>
                <c:pt idx="592">
                  <c:v>42746</c:v>
                </c:pt>
                <c:pt idx="593">
                  <c:v>42745</c:v>
                </c:pt>
                <c:pt idx="594">
                  <c:v>42744</c:v>
                </c:pt>
                <c:pt idx="595">
                  <c:v>42741</c:v>
                </c:pt>
                <c:pt idx="596">
                  <c:v>42740</c:v>
                </c:pt>
                <c:pt idx="597">
                  <c:v>42739</c:v>
                </c:pt>
                <c:pt idx="598">
                  <c:v>42738</c:v>
                </c:pt>
                <c:pt idx="599">
                  <c:v>42734</c:v>
                </c:pt>
                <c:pt idx="600">
                  <c:v>42733</c:v>
                </c:pt>
                <c:pt idx="601">
                  <c:v>42732</c:v>
                </c:pt>
                <c:pt idx="602">
                  <c:v>42727</c:v>
                </c:pt>
                <c:pt idx="603">
                  <c:v>42726</c:v>
                </c:pt>
                <c:pt idx="604">
                  <c:v>42725</c:v>
                </c:pt>
                <c:pt idx="605">
                  <c:v>42724</c:v>
                </c:pt>
                <c:pt idx="606">
                  <c:v>42723</c:v>
                </c:pt>
                <c:pt idx="607">
                  <c:v>42720</c:v>
                </c:pt>
                <c:pt idx="608">
                  <c:v>42719</c:v>
                </c:pt>
                <c:pt idx="609">
                  <c:v>42718</c:v>
                </c:pt>
                <c:pt idx="610">
                  <c:v>42717</c:v>
                </c:pt>
                <c:pt idx="611">
                  <c:v>42716</c:v>
                </c:pt>
                <c:pt idx="612">
                  <c:v>42713</c:v>
                </c:pt>
                <c:pt idx="613">
                  <c:v>42712</c:v>
                </c:pt>
                <c:pt idx="614">
                  <c:v>42711</c:v>
                </c:pt>
                <c:pt idx="615">
                  <c:v>42710</c:v>
                </c:pt>
                <c:pt idx="616">
                  <c:v>42709</c:v>
                </c:pt>
                <c:pt idx="617">
                  <c:v>42706</c:v>
                </c:pt>
                <c:pt idx="618">
                  <c:v>42705</c:v>
                </c:pt>
                <c:pt idx="619">
                  <c:v>42704</c:v>
                </c:pt>
                <c:pt idx="620">
                  <c:v>42703</c:v>
                </c:pt>
                <c:pt idx="621">
                  <c:v>42702</c:v>
                </c:pt>
                <c:pt idx="622">
                  <c:v>42699</c:v>
                </c:pt>
                <c:pt idx="623">
                  <c:v>42698</c:v>
                </c:pt>
                <c:pt idx="624">
                  <c:v>42697</c:v>
                </c:pt>
                <c:pt idx="625">
                  <c:v>42696</c:v>
                </c:pt>
                <c:pt idx="626">
                  <c:v>42695</c:v>
                </c:pt>
                <c:pt idx="627">
                  <c:v>42692</c:v>
                </c:pt>
                <c:pt idx="628">
                  <c:v>42691</c:v>
                </c:pt>
                <c:pt idx="629">
                  <c:v>42690</c:v>
                </c:pt>
                <c:pt idx="630">
                  <c:v>42689</c:v>
                </c:pt>
                <c:pt idx="631">
                  <c:v>42688</c:v>
                </c:pt>
                <c:pt idx="632">
                  <c:v>42685</c:v>
                </c:pt>
                <c:pt idx="633">
                  <c:v>42684</c:v>
                </c:pt>
                <c:pt idx="634">
                  <c:v>42683</c:v>
                </c:pt>
                <c:pt idx="635">
                  <c:v>42682</c:v>
                </c:pt>
                <c:pt idx="636">
                  <c:v>42681</c:v>
                </c:pt>
                <c:pt idx="637">
                  <c:v>42678</c:v>
                </c:pt>
                <c:pt idx="638">
                  <c:v>42677</c:v>
                </c:pt>
                <c:pt idx="639">
                  <c:v>42676</c:v>
                </c:pt>
                <c:pt idx="640">
                  <c:v>42675</c:v>
                </c:pt>
                <c:pt idx="641">
                  <c:v>42674</c:v>
                </c:pt>
                <c:pt idx="642">
                  <c:v>42671</c:v>
                </c:pt>
                <c:pt idx="643">
                  <c:v>42670</c:v>
                </c:pt>
                <c:pt idx="644">
                  <c:v>42669</c:v>
                </c:pt>
                <c:pt idx="645">
                  <c:v>42668</c:v>
                </c:pt>
                <c:pt idx="646">
                  <c:v>42667</c:v>
                </c:pt>
                <c:pt idx="647">
                  <c:v>42664</c:v>
                </c:pt>
                <c:pt idx="648">
                  <c:v>42663</c:v>
                </c:pt>
                <c:pt idx="649">
                  <c:v>42662</c:v>
                </c:pt>
                <c:pt idx="650">
                  <c:v>42661</c:v>
                </c:pt>
                <c:pt idx="651">
                  <c:v>42660</c:v>
                </c:pt>
                <c:pt idx="652">
                  <c:v>42657</c:v>
                </c:pt>
                <c:pt idx="653">
                  <c:v>42656</c:v>
                </c:pt>
                <c:pt idx="654">
                  <c:v>42655</c:v>
                </c:pt>
                <c:pt idx="655">
                  <c:v>42654</c:v>
                </c:pt>
                <c:pt idx="656">
                  <c:v>42653</c:v>
                </c:pt>
                <c:pt idx="657">
                  <c:v>42650</c:v>
                </c:pt>
                <c:pt idx="658">
                  <c:v>42649</c:v>
                </c:pt>
                <c:pt idx="659">
                  <c:v>42648</c:v>
                </c:pt>
                <c:pt idx="660">
                  <c:v>42647</c:v>
                </c:pt>
                <c:pt idx="661">
                  <c:v>42646</c:v>
                </c:pt>
                <c:pt idx="662">
                  <c:v>42643</c:v>
                </c:pt>
                <c:pt idx="663">
                  <c:v>42642</c:v>
                </c:pt>
                <c:pt idx="664">
                  <c:v>42641</c:v>
                </c:pt>
                <c:pt idx="665">
                  <c:v>42640</c:v>
                </c:pt>
                <c:pt idx="666">
                  <c:v>42639</c:v>
                </c:pt>
                <c:pt idx="667">
                  <c:v>42636</c:v>
                </c:pt>
                <c:pt idx="668">
                  <c:v>42635</c:v>
                </c:pt>
                <c:pt idx="669">
                  <c:v>42634</c:v>
                </c:pt>
                <c:pt idx="670">
                  <c:v>42633</c:v>
                </c:pt>
                <c:pt idx="671">
                  <c:v>42632</c:v>
                </c:pt>
                <c:pt idx="672">
                  <c:v>42629</c:v>
                </c:pt>
                <c:pt idx="673">
                  <c:v>42628</c:v>
                </c:pt>
                <c:pt idx="674">
                  <c:v>42627</c:v>
                </c:pt>
                <c:pt idx="675">
                  <c:v>42626</c:v>
                </c:pt>
                <c:pt idx="676">
                  <c:v>42625</c:v>
                </c:pt>
                <c:pt idx="677">
                  <c:v>42622</c:v>
                </c:pt>
                <c:pt idx="678">
                  <c:v>42621</c:v>
                </c:pt>
                <c:pt idx="679">
                  <c:v>42620</c:v>
                </c:pt>
                <c:pt idx="680">
                  <c:v>42619</c:v>
                </c:pt>
                <c:pt idx="681">
                  <c:v>42618</c:v>
                </c:pt>
                <c:pt idx="682">
                  <c:v>42615</c:v>
                </c:pt>
                <c:pt idx="683">
                  <c:v>42614</c:v>
                </c:pt>
                <c:pt idx="684">
                  <c:v>42613</c:v>
                </c:pt>
                <c:pt idx="685">
                  <c:v>42612</c:v>
                </c:pt>
                <c:pt idx="686">
                  <c:v>42611</c:v>
                </c:pt>
                <c:pt idx="687">
                  <c:v>42608</c:v>
                </c:pt>
                <c:pt idx="688">
                  <c:v>42607</c:v>
                </c:pt>
                <c:pt idx="689">
                  <c:v>42606</c:v>
                </c:pt>
                <c:pt idx="690">
                  <c:v>42605</c:v>
                </c:pt>
                <c:pt idx="691">
                  <c:v>42604</c:v>
                </c:pt>
                <c:pt idx="692">
                  <c:v>42601</c:v>
                </c:pt>
                <c:pt idx="693">
                  <c:v>42600</c:v>
                </c:pt>
                <c:pt idx="694">
                  <c:v>42599</c:v>
                </c:pt>
                <c:pt idx="695">
                  <c:v>42598</c:v>
                </c:pt>
                <c:pt idx="696">
                  <c:v>42597</c:v>
                </c:pt>
                <c:pt idx="697">
                  <c:v>42594</c:v>
                </c:pt>
                <c:pt idx="698">
                  <c:v>42593</c:v>
                </c:pt>
                <c:pt idx="699">
                  <c:v>42592</c:v>
                </c:pt>
                <c:pt idx="700">
                  <c:v>42591</c:v>
                </c:pt>
                <c:pt idx="701">
                  <c:v>42590</c:v>
                </c:pt>
                <c:pt idx="702">
                  <c:v>42587</c:v>
                </c:pt>
                <c:pt idx="703">
                  <c:v>42586</c:v>
                </c:pt>
                <c:pt idx="704">
                  <c:v>42585</c:v>
                </c:pt>
                <c:pt idx="705">
                  <c:v>42584</c:v>
                </c:pt>
                <c:pt idx="706">
                  <c:v>42583</c:v>
                </c:pt>
                <c:pt idx="707">
                  <c:v>42580</c:v>
                </c:pt>
                <c:pt idx="708">
                  <c:v>42579</c:v>
                </c:pt>
                <c:pt idx="709">
                  <c:v>42578</c:v>
                </c:pt>
                <c:pt idx="710">
                  <c:v>42577</c:v>
                </c:pt>
                <c:pt idx="711">
                  <c:v>42576</c:v>
                </c:pt>
                <c:pt idx="712">
                  <c:v>42573</c:v>
                </c:pt>
                <c:pt idx="713">
                  <c:v>42572</c:v>
                </c:pt>
                <c:pt idx="714">
                  <c:v>42571</c:v>
                </c:pt>
                <c:pt idx="715">
                  <c:v>42570</c:v>
                </c:pt>
                <c:pt idx="716">
                  <c:v>42569</c:v>
                </c:pt>
                <c:pt idx="717">
                  <c:v>42566</c:v>
                </c:pt>
                <c:pt idx="718">
                  <c:v>42565</c:v>
                </c:pt>
                <c:pt idx="719">
                  <c:v>42564</c:v>
                </c:pt>
                <c:pt idx="720">
                  <c:v>42563</c:v>
                </c:pt>
                <c:pt idx="721">
                  <c:v>42562</c:v>
                </c:pt>
                <c:pt idx="722">
                  <c:v>42559</c:v>
                </c:pt>
                <c:pt idx="723">
                  <c:v>42558</c:v>
                </c:pt>
                <c:pt idx="724">
                  <c:v>42557</c:v>
                </c:pt>
                <c:pt idx="725">
                  <c:v>42556</c:v>
                </c:pt>
                <c:pt idx="726">
                  <c:v>42555</c:v>
                </c:pt>
                <c:pt idx="727">
                  <c:v>42552</c:v>
                </c:pt>
                <c:pt idx="728">
                  <c:v>42551</c:v>
                </c:pt>
                <c:pt idx="729">
                  <c:v>42550</c:v>
                </c:pt>
                <c:pt idx="730">
                  <c:v>42549</c:v>
                </c:pt>
                <c:pt idx="731">
                  <c:v>42548</c:v>
                </c:pt>
                <c:pt idx="732">
                  <c:v>42545</c:v>
                </c:pt>
                <c:pt idx="733">
                  <c:v>42544</c:v>
                </c:pt>
                <c:pt idx="734">
                  <c:v>42543</c:v>
                </c:pt>
                <c:pt idx="735">
                  <c:v>42542</c:v>
                </c:pt>
                <c:pt idx="736">
                  <c:v>42541</c:v>
                </c:pt>
                <c:pt idx="737">
                  <c:v>42538</c:v>
                </c:pt>
                <c:pt idx="738">
                  <c:v>42537</c:v>
                </c:pt>
                <c:pt idx="739">
                  <c:v>42536</c:v>
                </c:pt>
                <c:pt idx="740">
                  <c:v>42535</c:v>
                </c:pt>
                <c:pt idx="741">
                  <c:v>42531</c:v>
                </c:pt>
                <c:pt idx="742">
                  <c:v>42530</c:v>
                </c:pt>
                <c:pt idx="743">
                  <c:v>42529</c:v>
                </c:pt>
                <c:pt idx="744">
                  <c:v>42528</c:v>
                </c:pt>
                <c:pt idx="745">
                  <c:v>42527</c:v>
                </c:pt>
                <c:pt idx="746">
                  <c:v>42524</c:v>
                </c:pt>
                <c:pt idx="747">
                  <c:v>42523</c:v>
                </c:pt>
                <c:pt idx="748">
                  <c:v>42522</c:v>
                </c:pt>
                <c:pt idx="749">
                  <c:v>42521</c:v>
                </c:pt>
                <c:pt idx="750">
                  <c:v>42520</c:v>
                </c:pt>
                <c:pt idx="751">
                  <c:v>42517</c:v>
                </c:pt>
                <c:pt idx="752">
                  <c:v>42516</c:v>
                </c:pt>
                <c:pt idx="753">
                  <c:v>42515</c:v>
                </c:pt>
                <c:pt idx="754">
                  <c:v>42514</c:v>
                </c:pt>
                <c:pt idx="755">
                  <c:v>42513</c:v>
                </c:pt>
                <c:pt idx="756">
                  <c:v>42510</c:v>
                </c:pt>
                <c:pt idx="757">
                  <c:v>42509</c:v>
                </c:pt>
                <c:pt idx="758">
                  <c:v>42508</c:v>
                </c:pt>
                <c:pt idx="759">
                  <c:v>42507</c:v>
                </c:pt>
                <c:pt idx="760">
                  <c:v>42506</c:v>
                </c:pt>
                <c:pt idx="761">
                  <c:v>42503</c:v>
                </c:pt>
                <c:pt idx="762">
                  <c:v>42502</c:v>
                </c:pt>
                <c:pt idx="763">
                  <c:v>42501</c:v>
                </c:pt>
                <c:pt idx="764">
                  <c:v>42500</c:v>
                </c:pt>
                <c:pt idx="765">
                  <c:v>42499</c:v>
                </c:pt>
                <c:pt idx="766">
                  <c:v>42496</c:v>
                </c:pt>
                <c:pt idx="767">
                  <c:v>42495</c:v>
                </c:pt>
                <c:pt idx="768">
                  <c:v>42494</c:v>
                </c:pt>
                <c:pt idx="769">
                  <c:v>42493</c:v>
                </c:pt>
                <c:pt idx="770">
                  <c:v>42492</c:v>
                </c:pt>
                <c:pt idx="771">
                  <c:v>42489</c:v>
                </c:pt>
                <c:pt idx="772">
                  <c:v>42488</c:v>
                </c:pt>
                <c:pt idx="773">
                  <c:v>42487</c:v>
                </c:pt>
                <c:pt idx="774">
                  <c:v>42486</c:v>
                </c:pt>
                <c:pt idx="775">
                  <c:v>42482</c:v>
                </c:pt>
                <c:pt idx="776">
                  <c:v>42481</c:v>
                </c:pt>
                <c:pt idx="777">
                  <c:v>42480</c:v>
                </c:pt>
                <c:pt idx="778">
                  <c:v>42479</c:v>
                </c:pt>
                <c:pt idx="779">
                  <c:v>42478</c:v>
                </c:pt>
                <c:pt idx="780">
                  <c:v>42475</c:v>
                </c:pt>
                <c:pt idx="781">
                  <c:v>42474</c:v>
                </c:pt>
                <c:pt idx="782">
                  <c:v>42473</c:v>
                </c:pt>
                <c:pt idx="783">
                  <c:v>42472</c:v>
                </c:pt>
                <c:pt idx="784">
                  <c:v>42471</c:v>
                </c:pt>
                <c:pt idx="785">
                  <c:v>42468</c:v>
                </c:pt>
                <c:pt idx="786">
                  <c:v>42467</c:v>
                </c:pt>
                <c:pt idx="787">
                  <c:v>42466</c:v>
                </c:pt>
                <c:pt idx="788">
                  <c:v>42465</c:v>
                </c:pt>
                <c:pt idx="789">
                  <c:v>42464</c:v>
                </c:pt>
                <c:pt idx="790">
                  <c:v>42461</c:v>
                </c:pt>
                <c:pt idx="791">
                  <c:v>42460</c:v>
                </c:pt>
                <c:pt idx="792">
                  <c:v>42459</c:v>
                </c:pt>
                <c:pt idx="793">
                  <c:v>42458</c:v>
                </c:pt>
                <c:pt idx="794">
                  <c:v>42453</c:v>
                </c:pt>
                <c:pt idx="795">
                  <c:v>42452</c:v>
                </c:pt>
                <c:pt idx="796">
                  <c:v>42451</c:v>
                </c:pt>
                <c:pt idx="797">
                  <c:v>42450</c:v>
                </c:pt>
                <c:pt idx="798">
                  <c:v>42447</c:v>
                </c:pt>
                <c:pt idx="799">
                  <c:v>42446</c:v>
                </c:pt>
                <c:pt idx="800">
                  <c:v>42445</c:v>
                </c:pt>
                <c:pt idx="801">
                  <c:v>42444</c:v>
                </c:pt>
                <c:pt idx="802">
                  <c:v>42443</c:v>
                </c:pt>
                <c:pt idx="803">
                  <c:v>42440</c:v>
                </c:pt>
                <c:pt idx="804">
                  <c:v>42439</c:v>
                </c:pt>
                <c:pt idx="805">
                  <c:v>42438</c:v>
                </c:pt>
                <c:pt idx="806">
                  <c:v>42437</c:v>
                </c:pt>
                <c:pt idx="807">
                  <c:v>42436</c:v>
                </c:pt>
                <c:pt idx="808">
                  <c:v>42433</c:v>
                </c:pt>
                <c:pt idx="809">
                  <c:v>42432</c:v>
                </c:pt>
                <c:pt idx="810">
                  <c:v>42431</c:v>
                </c:pt>
                <c:pt idx="811">
                  <c:v>42430</c:v>
                </c:pt>
                <c:pt idx="812">
                  <c:v>42429</c:v>
                </c:pt>
                <c:pt idx="813">
                  <c:v>42426</c:v>
                </c:pt>
                <c:pt idx="814">
                  <c:v>42425</c:v>
                </c:pt>
                <c:pt idx="815">
                  <c:v>42424</c:v>
                </c:pt>
                <c:pt idx="816">
                  <c:v>42423</c:v>
                </c:pt>
                <c:pt idx="817">
                  <c:v>42422</c:v>
                </c:pt>
                <c:pt idx="818">
                  <c:v>42419</c:v>
                </c:pt>
                <c:pt idx="819">
                  <c:v>42418</c:v>
                </c:pt>
                <c:pt idx="820">
                  <c:v>42417</c:v>
                </c:pt>
                <c:pt idx="821">
                  <c:v>42416</c:v>
                </c:pt>
                <c:pt idx="822">
                  <c:v>42415</c:v>
                </c:pt>
                <c:pt idx="823">
                  <c:v>42412</c:v>
                </c:pt>
                <c:pt idx="824">
                  <c:v>42411</c:v>
                </c:pt>
                <c:pt idx="825">
                  <c:v>42410</c:v>
                </c:pt>
                <c:pt idx="826">
                  <c:v>42409</c:v>
                </c:pt>
                <c:pt idx="827">
                  <c:v>42408</c:v>
                </c:pt>
                <c:pt idx="828">
                  <c:v>42405</c:v>
                </c:pt>
                <c:pt idx="829">
                  <c:v>42404</c:v>
                </c:pt>
                <c:pt idx="830">
                  <c:v>42403</c:v>
                </c:pt>
                <c:pt idx="831">
                  <c:v>42402</c:v>
                </c:pt>
                <c:pt idx="832">
                  <c:v>42401</c:v>
                </c:pt>
                <c:pt idx="833">
                  <c:v>42398</c:v>
                </c:pt>
                <c:pt idx="834">
                  <c:v>42397</c:v>
                </c:pt>
                <c:pt idx="835">
                  <c:v>42396</c:v>
                </c:pt>
                <c:pt idx="836">
                  <c:v>42394</c:v>
                </c:pt>
                <c:pt idx="837">
                  <c:v>42391</c:v>
                </c:pt>
                <c:pt idx="838">
                  <c:v>42390</c:v>
                </c:pt>
                <c:pt idx="839">
                  <c:v>42389</c:v>
                </c:pt>
                <c:pt idx="840">
                  <c:v>42388</c:v>
                </c:pt>
                <c:pt idx="841">
                  <c:v>42387</c:v>
                </c:pt>
                <c:pt idx="842">
                  <c:v>42384</c:v>
                </c:pt>
                <c:pt idx="843">
                  <c:v>42383</c:v>
                </c:pt>
                <c:pt idx="844">
                  <c:v>42382</c:v>
                </c:pt>
                <c:pt idx="845">
                  <c:v>42381</c:v>
                </c:pt>
                <c:pt idx="846">
                  <c:v>42380</c:v>
                </c:pt>
                <c:pt idx="847">
                  <c:v>42377</c:v>
                </c:pt>
                <c:pt idx="848">
                  <c:v>42376</c:v>
                </c:pt>
                <c:pt idx="849">
                  <c:v>42375</c:v>
                </c:pt>
                <c:pt idx="850">
                  <c:v>42374</c:v>
                </c:pt>
                <c:pt idx="851">
                  <c:v>42373</c:v>
                </c:pt>
                <c:pt idx="852">
                  <c:v>42369</c:v>
                </c:pt>
                <c:pt idx="853">
                  <c:v>42368</c:v>
                </c:pt>
                <c:pt idx="854">
                  <c:v>42367</c:v>
                </c:pt>
                <c:pt idx="855">
                  <c:v>42362</c:v>
                </c:pt>
                <c:pt idx="856">
                  <c:v>42361</c:v>
                </c:pt>
                <c:pt idx="857">
                  <c:v>42360</c:v>
                </c:pt>
                <c:pt idx="858">
                  <c:v>42359</c:v>
                </c:pt>
                <c:pt idx="859">
                  <c:v>42356</c:v>
                </c:pt>
                <c:pt idx="860">
                  <c:v>42355</c:v>
                </c:pt>
                <c:pt idx="861">
                  <c:v>42354</c:v>
                </c:pt>
                <c:pt idx="862">
                  <c:v>42353</c:v>
                </c:pt>
                <c:pt idx="863">
                  <c:v>42352</c:v>
                </c:pt>
                <c:pt idx="864">
                  <c:v>42349</c:v>
                </c:pt>
                <c:pt idx="865">
                  <c:v>42348</c:v>
                </c:pt>
                <c:pt idx="866">
                  <c:v>42347</c:v>
                </c:pt>
                <c:pt idx="867">
                  <c:v>42346</c:v>
                </c:pt>
                <c:pt idx="868">
                  <c:v>42345</c:v>
                </c:pt>
                <c:pt idx="869">
                  <c:v>42342</c:v>
                </c:pt>
                <c:pt idx="870">
                  <c:v>42341</c:v>
                </c:pt>
                <c:pt idx="871">
                  <c:v>42340</c:v>
                </c:pt>
                <c:pt idx="872">
                  <c:v>42339</c:v>
                </c:pt>
                <c:pt idx="873">
                  <c:v>42338</c:v>
                </c:pt>
                <c:pt idx="874">
                  <c:v>42335</c:v>
                </c:pt>
                <c:pt idx="875">
                  <c:v>42334</c:v>
                </c:pt>
                <c:pt idx="876">
                  <c:v>42333</c:v>
                </c:pt>
                <c:pt idx="877">
                  <c:v>42332</c:v>
                </c:pt>
                <c:pt idx="878">
                  <c:v>42331</c:v>
                </c:pt>
                <c:pt idx="879">
                  <c:v>42328</c:v>
                </c:pt>
                <c:pt idx="880">
                  <c:v>42327</c:v>
                </c:pt>
                <c:pt idx="881">
                  <c:v>42326</c:v>
                </c:pt>
                <c:pt idx="882">
                  <c:v>42325</c:v>
                </c:pt>
                <c:pt idx="883">
                  <c:v>42324</c:v>
                </c:pt>
                <c:pt idx="884">
                  <c:v>42321</c:v>
                </c:pt>
                <c:pt idx="885">
                  <c:v>42320</c:v>
                </c:pt>
                <c:pt idx="886">
                  <c:v>42319</c:v>
                </c:pt>
                <c:pt idx="887">
                  <c:v>42318</c:v>
                </c:pt>
                <c:pt idx="888">
                  <c:v>42317</c:v>
                </c:pt>
                <c:pt idx="889">
                  <c:v>42314</c:v>
                </c:pt>
                <c:pt idx="890">
                  <c:v>42313</c:v>
                </c:pt>
                <c:pt idx="891">
                  <c:v>42312</c:v>
                </c:pt>
                <c:pt idx="892">
                  <c:v>42311</c:v>
                </c:pt>
                <c:pt idx="893">
                  <c:v>42310</c:v>
                </c:pt>
                <c:pt idx="894">
                  <c:v>42307</c:v>
                </c:pt>
                <c:pt idx="895">
                  <c:v>42306</c:v>
                </c:pt>
                <c:pt idx="896">
                  <c:v>42305</c:v>
                </c:pt>
                <c:pt idx="897">
                  <c:v>42304</c:v>
                </c:pt>
                <c:pt idx="898">
                  <c:v>42303</c:v>
                </c:pt>
                <c:pt idx="899">
                  <c:v>42300</c:v>
                </c:pt>
                <c:pt idx="900">
                  <c:v>42299</c:v>
                </c:pt>
                <c:pt idx="901">
                  <c:v>42298</c:v>
                </c:pt>
                <c:pt idx="902">
                  <c:v>42297</c:v>
                </c:pt>
                <c:pt idx="903">
                  <c:v>42296</c:v>
                </c:pt>
                <c:pt idx="904">
                  <c:v>42293</c:v>
                </c:pt>
                <c:pt idx="905">
                  <c:v>42292</c:v>
                </c:pt>
                <c:pt idx="906">
                  <c:v>42291</c:v>
                </c:pt>
                <c:pt idx="907">
                  <c:v>42290</c:v>
                </c:pt>
                <c:pt idx="908">
                  <c:v>42289</c:v>
                </c:pt>
                <c:pt idx="909">
                  <c:v>42286</c:v>
                </c:pt>
                <c:pt idx="910">
                  <c:v>42285</c:v>
                </c:pt>
                <c:pt idx="911">
                  <c:v>42284</c:v>
                </c:pt>
                <c:pt idx="912">
                  <c:v>42283</c:v>
                </c:pt>
                <c:pt idx="913">
                  <c:v>42282</c:v>
                </c:pt>
                <c:pt idx="914">
                  <c:v>42279</c:v>
                </c:pt>
                <c:pt idx="915">
                  <c:v>42278</c:v>
                </c:pt>
                <c:pt idx="916">
                  <c:v>42277</c:v>
                </c:pt>
                <c:pt idx="917">
                  <c:v>42276</c:v>
                </c:pt>
                <c:pt idx="918">
                  <c:v>42275</c:v>
                </c:pt>
                <c:pt idx="919">
                  <c:v>42272</c:v>
                </c:pt>
                <c:pt idx="920">
                  <c:v>42271</c:v>
                </c:pt>
                <c:pt idx="921">
                  <c:v>42270</c:v>
                </c:pt>
                <c:pt idx="922">
                  <c:v>42269</c:v>
                </c:pt>
                <c:pt idx="923">
                  <c:v>42268</c:v>
                </c:pt>
                <c:pt idx="924">
                  <c:v>42265</c:v>
                </c:pt>
                <c:pt idx="925">
                  <c:v>42264</c:v>
                </c:pt>
                <c:pt idx="926">
                  <c:v>42263</c:v>
                </c:pt>
                <c:pt idx="927">
                  <c:v>42262</c:v>
                </c:pt>
                <c:pt idx="928">
                  <c:v>42261</c:v>
                </c:pt>
                <c:pt idx="929">
                  <c:v>42258</c:v>
                </c:pt>
                <c:pt idx="930">
                  <c:v>42257</c:v>
                </c:pt>
                <c:pt idx="931">
                  <c:v>42256</c:v>
                </c:pt>
                <c:pt idx="932">
                  <c:v>42255</c:v>
                </c:pt>
                <c:pt idx="933">
                  <c:v>42254</c:v>
                </c:pt>
                <c:pt idx="934">
                  <c:v>42251</c:v>
                </c:pt>
                <c:pt idx="935">
                  <c:v>42250</c:v>
                </c:pt>
                <c:pt idx="936">
                  <c:v>42249</c:v>
                </c:pt>
                <c:pt idx="937">
                  <c:v>42248</c:v>
                </c:pt>
                <c:pt idx="938">
                  <c:v>42247</c:v>
                </c:pt>
                <c:pt idx="939">
                  <c:v>42244</c:v>
                </c:pt>
                <c:pt idx="940">
                  <c:v>42243</c:v>
                </c:pt>
                <c:pt idx="941">
                  <c:v>42242</c:v>
                </c:pt>
                <c:pt idx="942">
                  <c:v>42241</c:v>
                </c:pt>
                <c:pt idx="943">
                  <c:v>42240</c:v>
                </c:pt>
                <c:pt idx="944">
                  <c:v>42237</c:v>
                </c:pt>
                <c:pt idx="945">
                  <c:v>42236</c:v>
                </c:pt>
                <c:pt idx="946">
                  <c:v>42235</c:v>
                </c:pt>
                <c:pt idx="947">
                  <c:v>42234</c:v>
                </c:pt>
                <c:pt idx="948">
                  <c:v>42233</c:v>
                </c:pt>
                <c:pt idx="949">
                  <c:v>42230</c:v>
                </c:pt>
                <c:pt idx="950">
                  <c:v>42229</c:v>
                </c:pt>
                <c:pt idx="951">
                  <c:v>42228</c:v>
                </c:pt>
                <c:pt idx="952">
                  <c:v>42227</c:v>
                </c:pt>
                <c:pt idx="953">
                  <c:v>42226</c:v>
                </c:pt>
                <c:pt idx="954">
                  <c:v>42223</c:v>
                </c:pt>
                <c:pt idx="955">
                  <c:v>42222</c:v>
                </c:pt>
                <c:pt idx="956">
                  <c:v>42221</c:v>
                </c:pt>
                <c:pt idx="957">
                  <c:v>42220</c:v>
                </c:pt>
                <c:pt idx="958">
                  <c:v>42219</c:v>
                </c:pt>
                <c:pt idx="959">
                  <c:v>42216</c:v>
                </c:pt>
                <c:pt idx="960">
                  <c:v>42215</c:v>
                </c:pt>
                <c:pt idx="961">
                  <c:v>42214</c:v>
                </c:pt>
                <c:pt idx="962">
                  <c:v>42213</c:v>
                </c:pt>
                <c:pt idx="963">
                  <c:v>42212</c:v>
                </c:pt>
                <c:pt idx="964">
                  <c:v>42209</c:v>
                </c:pt>
                <c:pt idx="965">
                  <c:v>42208</c:v>
                </c:pt>
                <c:pt idx="966">
                  <c:v>42207</c:v>
                </c:pt>
                <c:pt idx="967">
                  <c:v>42206</c:v>
                </c:pt>
                <c:pt idx="968">
                  <c:v>42205</c:v>
                </c:pt>
                <c:pt idx="969">
                  <c:v>42202</c:v>
                </c:pt>
                <c:pt idx="970">
                  <c:v>42201</c:v>
                </c:pt>
                <c:pt idx="971">
                  <c:v>42200</c:v>
                </c:pt>
                <c:pt idx="972">
                  <c:v>42199</c:v>
                </c:pt>
                <c:pt idx="973">
                  <c:v>42198</c:v>
                </c:pt>
                <c:pt idx="974">
                  <c:v>42195</c:v>
                </c:pt>
                <c:pt idx="975">
                  <c:v>42194</c:v>
                </c:pt>
                <c:pt idx="976">
                  <c:v>42193</c:v>
                </c:pt>
                <c:pt idx="977">
                  <c:v>42192</c:v>
                </c:pt>
                <c:pt idx="978">
                  <c:v>42191</c:v>
                </c:pt>
                <c:pt idx="979">
                  <c:v>42188</c:v>
                </c:pt>
                <c:pt idx="980">
                  <c:v>42187</c:v>
                </c:pt>
                <c:pt idx="981">
                  <c:v>42186</c:v>
                </c:pt>
                <c:pt idx="982">
                  <c:v>42185</c:v>
                </c:pt>
                <c:pt idx="983">
                  <c:v>42184</c:v>
                </c:pt>
                <c:pt idx="984">
                  <c:v>42181</c:v>
                </c:pt>
                <c:pt idx="985">
                  <c:v>42180</c:v>
                </c:pt>
                <c:pt idx="986">
                  <c:v>42179</c:v>
                </c:pt>
                <c:pt idx="987">
                  <c:v>42178</c:v>
                </c:pt>
                <c:pt idx="988">
                  <c:v>42177</c:v>
                </c:pt>
                <c:pt idx="989">
                  <c:v>42174</c:v>
                </c:pt>
                <c:pt idx="990">
                  <c:v>42173</c:v>
                </c:pt>
                <c:pt idx="991">
                  <c:v>42172</c:v>
                </c:pt>
                <c:pt idx="992">
                  <c:v>42171</c:v>
                </c:pt>
                <c:pt idx="993">
                  <c:v>42170</c:v>
                </c:pt>
                <c:pt idx="994">
                  <c:v>42167</c:v>
                </c:pt>
                <c:pt idx="995">
                  <c:v>42166</c:v>
                </c:pt>
                <c:pt idx="996">
                  <c:v>42165</c:v>
                </c:pt>
                <c:pt idx="997">
                  <c:v>42164</c:v>
                </c:pt>
                <c:pt idx="998">
                  <c:v>42160</c:v>
                </c:pt>
                <c:pt idx="999">
                  <c:v>42159</c:v>
                </c:pt>
                <c:pt idx="1000">
                  <c:v>42158</c:v>
                </c:pt>
                <c:pt idx="1001">
                  <c:v>42157</c:v>
                </c:pt>
                <c:pt idx="1002">
                  <c:v>42156</c:v>
                </c:pt>
                <c:pt idx="1003">
                  <c:v>42153</c:v>
                </c:pt>
                <c:pt idx="1004">
                  <c:v>42152</c:v>
                </c:pt>
                <c:pt idx="1005">
                  <c:v>42151</c:v>
                </c:pt>
                <c:pt idx="1006">
                  <c:v>42150</c:v>
                </c:pt>
                <c:pt idx="1007">
                  <c:v>42149</c:v>
                </c:pt>
                <c:pt idx="1008">
                  <c:v>42146</c:v>
                </c:pt>
                <c:pt idx="1009">
                  <c:v>42145</c:v>
                </c:pt>
                <c:pt idx="1010">
                  <c:v>42144</c:v>
                </c:pt>
                <c:pt idx="1011">
                  <c:v>42143</c:v>
                </c:pt>
                <c:pt idx="1012">
                  <c:v>42142</c:v>
                </c:pt>
                <c:pt idx="1013">
                  <c:v>42139</c:v>
                </c:pt>
                <c:pt idx="1014">
                  <c:v>42138</c:v>
                </c:pt>
                <c:pt idx="1015">
                  <c:v>42137</c:v>
                </c:pt>
                <c:pt idx="1016">
                  <c:v>42136</c:v>
                </c:pt>
                <c:pt idx="1017">
                  <c:v>42135</c:v>
                </c:pt>
                <c:pt idx="1018">
                  <c:v>42132</c:v>
                </c:pt>
                <c:pt idx="1019">
                  <c:v>42131</c:v>
                </c:pt>
                <c:pt idx="1020">
                  <c:v>42130</c:v>
                </c:pt>
                <c:pt idx="1021">
                  <c:v>42129</c:v>
                </c:pt>
                <c:pt idx="1022">
                  <c:v>42128</c:v>
                </c:pt>
                <c:pt idx="1023">
                  <c:v>42125</c:v>
                </c:pt>
                <c:pt idx="1024">
                  <c:v>42124</c:v>
                </c:pt>
                <c:pt idx="1025">
                  <c:v>42123</c:v>
                </c:pt>
                <c:pt idx="1026">
                  <c:v>42122</c:v>
                </c:pt>
                <c:pt idx="1027">
                  <c:v>42121</c:v>
                </c:pt>
                <c:pt idx="1028">
                  <c:v>42118</c:v>
                </c:pt>
                <c:pt idx="1029">
                  <c:v>42117</c:v>
                </c:pt>
                <c:pt idx="1030">
                  <c:v>42116</c:v>
                </c:pt>
                <c:pt idx="1031">
                  <c:v>42115</c:v>
                </c:pt>
                <c:pt idx="1032">
                  <c:v>42114</c:v>
                </c:pt>
                <c:pt idx="1033">
                  <c:v>42111</c:v>
                </c:pt>
                <c:pt idx="1034">
                  <c:v>42110</c:v>
                </c:pt>
                <c:pt idx="1035">
                  <c:v>42109</c:v>
                </c:pt>
                <c:pt idx="1036">
                  <c:v>42108</c:v>
                </c:pt>
                <c:pt idx="1037">
                  <c:v>42107</c:v>
                </c:pt>
                <c:pt idx="1038">
                  <c:v>42104</c:v>
                </c:pt>
                <c:pt idx="1039">
                  <c:v>42103</c:v>
                </c:pt>
                <c:pt idx="1040">
                  <c:v>42102</c:v>
                </c:pt>
                <c:pt idx="1041">
                  <c:v>42101</c:v>
                </c:pt>
                <c:pt idx="1042">
                  <c:v>42096</c:v>
                </c:pt>
                <c:pt idx="1043">
                  <c:v>42095</c:v>
                </c:pt>
                <c:pt idx="1044">
                  <c:v>42094</c:v>
                </c:pt>
                <c:pt idx="1045">
                  <c:v>42093</c:v>
                </c:pt>
                <c:pt idx="1046">
                  <c:v>42090</c:v>
                </c:pt>
                <c:pt idx="1047">
                  <c:v>42089</c:v>
                </c:pt>
                <c:pt idx="1048">
                  <c:v>42088</c:v>
                </c:pt>
                <c:pt idx="1049">
                  <c:v>42087</c:v>
                </c:pt>
                <c:pt idx="1050">
                  <c:v>42086</c:v>
                </c:pt>
                <c:pt idx="1051">
                  <c:v>42083</c:v>
                </c:pt>
                <c:pt idx="1052">
                  <c:v>42082</c:v>
                </c:pt>
                <c:pt idx="1053">
                  <c:v>42081</c:v>
                </c:pt>
                <c:pt idx="1054">
                  <c:v>42080</c:v>
                </c:pt>
                <c:pt idx="1055">
                  <c:v>42079</c:v>
                </c:pt>
                <c:pt idx="1056">
                  <c:v>42076</c:v>
                </c:pt>
                <c:pt idx="1057">
                  <c:v>42075</c:v>
                </c:pt>
                <c:pt idx="1058">
                  <c:v>42074</c:v>
                </c:pt>
                <c:pt idx="1059">
                  <c:v>42073</c:v>
                </c:pt>
                <c:pt idx="1060">
                  <c:v>42072</c:v>
                </c:pt>
                <c:pt idx="1061">
                  <c:v>42069</c:v>
                </c:pt>
                <c:pt idx="1062">
                  <c:v>42068</c:v>
                </c:pt>
                <c:pt idx="1063">
                  <c:v>42067</c:v>
                </c:pt>
                <c:pt idx="1064">
                  <c:v>42066</c:v>
                </c:pt>
                <c:pt idx="1065">
                  <c:v>42065</c:v>
                </c:pt>
                <c:pt idx="1066">
                  <c:v>42062</c:v>
                </c:pt>
                <c:pt idx="1067">
                  <c:v>42061</c:v>
                </c:pt>
                <c:pt idx="1068">
                  <c:v>42060</c:v>
                </c:pt>
                <c:pt idx="1069">
                  <c:v>42059</c:v>
                </c:pt>
                <c:pt idx="1070">
                  <c:v>42058</c:v>
                </c:pt>
                <c:pt idx="1071">
                  <c:v>42055</c:v>
                </c:pt>
                <c:pt idx="1072">
                  <c:v>42054</c:v>
                </c:pt>
                <c:pt idx="1073">
                  <c:v>42053</c:v>
                </c:pt>
                <c:pt idx="1074">
                  <c:v>42052</c:v>
                </c:pt>
                <c:pt idx="1075">
                  <c:v>42051</c:v>
                </c:pt>
                <c:pt idx="1076">
                  <c:v>42048</c:v>
                </c:pt>
                <c:pt idx="1077">
                  <c:v>42047</c:v>
                </c:pt>
                <c:pt idx="1078">
                  <c:v>42046</c:v>
                </c:pt>
                <c:pt idx="1079">
                  <c:v>42045</c:v>
                </c:pt>
                <c:pt idx="1080">
                  <c:v>42044</c:v>
                </c:pt>
                <c:pt idx="1081">
                  <c:v>42041</c:v>
                </c:pt>
                <c:pt idx="1082">
                  <c:v>42040</c:v>
                </c:pt>
                <c:pt idx="1083">
                  <c:v>42039</c:v>
                </c:pt>
                <c:pt idx="1084">
                  <c:v>42038</c:v>
                </c:pt>
                <c:pt idx="1085">
                  <c:v>42037</c:v>
                </c:pt>
                <c:pt idx="1086">
                  <c:v>42034</c:v>
                </c:pt>
                <c:pt idx="1087">
                  <c:v>42033</c:v>
                </c:pt>
                <c:pt idx="1088">
                  <c:v>42032</c:v>
                </c:pt>
                <c:pt idx="1089">
                  <c:v>42031</c:v>
                </c:pt>
                <c:pt idx="1090">
                  <c:v>42027</c:v>
                </c:pt>
                <c:pt idx="1091">
                  <c:v>42026</c:v>
                </c:pt>
                <c:pt idx="1092">
                  <c:v>42025</c:v>
                </c:pt>
                <c:pt idx="1093">
                  <c:v>42024</c:v>
                </c:pt>
                <c:pt idx="1094">
                  <c:v>42023</c:v>
                </c:pt>
                <c:pt idx="1095">
                  <c:v>42020</c:v>
                </c:pt>
                <c:pt idx="1096">
                  <c:v>42019</c:v>
                </c:pt>
                <c:pt idx="1097">
                  <c:v>42018</c:v>
                </c:pt>
                <c:pt idx="1098">
                  <c:v>42017</c:v>
                </c:pt>
                <c:pt idx="1099">
                  <c:v>42016</c:v>
                </c:pt>
                <c:pt idx="1100">
                  <c:v>42013</c:v>
                </c:pt>
                <c:pt idx="1101">
                  <c:v>42012</c:v>
                </c:pt>
                <c:pt idx="1102">
                  <c:v>42011</c:v>
                </c:pt>
                <c:pt idx="1103">
                  <c:v>42010</c:v>
                </c:pt>
                <c:pt idx="1104">
                  <c:v>42009</c:v>
                </c:pt>
                <c:pt idx="1105">
                  <c:v>42006</c:v>
                </c:pt>
                <c:pt idx="1106">
                  <c:v>42004</c:v>
                </c:pt>
                <c:pt idx="1107">
                  <c:v>42003</c:v>
                </c:pt>
                <c:pt idx="1108">
                  <c:v>42002</c:v>
                </c:pt>
                <c:pt idx="1109">
                  <c:v>41997</c:v>
                </c:pt>
                <c:pt idx="1110">
                  <c:v>41996</c:v>
                </c:pt>
                <c:pt idx="1111">
                  <c:v>41995</c:v>
                </c:pt>
                <c:pt idx="1112">
                  <c:v>41992</c:v>
                </c:pt>
                <c:pt idx="1113">
                  <c:v>41991</c:v>
                </c:pt>
                <c:pt idx="1114">
                  <c:v>41990</c:v>
                </c:pt>
                <c:pt idx="1115">
                  <c:v>41989</c:v>
                </c:pt>
                <c:pt idx="1116">
                  <c:v>41988</c:v>
                </c:pt>
                <c:pt idx="1117">
                  <c:v>41985</c:v>
                </c:pt>
                <c:pt idx="1118">
                  <c:v>41984</c:v>
                </c:pt>
                <c:pt idx="1119">
                  <c:v>41983</c:v>
                </c:pt>
                <c:pt idx="1120">
                  <c:v>41982</c:v>
                </c:pt>
                <c:pt idx="1121">
                  <c:v>41981</c:v>
                </c:pt>
                <c:pt idx="1122">
                  <c:v>41978</c:v>
                </c:pt>
                <c:pt idx="1123">
                  <c:v>41977</c:v>
                </c:pt>
                <c:pt idx="1124">
                  <c:v>41976</c:v>
                </c:pt>
                <c:pt idx="1125">
                  <c:v>41975</c:v>
                </c:pt>
                <c:pt idx="1126">
                  <c:v>41974</c:v>
                </c:pt>
                <c:pt idx="1127">
                  <c:v>41971</c:v>
                </c:pt>
                <c:pt idx="1128">
                  <c:v>41970</c:v>
                </c:pt>
                <c:pt idx="1129">
                  <c:v>41969</c:v>
                </c:pt>
                <c:pt idx="1130">
                  <c:v>41968</c:v>
                </c:pt>
                <c:pt idx="1131">
                  <c:v>41967</c:v>
                </c:pt>
                <c:pt idx="1132">
                  <c:v>41964</c:v>
                </c:pt>
                <c:pt idx="1133">
                  <c:v>41963</c:v>
                </c:pt>
                <c:pt idx="1134">
                  <c:v>41962</c:v>
                </c:pt>
                <c:pt idx="1135">
                  <c:v>41961</c:v>
                </c:pt>
                <c:pt idx="1136">
                  <c:v>41960</c:v>
                </c:pt>
                <c:pt idx="1137">
                  <c:v>41957</c:v>
                </c:pt>
                <c:pt idx="1138">
                  <c:v>41956</c:v>
                </c:pt>
                <c:pt idx="1139">
                  <c:v>41955</c:v>
                </c:pt>
                <c:pt idx="1140">
                  <c:v>41954</c:v>
                </c:pt>
                <c:pt idx="1141">
                  <c:v>41953</c:v>
                </c:pt>
                <c:pt idx="1142">
                  <c:v>41950</c:v>
                </c:pt>
                <c:pt idx="1143">
                  <c:v>41949</c:v>
                </c:pt>
                <c:pt idx="1144">
                  <c:v>41948</c:v>
                </c:pt>
                <c:pt idx="1145">
                  <c:v>41947</c:v>
                </c:pt>
                <c:pt idx="1146">
                  <c:v>41946</c:v>
                </c:pt>
                <c:pt idx="1147">
                  <c:v>41943</c:v>
                </c:pt>
                <c:pt idx="1148">
                  <c:v>41942</c:v>
                </c:pt>
                <c:pt idx="1149">
                  <c:v>41941</c:v>
                </c:pt>
                <c:pt idx="1150">
                  <c:v>41940</c:v>
                </c:pt>
                <c:pt idx="1151">
                  <c:v>41939</c:v>
                </c:pt>
                <c:pt idx="1152">
                  <c:v>41936</c:v>
                </c:pt>
                <c:pt idx="1153">
                  <c:v>41935</c:v>
                </c:pt>
                <c:pt idx="1154">
                  <c:v>41934</c:v>
                </c:pt>
                <c:pt idx="1155">
                  <c:v>41933</c:v>
                </c:pt>
                <c:pt idx="1156">
                  <c:v>41932</c:v>
                </c:pt>
                <c:pt idx="1157">
                  <c:v>41929</c:v>
                </c:pt>
                <c:pt idx="1158">
                  <c:v>41928</c:v>
                </c:pt>
                <c:pt idx="1159">
                  <c:v>41927</c:v>
                </c:pt>
                <c:pt idx="1160">
                  <c:v>41926</c:v>
                </c:pt>
                <c:pt idx="1161">
                  <c:v>41925</c:v>
                </c:pt>
                <c:pt idx="1162">
                  <c:v>41922</c:v>
                </c:pt>
                <c:pt idx="1163">
                  <c:v>41921</c:v>
                </c:pt>
                <c:pt idx="1164">
                  <c:v>41920</c:v>
                </c:pt>
                <c:pt idx="1165">
                  <c:v>41919</c:v>
                </c:pt>
                <c:pt idx="1166">
                  <c:v>41918</c:v>
                </c:pt>
                <c:pt idx="1167">
                  <c:v>41915</c:v>
                </c:pt>
                <c:pt idx="1168">
                  <c:v>41914</c:v>
                </c:pt>
                <c:pt idx="1169">
                  <c:v>41913</c:v>
                </c:pt>
                <c:pt idx="1170">
                  <c:v>41912</c:v>
                </c:pt>
                <c:pt idx="1171">
                  <c:v>41911</c:v>
                </c:pt>
                <c:pt idx="1172">
                  <c:v>41908</c:v>
                </c:pt>
                <c:pt idx="1173">
                  <c:v>41907</c:v>
                </c:pt>
                <c:pt idx="1174">
                  <c:v>41906</c:v>
                </c:pt>
                <c:pt idx="1175">
                  <c:v>41905</c:v>
                </c:pt>
                <c:pt idx="1176">
                  <c:v>41904</c:v>
                </c:pt>
                <c:pt idx="1177">
                  <c:v>41901</c:v>
                </c:pt>
                <c:pt idx="1178">
                  <c:v>41900</c:v>
                </c:pt>
                <c:pt idx="1179">
                  <c:v>41899</c:v>
                </c:pt>
                <c:pt idx="1180">
                  <c:v>41898</c:v>
                </c:pt>
                <c:pt idx="1181">
                  <c:v>41897</c:v>
                </c:pt>
                <c:pt idx="1182">
                  <c:v>41894</c:v>
                </c:pt>
                <c:pt idx="1183">
                  <c:v>41893</c:v>
                </c:pt>
                <c:pt idx="1184">
                  <c:v>41892</c:v>
                </c:pt>
                <c:pt idx="1185">
                  <c:v>41891</c:v>
                </c:pt>
                <c:pt idx="1186">
                  <c:v>41890</c:v>
                </c:pt>
                <c:pt idx="1187">
                  <c:v>41887</c:v>
                </c:pt>
                <c:pt idx="1188">
                  <c:v>41886</c:v>
                </c:pt>
                <c:pt idx="1189">
                  <c:v>41885</c:v>
                </c:pt>
                <c:pt idx="1190">
                  <c:v>41884</c:v>
                </c:pt>
                <c:pt idx="1191">
                  <c:v>41883</c:v>
                </c:pt>
                <c:pt idx="1192">
                  <c:v>41880</c:v>
                </c:pt>
                <c:pt idx="1193">
                  <c:v>41879</c:v>
                </c:pt>
                <c:pt idx="1194">
                  <c:v>41878</c:v>
                </c:pt>
                <c:pt idx="1195">
                  <c:v>41877</c:v>
                </c:pt>
                <c:pt idx="1196">
                  <c:v>41876</c:v>
                </c:pt>
                <c:pt idx="1197">
                  <c:v>41873</c:v>
                </c:pt>
                <c:pt idx="1198">
                  <c:v>41872</c:v>
                </c:pt>
                <c:pt idx="1199">
                  <c:v>41871</c:v>
                </c:pt>
                <c:pt idx="1200">
                  <c:v>41870</c:v>
                </c:pt>
                <c:pt idx="1201">
                  <c:v>41869</c:v>
                </c:pt>
                <c:pt idx="1202">
                  <c:v>41866</c:v>
                </c:pt>
                <c:pt idx="1203">
                  <c:v>41865</c:v>
                </c:pt>
                <c:pt idx="1204">
                  <c:v>41864</c:v>
                </c:pt>
                <c:pt idx="1205">
                  <c:v>41863</c:v>
                </c:pt>
                <c:pt idx="1206">
                  <c:v>41862</c:v>
                </c:pt>
                <c:pt idx="1207">
                  <c:v>41859</c:v>
                </c:pt>
                <c:pt idx="1208">
                  <c:v>41858</c:v>
                </c:pt>
                <c:pt idx="1209">
                  <c:v>41857</c:v>
                </c:pt>
                <c:pt idx="1210">
                  <c:v>41856</c:v>
                </c:pt>
                <c:pt idx="1211">
                  <c:v>41855</c:v>
                </c:pt>
                <c:pt idx="1212">
                  <c:v>41852</c:v>
                </c:pt>
                <c:pt idx="1213">
                  <c:v>41851</c:v>
                </c:pt>
                <c:pt idx="1214">
                  <c:v>41850</c:v>
                </c:pt>
                <c:pt idx="1215">
                  <c:v>41849</c:v>
                </c:pt>
                <c:pt idx="1216">
                  <c:v>41848</c:v>
                </c:pt>
                <c:pt idx="1217">
                  <c:v>41845</c:v>
                </c:pt>
                <c:pt idx="1218">
                  <c:v>41844</c:v>
                </c:pt>
                <c:pt idx="1219">
                  <c:v>41843</c:v>
                </c:pt>
                <c:pt idx="1220">
                  <c:v>41842</c:v>
                </c:pt>
                <c:pt idx="1221">
                  <c:v>41841</c:v>
                </c:pt>
                <c:pt idx="1222">
                  <c:v>41838</c:v>
                </c:pt>
                <c:pt idx="1223">
                  <c:v>41837</c:v>
                </c:pt>
                <c:pt idx="1224">
                  <c:v>41836</c:v>
                </c:pt>
                <c:pt idx="1225">
                  <c:v>41835</c:v>
                </c:pt>
                <c:pt idx="1226">
                  <c:v>41834</c:v>
                </c:pt>
                <c:pt idx="1227">
                  <c:v>41831</c:v>
                </c:pt>
                <c:pt idx="1228">
                  <c:v>41830</c:v>
                </c:pt>
                <c:pt idx="1229">
                  <c:v>41829</c:v>
                </c:pt>
                <c:pt idx="1230">
                  <c:v>41828</c:v>
                </c:pt>
                <c:pt idx="1231">
                  <c:v>41827</c:v>
                </c:pt>
                <c:pt idx="1232">
                  <c:v>41824</c:v>
                </c:pt>
                <c:pt idx="1233">
                  <c:v>41823</c:v>
                </c:pt>
                <c:pt idx="1234">
                  <c:v>41822</c:v>
                </c:pt>
                <c:pt idx="1235">
                  <c:v>41821</c:v>
                </c:pt>
                <c:pt idx="1236">
                  <c:v>41820</c:v>
                </c:pt>
                <c:pt idx="1237">
                  <c:v>41817</c:v>
                </c:pt>
                <c:pt idx="1238">
                  <c:v>41816</c:v>
                </c:pt>
                <c:pt idx="1239">
                  <c:v>41815</c:v>
                </c:pt>
                <c:pt idx="1240">
                  <c:v>41814</c:v>
                </c:pt>
                <c:pt idx="1241">
                  <c:v>41813</c:v>
                </c:pt>
                <c:pt idx="1242">
                  <c:v>41810</c:v>
                </c:pt>
                <c:pt idx="1243">
                  <c:v>41809</c:v>
                </c:pt>
                <c:pt idx="1244">
                  <c:v>41808</c:v>
                </c:pt>
                <c:pt idx="1245">
                  <c:v>41807</c:v>
                </c:pt>
                <c:pt idx="1246">
                  <c:v>41806</c:v>
                </c:pt>
                <c:pt idx="1247">
                  <c:v>41803</c:v>
                </c:pt>
                <c:pt idx="1248">
                  <c:v>41802</c:v>
                </c:pt>
                <c:pt idx="1249">
                  <c:v>41801</c:v>
                </c:pt>
                <c:pt idx="1250">
                  <c:v>41800</c:v>
                </c:pt>
                <c:pt idx="1251">
                  <c:v>41796</c:v>
                </c:pt>
                <c:pt idx="1252">
                  <c:v>41795</c:v>
                </c:pt>
                <c:pt idx="1253">
                  <c:v>41794</c:v>
                </c:pt>
                <c:pt idx="1254">
                  <c:v>41793</c:v>
                </c:pt>
                <c:pt idx="1255">
                  <c:v>41792</c:v>
                </c:pt>
                <c:pt idx="1256">
                  <c:v>41789</c:v>
                </c:pt>
                <c:pt idx="1257">
                  <c:v>41788</c:v>
                </c:pt>
                <c:pt idx="1258">
                  <c:v>41787</c:v>
                </c:pt>
                <c:pt idx="1259">
                  <c:v>41786</c:v>
                </c:pt>
                <c:pt idx="1260">
                  <c:v>41785</c:v>
                </c:pt>
                <c:pt idx="1261">
                  <c:v>41782</c:v>
                </c:pt>
                <c:pt idx="1262">
                  <c:v>41781</c:v>
                </c:pt>
                <c:pt idx="1263">
                  <c:v>41780</c:v>
                </c:pt>
                <c:pt idx="1264">
                  <c:v>41779</c:v>
                </c:pt>
                <c:pt idx="1265">
                  <c:v>41778</c:v>
                </c:pt>
                <c:pt idx="1266">
                  <c:v>41775</c:v>
                </c:pt>
                <c:pt idx="1267">
                  <c:v>41774</c:v>
                </c:pt>
                <c:pt idx="1268">
                  <c:v>41773</c:v>
                </c:pt>
                <c:pt idx="1269">
                  <c:v>41772</c:v>
                </c:pt>
                <c:pt idx="1270">
                  <c:v>41771</c:v>
                </c:pt>
                <c:pt idx="1271">
                  <c:v>41768</c:v>
                </c:pt>
                <c:pt idx="1272">
                  <c:v>41767</c:v>
                </c:pt>
                <c:pt idx="1273">
                  <c:v>41766</c:v>
                </c:pt>
                <c:pt idx="1274">
                  <c:v>41765</c:v>
                </c:pt>
                <c:pt idx="1275">
                  <c:v>41764</c:v>
                </c:pt>
                <c:pt idx="1276">
                  <c:v>41761</c:v>
                </c:pt>
                <c:pt idx="1277">
                  <c:v>41760</c:v>
                </c:pt>
                <c:pt idx="1278">
                  <c:v>41759</c:v>
                </c:pt>
                <c:pt idx="1279">
                  <c:v>41758</c:v>
                </c:pt>
                <c:pt idx="1280">
                  <c:v>41757</c:v>
                </c:pt>
                <c:pt idx="1281">
                  <c:v>41753</c:v>
                </c:pt>
                <c:pt idx="1282">
                  <c:v>41752</c:v>
                </c:pt>
                <c:pt idx="1283">
                  <c:v>41751</c:v>
                </c:pt>
                <c:pt idx="1284">
                  <c:v>41746</c:v>
                </c:pt>
                <c:pt idx="1285">
                  <c:v>41745</c:v>
                </c:pt>
                <c:pt idx="1286">
                  <c:v>41744</c:v>
                </c:pt>
                <c:pt idx="1287">
                  <c:v>41743</c:v>
                </c:pt>
                <c:pt idx="1288">
                  <c:v>41740</c:v>
                </c:pt>
                <c:pt idx="1289">
                  <c:v>41739</c:v>
                </c:pt>
                <c:pt idx="1290">
                  <c:v>41738</c:v>
                </c:pt>
                <c:pt idx="1291">
                  <c:v>41737</c:v>
                </c:pt>
                <c:pt idx="1292">
                  <c:v>41736</c:v>
                </c:pt>
                <c:pt idx="1293">
                  <c:v>41733</c:v>
                </c:pt>
                <c:pt idx="1294">
                  <c:v>41732</c:v>
                </c:pt>
                <c:pt idx="1295">
                  <c:v>41731</c:v>
                </c:pt>
                <c:pt idx="1296">
                  <c:v>41730</c:v>
                </c:pt>
                <c:pt idx="1297">
                  <c:v>41729</c:v>
                </c:pt>
                <c:pt idx="1298">
                  <c:v>41726</c:v>
                </c:pt>
                <c:pt idx="1299">
                  <c:v>41725</c:v>
                </c:pt>
                <c:pt idx="1300">
                  <c:v>41724</c:v>
                </c:pt>
                <c:pt idx="1301">
                  <c:v>41723</c:v>
                </c:pt>
                <c:pt idx="1302">
                  <c:v>41722</c:v>
                </c:pt>
                <c:pt idx="1303">
                  <c:v>41719</c:v>
                </c:pt>
                <c:pt idx="1304">
                  <c:v>41718</c:v>
                </c:pt>
                <c:pt idx="1305">
                  <c:v>41717</c:v>
                </c:pt>
                <c:pt idx="1306">
                  <c:v>41716</c:v>
                </c:pt>
                <c:pt idx="1307">
                  <c:v>41715</c:v>
                </c:pt>
                <c:pt idx="1308">
                  <c:v>41712</c:v>
                </c:pt>
                <c:pt idx="1309">
                  <c:v>41711</c:v>
                </c:pt>
                <c:pt idx="1310">
                  <c:v>41710</c:v>
                </c:pt>
                <c:pt idx="1311">
                  <c:v>41709</c:v>
                </c:pt>
                <c:pt idx="1312">
                  <c:v>41708</c:v>
                </c:pt>
                <c:pt idx="1313">
                  <c:v>41705</c:v>
                </c:pt>
                <c:pt idx="1314">
                  <c:v>41704</c:v>
                </c:pt>
                <c:pt idx="1315">
                  <c:v>41703</c:v>
                </c:pt>
                <c:pt idx="1316">
                  <c:v>41702</c:v>
                </c:pt>
                <c:pt idx="1317">
                  <c:v>41701</c:v>
                </c:pt>
                <c:pt idx="1318">
                  <c:v>41698</c:v>
                </c:pt>
                <c:pt idx="1319">
                  <c:v>41697</c:v>
                </c:pt>
                <c:pt idx="1320">
                  <c:v>41696</c:v>
                </c:pt>
                <c:pt idx="1321">
                  <c:v>41695</c:v>
                </c:pt>
                <c:pt idx="1322">
                  <c:v>41694</c:v>
                </c:pt>
                <c:pt idx="1323">
                  <c:v>41691</c:v>
                </c:pt>
                <c:pt idx="1324">
                  <c:v>41690</c:v>
                </c:pt>
                <c:pt idx="1325">
                  <c:v>41689</c:v>
                </c:pt>
                <c:pt idx="1326">
                  <c:v>41688</c:v>
                </c:pt>
                <c:pt idx="1327">
                  <c:v>41687</c:v>
                </c:pt>
                <c:pt idx="1328">
                  <c:v>41684</c:v>
                </c:pt>
                <c:pt idx="1329">
                  <c:v>41683</c:v>
                </c:pt>
                <c:pt idx="1330">
                  <c:v>41682</c:v>
                </c:pt>
                <c:pt idx="1331">
                  <c:v>41681</c:v>
                </c:pt>
                <c:pt idx="1332">
                  <c:v>41680</c:v>
                </c:pt>
                <c:pt idx="1333">
                  <c:v>41677</c:v>
                </c:pt>
                <c:pt idx="1334">
                  <c:v>41676</c:v>
                </c:pt>
                <c:pt idx="1335">
                  <c:v>41675</c:v>
                </c:pt>
                <c:pt idx="1336">
                  <c:v>41674</c:v>
                </c:pt>
                <c:pt idx="1337">
                  <c:v>41673</c:v>
                </c:pt>
                <c:pt idx="1338">
                  <c:v>41670</c:v>
                </c:pt>
                <c:pt idx="1339">
                  <c:v>41669</c:v>
                </c:pt>
                <c:pt idx="1340">
                  <c:v>41668</c:v>
                </c:pt>
                <c:pt idx="1341">
                  <c:v>41667</c:v>
                </c:pt>
                <c:pt idx="1342">
                  <c:v>41663</c:v>
                </c:pt>
                <c:pt idx="1343">
                  <c:v>41662</c:v>
                </c:pt>
                <c:pt idx="1344">
                  <c:v>41661</c:v>
                </c:pt>
                <c:pt idx="1345">
                  <c:v>41660</c:v>
                </c:pt>
                <c:pt idx="1346">
                  <c:v>41659</c:v>
                </c:pt>
                <c:pt idx="1347">
                  <c:v>41656</c:v>
                </c:pt>
                <c:pt idx="1348">
                  <c:v>41655</c:v>
                </c:pt>
                <c:pt idx="1349">
                  <c:v>41654</c:v>
                </c:pt>
                <c:pt idx="1350">
                  <c:v>41653</c:v>
                </c:pt>
                <c:pt idx="1351">
                  <c:v>41652</c:v>
                </c:pt>
                <c:pt idx="1352">
                  <c:v>41649</c:v>
                </c:pt>
                <c:pt idx="1353">
                  <c:v>41648</c:v>
                </c:pt>
                <c:pt idx="1354">
                  <c:v>41647</c:v>
                </c:pt>
                <c:pt idx="1355">
                  <c:v>41646</c:v>
                </c:pt>
                <c:pt idx="1356">
                  <c:v>41645</c:v>
                </c:pt>
                <c:pt idx="1357">
                  <c:v>41642</c:v>
                </c:pt>
                <c:pt idx="1358">
                  <c:v>41641</c:v>
                </c:pt>
                <c:pt idx="1359">
                  <c:v>41639</c:v>
                </c:pt>
                <c:pt idx="1360">
                  <c:v>41638</c:v>
                </c:pt>
                <c:pt idx="1361">
                  <c:v>41635</c:v>
                </c:pt>
                <c:pt idx="1362">
                  <c:v>41632</c:v>
                </c:pt>
                <c:pt idx="1363">
                  <c:v>41631</c:v>
                </c:pt>
                <c:pt idx="1364">
                  <c:v>41628</c:v>
                </c:pt>
                <c:pt idx="1365">
                  <c:v>41627</c:v>
                </c:pt>
                <c:pt idx="1366">
                  <c:v>41626</c:v>
                </c:pt>
                <c:pt idx="1367">
                  <c:v>41625</c:v>
                </c:pt>
                <c:pt idx="1368">
                  <c:v>41624</c:v>
                </c:pt>
                <c:pt idx="1369">
                  <c:v>41621</c:v>
                </c:pt>
                <c:pt idx="1370">
                  <c:v>41620</c:v>
                </c:pt>
                <c:pt idx="1371">
                  <c:v>41619</c:v>
                </c:pt>
                <c:pt idx="1372">
                  <c:v>41618</c:v>
                </c:pt>
                <c:pt idx="1373">
                  <c:v>41617</c:v>
                </c:pt>
                <c:pt idx="1374">
                  <c:v>41614</c:v>
                </c:pt>
                <c:pt idx="1375">
                  <c:v>41613</c:v>
                </c:pt>
                <c:pt idx="1376">
                  <c:v>41612</c:v>
                </c:pt>
                <c:pt idx="1377">
                  <c:v>41611</c:v>
                </c:pt>
                <c:pt idx="1378">
                  <c:v>41610</c:v>
                </c:pt>
                <c:pt idx="1379">
                  <c:v>41607</c:v>
                </c:pt>
                <c:pt idx="1380">
                  <c:v>41606</c:v>
                </c:pt>
                <c:pt idx="1381">
                  <c:v>41605</c:v>
                </c:pt>
                <c:pt idx="1382">
                  <c:v>41604</c:v>
                </c:pt>
                <c:pt idx="1383">
                  <c:v>41603</c:v>
                </c:pt>
                <c:pt idx="1384">
                  <c:v>41600</c:v>
                </c:pt>
                <c:pt idx="1385">
                  <c:v>41599</c:v>
                </c:pt>
                <c:pt idx="1386">
                  <c:v>41598</c:v>
                </c:pt>
                <c:pt idx="1387">
                  <c:v>41597</c:v>
                </c:pt>
                <c:pt idx="1388">
                  <c:v>41596</c:v>
                </c:pt>
                <c:pt idx="1389">
                  <c:v>41593</c:v>
                </c:pt>
                <c:pt idx="1390">
                  <c:v>41592</c:v>
                </c:pt>
                <c:pt idx="1391">
                  <c:v>41591</c:v>
                </c:pt>
                <c:pt idx="1392">
                  <c:v>41590</c:v>
                </c:pt>
                <c:pt idx="1393">
                  <c:v>41589</c:v>
                </c:pt>
                <c:pt idx="1394">
                  <c:v>41586</c:v>
                </c:pt>
                <c:pt idx="1395">
                  <c:v>41585</c:v>
                </c:pt>
                <c:pt idx="1396">
                  <c:v>41584</c:v>
                </c:pt>
                <c:pt idx="1397">
                  <c:v>41583</c:v>
                </c:pt>
                <c:pt idx="1398">
                  <c:v>41582</c:v>
                </c:pt>
                <c:pt idx="1399">
                  <c:v>41579</c:v>
                </c:pt>
                <c:pt idx="1400">
                  <c:v>41578</c:v>
                </c:pt>
                <c:pt idx="1401">
                  <c:v>41577</c:v>
                </c:pt>
                <c:pt idx="1402">
                  <c:v>41576</c:v>
                </c:pt>
                <c:pt idx="1403">
                  <c:v>41575</c:v>
                </c:pt>
                <c:pt idx="1404">
                  <c:v>41572</c:v>
                </c:pt>
                <c:pt idx="1405">
                  <c:v>41571</c:v>
                </c:pt>
                <c:pt idx="1406">
                  <c:v>41570</c:v>
                </c:pt>
                <c:pt idx="1407">
                  <c:v>41569</c:v>
                </c:pt>
                <c:pt idx="1408">
                  <c:v>41568</c:v>
                </c:pt>
                <c:pt idx="1409">
                  <c:v>41565</c:v>
                </c:pt>
                <c:pt idx="1410">
                  <c:v>41564</c:v>
                </c:pt>
                <c:pt idx="1411">
                  <c:v>41563</c:v>
                </c:pt>
                <c:pt idx="1412">
                  <c:v>41562</c:v>
                </c:pt>
                <c:pt idx="1413">
                  <c:v>41561</c:v>
                </c:pt>
                <c:pt idx="1414">
                  <c:v>41558</c:v>
                </c:pt>
                <c:pt idx="1415">
                  <c:v>41557</c:v>
                </c:pt>
                <c:pt idx="1416">
                  <c:v>41556</c:v>
                </c:pt>
                <c:pt idx="1417">
                  <c:v>41555</c:v>
                </c:pt>
                <c:pt idx="1418">
                  <c:v>41554</c:v>
                </c:pt>
                <c:pt idx="1419">
                  <c:v>41551</c:v>
                </c:pt>
                <c:pt idx="1420">
                  <c:v>41550</c:v>
                </c:pt>
                <c:pt idx="1421">
                  <c:v>41549</c:v>
                </c:pt>
                <c:pt idx="1422">
                  <c:v>41548</c:v>
                </c:pt>
                <c:pt idx="1423">
                  <c:v>41547</c:v>
                </c:pt>
                <c:pt idx="1424">
                  <c:v>41544</c:v>
                </c:pt>
                <c:pt idx="1425">
                  <c:v>41543</c:v>
                </c:pt>
                <c:pt idx="1426">
                  <c:v>41542</c:v>
                </c:pt>
                <c:pt idx="1427">
                  <c:v>41541</c:v>
                </c:pt>
                <c:pt idx="1428">
                  <c:v>41540</c:v>
                </c:pt>
                <c:pt idx="1429">
                  <c:v>41537</c:v>
                </c:pt>
                <c:pt idx="1430">
                  <c:v>41536</c:v>
                </c:pt>
                <c:pt idx="1431">
                  <c:v>41535</c:v>
                </c:pt>
                <c:pt idx="1432">
                  <c:v>41534</c:v>
                </c:pt>
                <c:pt idx="1433">
                  <c:v>41533</c:v>
                </c:pt>
                <c:pt idx="1434">
                  <c:v>41530</c:v>
                </c:pt>
                <c:pt idx="1435">
                  <c:v>41529</c:v>
                </c:pt>
                <c:pt idx="1436">
                  <c:v>41528</c:v>
                </c:pt>
                <c:pt idx="1437">
                  <c:v>41527</c:v>
                </c:pt>
                <c:pt idx="1438">
                  <c:v>41526</c:v>
                </c:pt>
                <c:pt idx="1439">
                  <c:v>41523</c:v>
                </c:pt>
                <c:pt idx="1440">
                  <c:v>41522</c:v>
                </c:pt>
                <c:pt idx="1441">
                  <c:v>41521</c:v>
                </c:pt>
                <c:pt idx="1442">
                  <c:v>41520</c:v>
                </c:pt>
                <c:pt idx="1443">
                  <c:v>41519</c:v>
                </c:pt>
                <c:pt idx="1444">
                  <c:v>41516</c:v>
                </c:pt>
                <c:pt idx="1445">
                  <c:v>41515</c:v>
                </c:pt>
                <c:pt idx="1446">
                  <c:v>41514</c:v>
                </c:pt>
                <c:pt idx="1447">
                  <c:v>41513</c:v>
                </c:pt>
                <c:pt idx="1448">
                  <c:v>41512</c:v>
                </c:pt>
                <c:pt idx="1449">
                  <c:v>41509</c:v>
                </c:pt>
                <c:pt idx="1450">
                  <c:v>41508</c:v>
                </c:pt>
                <c:pt idx="1451">
                  <c:v>41507</c:v>
                </c:pt>
                <c:pt idx="1452">
                  <c:v>41506</c:v>
                </c:pt>
                <c:pt idx="1453">
                  <c:v>41505</c:v>
                </c:pt>
                <c:pt idx="1454">
                  <c:v>41502</c:v>
                </c:pt>
                <c:pt idx="1455">
                  <c:v>41501</c:v>
                </c:pt>
                <c:pt idx="1456">
                  <c:v>41500</c:v>
                </c:pt>
                <c:pt idx="1457">
                  <c:v>41499</c:v>
                </c:pt>
                <c:pt idx="1458">
                  <c:v>41498</c:v>
                </c:pt>
                <c:pt idx="1459">
                  <c:v>41495</c:v>
                </c:pt>
                <c:pt idx="1460">
                  <c:v>41494</c:v>
                </c:pt>
                <c:pt idx="1461">
                  <c:v>41493</c:v>
                </c:pt>
                <c:pt idx="1462">
                  <c:v>41492</c:v>
                </c:pt>
                <c:pt idx="1463">
                  <c:v>41491</c:v>
                </c:pt>
                <c:pt idx="1464">
                  <c:v>41488</c:v>
                </c:pt>
                <c:pt idx="1465">
                  <c:v>41487</c:v>
                </c:pt>
                <c:pt idx="1466">
                  <c:v>41486</c:v>
                </c:pt>
                <c:pt idx="1467">
                  <c:v>41485</c:v>
                </c:pt>
                <c:pt idx="1468">
                  <c:v>41484</c:v>
                </c:pt>
                <c:pt idx="1469">
                  <c:v>41481</c:v>
                </c:pt>
                <c:pt idx="1470">
                  <c:v>41480</c:v>
                </c:pt>
                <c:pt idx="1471">
                  <c:v>41479</c:v>
                </c:pt>
                <c:pt idx="1472">
                  <c:v>41478</c:v>
                </c:pt>
                <c:pt idx="1473">
                  <c:v>41477</c:v>
                </c:pt>
                <c:pt idx="1474">
                  <c:v>41474</c:v>
                </c:pt>
                <c:pt idx="1475">
                  <c:v>41473</c:v>
                </c:pt>
                <c:pt idx="1476">
                  <c:v>41472</c:v>
                </c:pt>
                <c:pt idx="1477">
                  <c:v>41471</c:v>
                </c:pt>
                <c:pt idx="1478">
                  <c:v>41470</c:v>
                </c:pt>
                <c:pt idx="1479">
                  <c:v>41467</c:v>
                </c:pt>
                <c:pt idx="1480">
                  <c:v>41466</c:v>
                </c:pt>
                <c:pt idx="1481">
                  <c:v>41465</c:v>
                </c:pt>
                <c:pt idx="1482">
                  <c:v>41464</c:v>
                </c:pt>
                <c:pt idx="1483">
                  <c:v>41463</c:v>
                </c:pt>
                <c:pt idx="1484">
                  <c:v>41460</c:v>
                </c:pt>
                <c:pt idx="1485">
                  <c:v>41459</c:v>
                </c:pt>
                <c:pt idx="1486">
                  <c:v>41458</c:v>
                </c:pt>
                <c:pt idx="1487">
                  <c:v>41457</c:v>
                </c:pt>
                <c:pt idx="1488">
                  <c:v>41456</c:v>
                </c:pt>
                <c:pt idx="1489">
                  <c:v>41453</c:v>
                </c:pt>
                <c:pt idx="1490">
                  <c:v>41452</c:v>
                </c:pt>
                <c:pt idx="1491">
                  <c:v>41451</c:v>
                </c:pt>
                <c:pt idx="1492">
                  <c:v>41450</c:v>
                </c:pt>
                <c:pt idx="1493">
                  <c:v>41449</c:v>
                </c:pt>
                <c:pt idx="1494">
                  <c:v>41446</c:v>
                </c:pt>
                <c:pt idx="1495">
                  <c:v>41445</c:v>
                </c:pt>
                <c:pt idx="1496">
                  <c:v>41444</c:v>
                </c:pt>
                <c:pt idx="1497">
                  <c:v>41443</c:v>
                </c:pt>
                <c:pt idx="1498">
                  <c:v>41442</c:v>
                </c:pt>
                <c:pt idx="1499">
                  <c:v>41439</c:v>
                </c:pt>
                <c:pt idx="1500">
                  <c:v>41438</c:v>
                </c:pt>
                <c:pt idx="1501">
                  <c:v>41437</c:v>
                </c:pt>
                <c:pt idx="1502">
                  <c:v>41436</c:v>
                </c:pt>
                <c:pt idx="1503">
                  <c:v>41432</c:v>
                </c:pt>
                <c:pt idx="1504">
                  <c:v>41431</c:v>
                </c:pt>
                <c:pt idx="1505">
                  <c:v>41430</c:v>
                </c:pt>
                <c:pt idx="1506">
                  <c:v>41429</c:v>
                </c:pt>
                <c:pt idx="1507">
                  <c:v>41428</c:v>
                </c:pt>
                <c:pt idx="1508">
                  <c:v>41425</c:v>
                </c:pt>
                <c:pt idx="1509">
                  <c:v>41424</c:v>
                </c:pt>
                <c:pt idx="1510">
                  <c:v>41423</c:v>
                </c:pt>
                <c:pt idx="1511">
                  <c:v>41422</c:v>
                </c:pt>
                <c:pt idx="1512">
                  <c:v>41421</c:v>
                </c:pt>
                <c:pt idx="1513">
                  <c:v>41418</c:v>
                </c:pt>
                <c:pt idx="1514">
                  <c:v>41417</c:v>
                </c:pt>
                <c:pt idx="1515">
                  <c:v>41416</c:v>
                </c:pt>
                <c:pt idx="1516">
                  <c:v>41415</c:v>
                </c:pt>
                <c:pt idx="1517">
                  <c:v>41414</c:v>
                </c:pt>
                <c:pt idx="1518">
                  <c:v>41411</c:v>
                </c:pt>
                <c:pt idx="1519">
                  <c:v>41410</c:v>
                </c:pt>
                <c:pt idx="1520">
                  <c:v>41409</c:v>
                </c:pt>
                <c:pt idx="1521">
                  <c:v>41408</c:v>
                </c:pt>
                <c:pt idx="1522">
                  <c:v>41407</c:v>
                </c:pt>
                <c:pt idx="1523">
                  <c:v>41404</c:v>
                </c:pt>
                <c:pt idx="1524">
                  <c:v>41403</c:v>
                </c:pt>
                <c:pt idx="1525">
                  <c:v>41402</c:v>
                </c:pt>
                <c:pt idx="1526">
                  <c:v>41401</c:v>
                </c:pt>
                <c:pt idx="1527">
                  <c:v>41400</c:v>
                </c:pt>
                <c:pt idx="1528">
                  <c:v>41397</c:v>
                </c:pt>
                <c:pt idx="1529">
                  <c:v>41396</c:v>
                </c:pt>
                <c:pt idx="1530">
                  <c:v>41395</c:v>
                </c:pt>
                <c:pt idx="1531">
                  <c:v>41394</c:v>
                </c:pt>
                <c:pt idx="1532">
                  <c:v>41393</c:v>
                </c:pt>
                <c:pt idx="1533">
                  <c:v>41390</c:v>
                </c:pt>
                <c:pt idx="1534">
                  <c:v>41388</c:v>
                </c:pt>
                <c:pt idx="1535">
                  <c:v>41387</c:v>
                </c:pt>
                <c:pt idx="1536">
                  <c:v>41386</c:v>
                </c:pt>
                <c:pt idx="1537">
                  <c:v>41383</c:v>
                </c:pt>
                <c:pt idx="1538">
                  <c:v>41382</c:v>
                </c:pt>
                <c:pt idx="1539">
                  <c:v>41381</c:v>
                </c:pt>
                <c:pt idx="1540">
                  <c:v>41380</c:v>
                </c:pt>
                <c:pt idx="1541">
                  <c:v>41379</c:v>
                </c:pt>
                <c:pt idx="1542">
                  <c:v>41376</c:v>
                </c:pt>
                <c:pt idx="1543">
                  <c:v>41375</c:v>
                </c:pt>
                <c:pt idx="1544">
                  <c:v>41374</c:v>
                </c:pt>
                <c:pt idx="1545">
                  <c:v>41373</c:v>
                </c:pt>
                <c:pt idx="1546">
                  <c:v>41372</c:v>
                </c:pt>
                <c:pt idx="1547">
                  <c:v>41369</c:v>
                </c:pt>
                <c:pt idx="1548">
                  <c:v>41368</c:v>
                </c:pt>
                <c:pt idx="1549">
                  <c:v>41367</c:v>
                </c:pt>
                <c:pt idx="1550">
                  <c:v>41366</c:v>
                </c:pt>
                <c:pt idx="1551">
                  <c:v>41361</c:v>
                </c:pt>
                <c:pt idx="1552">
                  <c:v>41360</c:v>
                </c:pt>
                <c:pt idx="1553">
                  <c:v>41359</c:v>
                </c:pt>
                <c:pt idx="1554">
                  <c:v>41358</c:v>
                </c:pt>
                <c:pt idx="1555">
                  <c:v>41355</c:v>
                </c:pt>
                <c:pt idx="1556">
                  <c:v>41354</c:v>
                </c:pt>
                <c:pt idx="1557">
                  <c:v>41353</c:v>
                </c:pt>
                <c:pt idx="1558">
                  <c:v>41352</c:v>
                </c:pt>
                <c:pt idx="1559">
                  <c:v>41351</c:v>
                </c:pt>
                <c:pt idx="1560">
                  <c:v>41348</c:v>
                </c:pt>
                <c:pt idx="1561">
                  <c:v>41347</c:v>
                </c:pt>
                <c:pt idx="1562">
                  <c:v>41346</c:v>
                </c:pt>
                <c:pt idx="1563">
                  <c:v>41345</c:v>
                </c:pt>
                <c:pt idx="1564">
                  <c:v>41344</c:v>
                </c:pt>
                <c:pt idx="1565">
                  <c:v>41341</c:v>
                </c:pt>
                <c:pt idx="1566">
                  <c:v>41340</c:v>
                </c:pt>
                <c:pt idx="1567">
                  <c:v>41339</c:v>
                </c:pt>
                <c:pt idx="1568">
                  <c:v>41338</c:v>
                </c:pt>
                <c:pt idx="1569">
                  <c:v>41337</c:v>
                </c:pt>
                <c:pt idx="1570">
                  <c:v>41334</c:v>
                </c:pt>
                <c:pt idx="1571">
                  <c:v>41333</c:v>
                </c:pt>
                <c:pt idx="1572">
                  <c:v>41332</c:v>
                </c:pt>
                <c:pt idx="1573">
                  <c:v>41331</c:v>
                </c:pt>
                <c:pt idx="1574">
                  <c:v>41330</c:v>
                </c:pt>
                <c:pt idx="1575">
                  <c:v>41327</c:v>
                </c:pt>
                <c:pt idx="1576">
                  <c:v>41326</c:v>
                </c:pt>
                <c:pt idx="1577">
                  <c:v>41325</c:v>
                </c:pt>
                <c:pt idx="1578">
                  <c:v>41324</c:v>
                </c:pt>
                <c:pt idx="1579">
                  <c:v>41323</c:v>
                </c:pt>
                <c:pt idx="1580">
                  <c:v>41320</c:v>
                </c:pt>
                <c:pt idx="1581">
                  <c:v>41319</c:v>
                </c:pt>
                <c:pt idx="1582">
                  <c:v>41318</c:v>
                </c:pt>
                <c:pt idx="1583">
                  <c:v>41317</c:v>
                </c:pt>
                <c:pt idx="1584">
                  <c:v>41316</c:v>
                </c:pt>
                <c:pt idx="1585">
                  <c:v>41313</c:v>
                </c:pt>
                <c:pt idx="1586">
                  <c:v>41312</c:v>
                </c:pt>
                <c:pt idx="1587">
                  <c:v>41311</c:v>
                </c:pt>
                <c:pt idx="1588">
                  <c:v>41310</c:v>
                </c:pt>
                <c:pt idx="1589">
                  <c:v>41309</c:v>
                </c:pt>
                <c:pt idx="1590">
                  <c:v>41306</c:v>
                </c:pt>
                <c:pt idx="1591">
                  <c:v>41305</c:v>
                </c:pt>
                <c:pt idx="1592">
                  <c:v>41304</c:v>
                </c:pt>
                <c:pt idx="1593">
                  <c:v>41303</c:v>
                </c:pt>
                <c:pt idx="1594">
                  <c:v>41299</c:v>
                </c:pt>
                <c:pt idx="1595">
                  <c:v>41298</c:v>
                </c:pt>
                <c:pt idx="1596">
                  <c:v>41297</c:v>
                </c:pt>
                <c:pt idx="1597">
                  <c:v>41296</c:v>
                </c:pt>
                <c:pt idx="1598">
                  <c:v>41295</c:v>
                </c:pt>
                <c:pt idx="1599">
                  <c:v>41292</c:v>
                </c:pt>
                <c:pt idx="1600">
                  <c:v>41291</c:v>
                </c:pt>
                <c:pt idx="1601">
                  <c:v>41290</c:v>
                </c:pt>
                <c:pt idx="1602">
                  <c:v>41289</c:v>
                </c:pt>
                <c:pt idx="1603">
                  <c:v>41288</c:v>
                </c:pt>
                <c:pt idx="1604">
                  <c:v>41285</c:v>
                </c:pt>
                <c:pt idx="1605">
                  <c:v>41284</c:v>
                </c:pt>
                <c:pt idx="1606">
                  <c:v>41283</c:v>
                </c:pt>
                <c:pt idx="1607">
                  <c:v>41282</c:v>
                </c:pt>
                <c:pt idx="1608">
                  <c:v>41281</c:v>
                </c:pt>
                <c:pt idx="1609">
                  <c:v>41278</c:v>
                </c:pt>
                <c:pt idx="1610">
                  <c:v>41277</c:v>
                </c:pt>
                <c:pt idx="1611">
                  <c:v>41276</c:v>
                </c:pt>
                <c:pt idx="1612">
                  <c:v>41274</c:v>
                </c:pt>
                <c:pt idx="1613">
                  <c:v>41271</c:v>
                </c:pt>
                <c:pt idx="1614">
                  <c:v>41270</c:v>
                </c:pt>
                <c:pt idx="1615">
                  <c:v>41267</c:v>
                </c:pt>
                <c:pt idx="1616">
                  <c:v>41264</c:v>
                </c:pt>
                <c:pt idx="1617">
                  <c:v>41263</c:v>
                </c:pt>
                <c:pt idx="1618">
                  <c:v>41262</c:v>
                </c:pt>
                <c:pt idx="1619">
                  <c:v>41261</c:v>
                </c:pt>
                <c:pt idx="1620">
                  <c:v>41260</c:v>
                </c:pt>
                <c:pt idx="1621">
                  <c:v>41257</c:v>
                </c:pt>
                <c:pt idx="1622">
                  <c:v>41256</c:v>
                </c:pt>
                <c:pt idx="1623">
                  <c:v>41255</c:v>
                </c:pt>
                <c:pt idx="1624">
                  <c:v>41254</c:v>
                </c:pt>
                <c:pt idx="1625">
                  <c:v>41253</c:v>
                </c:pt>
                <c:pt idx="1626">
                  <c:v>41250</c:v>
                </c:pt>
                <c:pt idx="1627">
                  <c:v>41249</c:v>
                </c:pt>
                <c:pt idx="1628">
                  <c:v>41248</c:v>
                </c:pt>
                <c:pt idx="1629">
                  <c:v>41247</c:v>
                </c:pt>
                <c:pt idx="1630">
                  <c:v>41246</c:v>
                </c:pt>
                <c:pt idx="1631">
                  <c:v>41243</c:v>
                </c:pt>
                <c:pt idx="1632">
                  <c:v>41242</c:v>
                </c:pt>
                <c:pt idx="1633">
                  <c:v>41241</c:v>
                </c:pt>
                <c:pt idx="1634">
                  <c:v>41240</c:v>
                </c:pt>
                <c:pt idx="1635">
                  <c:v>41239</c:v>
                </c:pt>
                <c:pt idx="1636">
                  <c:v>41236</c:v>
                </c:pt>
                <c:pt idx="1637">
                  <c:v>41235</c:v>
                </c:pt>
                <c:pt idx="1638">
                  <c:v>41234</c:v>
                </c:pt>
                <c:pt idx="1639">
                  <c:v>41233</c:v>
                </c:pt>
                <c:pt idx="1640">
                  <c:v>41232</c:v>
                </c:pt>
                <c:pt idx="1641">
                  <c:v>41229</c:v>
                </c:pt>
                <c:pt idx="1642">
                  <c:v>41228</c:v>
                </c:pt>
                <c:pt idx="1643">
                  <c:v>41227</c:v>
                </c:pt>
                <c:pt idx="1644">
                  <c:v>41226</c:v>
                </c:pt>
                <c:pt idx="1645">
                  <c:v>41225</c:v>
                </c:pt>
                <c:pt idx="1646">
                  <c:v>41222</c:v>
                </c:pt>
                <c:pt idx="1647">
                  <c:v>41221</c:v>
                </c:pt>
                <c:pt idx="1648">
                  <c:v>41220</c:v>
                </c:pt>
                <c:pt idx="1649">
                  <c:v>41219</c:v>
                </c:pt>
                <c:pt idx="1650">
                  <c:v>41218</c:v>
                </c:pt>
                <c:pt idx="1651">
                  <c:v>41215</c:v>
                </c:pt>
                <c:pt idx="1652">
                  <c:v>41214</c:v>
                </c:pt>
                <c:pt idx="1653">
                  <c:v>41213</c:v>
                </c:pt>
                <c:pt idx="1654">
                  <c:v>41212</c:v>
                </c:pt>
                <c:pt idx="1655">
                  <c:v>41211</c:v>
                </c:pt>
                <c:pt idx="1656">
                  <c:v>41208</c:v>
                </c:pt>
                <c:pt idx="1657">
                  <c:v>41207</c:v>
                </c:pt>
                <c:pt idx="1658">
                  <c:v>41206</c:v>
                </c:pt>
                <c:pt idx="1659">
                  <c:v>41205</c:v>
                </c:pt>
                <c:pt idx="1660">
                  <c:v>41204</c:v>
                </c:pt>
                <c:pt idx="1661">
                  <c:v>41201</c:v>
                </c:pt>
                <c:pt idx="1662">
                  <c:v>41200</c:v>
                </c:pt>
                <c:pt idx="1663">
                  <c:v>41199</c:v>
                </c:pt>
                <c:pt idx="1664">
                  <c:v>41198</c:v>
                </c:pt>
                <c:pt idx="1665">
                  <c:v>41197</c:v>
                </c:pt>
                <c:pt idx="1666">
                  <c:v>41194</c:v>
                </c:pt>
                <c:pt idx="1667">
                  <c:v>41193</c:v>
                </c:pt>
                <c:pt idx="1668">
                  <c:v>41192</c:v>
                </c:pt>
                <c:pt idx="1669">
                  <c:v>41191</c:v>
                </c:pt>
                <c:pt idx="1670">
                  <c:v>41190</c:v>
                </c:pt>
                <c:pt idx="1671">
                  <c:v>41187</c:v>
                </c:pt>
                <c:pt idx="1672">
                  <c:v>41186</c:v>
                </c:pt>
                <c:pt idx="1673">
                  <c:v>41185</c:v>
                </c:pt>
                <c:pt idx="1674">
                  <c:v>41184</c:v>
                </c:pt>
                <c:pt idx="1675">
                  <c:v>41183</c:v>
                </c:pt>
                <c:pt idx="1676">
                  <c:v>41180</c:v>
                </c:pt>
                <c:pt idx="1677">
                  <c:v>41179</c:v>
                </c:pt>
                <c:pt idx="1678">
                  <c:v>41178</c:v>
                </c:pt>
                <c:pt idx="1679">
                  <c:v>41177</c:v>
                </c:pt>
                <c:pt idx="1680">
                  <c:v>41176</c:v>
                </c:pt>
                <c:pt idx="1681">
                  <c:v>41173</c:v>
                </c:pt>
                <c:pt idx="1682">
                  <c:v>41172</c:v>
                </c:pt>
                <c:pt idx="1683">
                  <c:v>41171</c:v>
                </c:pt>
                <c:pt idx="1684">
                  <c:v>41170</c:v>
                </c:pt>
                <c:pt idx="1685">
                  <c:v>41169</c:v>
                </c:pt>
                <c:pt idx="1686">
                  <c:v>41166</c:v>
                </c:pt>
                <c:pt idx="1687">
                  <c:v>41165</c:v>
                </c:pt>
                <c:pt idx="1688">
                  <c:v>41164</c:v>
                </c:pt>
                <c:pt idx="1689">
                  <c:v>41163</c:v>
                </c:pt>
                <c:pt idx="1690">
                  <c:v>41162</c:v>
                </c:pt>
                <c:pt idx="1691">
                  <c:v>41159</c:v>
                </c:pt>
                <c:pt idx="1692">
                  <c:v>41158</c:v>
                </c:pt>
                <c:pt idx="1693">
                  <c:v>41157</c:v>
                </c:pt>
                <c:pt idx="1694">
                  <c:v>41156</c:v>
                </c:pt>
                <c:pt idx="1695">
                  <c:v>41155</c:v>
                </c:pt>
                <c:pt idx="1696">
                  <c:v>41152</c:v>
                </c:pt>
                <c:pt idx="1697">
                  <c:v>41151</c:v>
                </c:pt>
                <c:pt idx="1698">
                  <c:v>41150</c:v>
                </c:pt>
                <c:pt idx="1699">
                  <c:v>41149</c:v>
                </c:pt>
                <c:pt idx="1700">
                  <c:v>41148</c:v>
                </c:pt>
                <c:pt idx="1701">
                  <c:v>41145</c:v>
                </c:pt>
                <c:pt idx="1702">
                  <c:v>41144</c:v>
                </c:pt>
                <c:pt idx="1703">
                  <c:v>41143</c:v>
                </c:pt>
                <c:pt idx="1704">
                  <c:v>41142</c:v>
                </c:pt>
                <c:pt idx="1705">
                  <c:v>41141</c:v>
                </c:pt>
                <c:pt idx="1706">
                  <c:v>41138</c:v>
                </c:pt>
                <c:pt idx="1707">
                  <c:v>41137</c:v>
                </c:pt>
                <c:pt idx="1708">
                  <c:v>41136</c:v>
                </c:pt>
                <c:pt idx="1709">
                  <c:v>41135</c:v>
                </c:pt>
                <c:pt idx="1710">
                  <c:v>41134</c:v>
                </c:pt>
                <c:pt idx="1711">
                  <c:v>41131</c:v>
                </c:pt>
                <c:pt idx="1712">
                  <c:v>41130</c:v>
                </c:pt>
                <c:pt idx="1713">
                  <c:v>41129</c:v>
                </c:pt>
                <c:pt idx="1714">
                  <c:v>41128</c:v>
                </c:pt>
                <c:pt idx="1715">
                  <c:v>41127</c:v>
                </c:pt>
                <c:pt idx="1716">
                  <c:v>41124</c:v>
                </c:pt>
                <c:pt idx="1717">
                  <c:v>41123</c:v>
                </c:pt>
                <c:pt idx="1718">
                  <c:v>41122</c:v>
                </c:pt>
                <c:pt idx="1719">
                  <c:v>41121</c:v>
                </c:pt>
                <c:pt idx="1720">
                  <c:v>41120</c:v>
                </c:pt>
                <c:pt idx="1721">
                  <c:v>41117</c:v>
                </c:pt>
                <c:pt idx="1722">
                  <c:v>41116</c:v>
                </c:pt>
                <c:pt idx="1723">
                  <c:v>41115</c:v>
                </c:pt>
                <c:pt idx="1724">
                  <c:v>41114</c:v>
                </c:pt>
                <c:pt idx="1725">
                  <c:v>41113</c:v>
                </c:pt>
                <c:pt idx="1726">
                  <c:v>41110</c:v>
                </c:pt>
                <c:pt idx="1727">
                  <c:v>41109</c:v>
                </c:pt>
                <c:pt idx="1728">
                  <c:v>41108</c:v>
                </c:pt>
                <c:pt idx="1729">
                  <c:v>41107</c:v>
                </c:pt>
                <c:pt idx="1730">
                  <c:v>41106</c:v>
                </c:pt>
                <c:pt idx="1731">
                  <c:v>41103</c:v>
                </c:pt>
                <c:pt idx="1732">
                  <c:v>41102</c:v>
                </c:pt>
                <c:pt idx="1733">
                  <c:v>41101</c:v>
                </c:pt>
                <c:pt idx="1734">
                  <c:v>41100</c:v>
                </c:pt>
                <c:pt idx="1735">
                  <c:v>41099</c:v>
                </c:pt>
                <c:pt idx="1736">
                  <c:v>41096</c:v>
                </c:pt>
                <c:pt idx="1737">
                  <c:v>41095</c:v>
                </c:pt>
                <c:pt idx="1738">
                  <c:v>41094</c:v>
                </c:pt>
                <c:pt idx="1739">
                  <c:v>41093</c:v>
                </c:pt>
                <c:pt idx="1740">
                  <c:v>41092</c:v>
                </c:pt>
                <c:pt idx="1741">
                  <c:v>41089</c:v>
                </c:pt>
                <c:pt idx="1742">
                  <c:v>41088</c:v>
                </c:pt>
                <c:pt idx="1743">
                  <c:v>41087</c:v>
                </c:pt>
                <c:pt idx="1744">
                  <c:v>41086</c:v>
                </c:pt>
                <c:pt idx="1745">
                  <c:v>41085</c:v>
                </c:pt>
                <c:pt idx="1746">
                  <c:v>41082</c:v>
                </c:pt>
                <c:pt idx="1747">
                  <c:v>41081</c:v>
                </c:pt>
                <c:pt idx="1748">
                  <c:v>41080</c:v>
                </c:pt>
                <c:pt idx="1749">
                  <c:v>41079</c:v>
                </c:pt>
                <c:pt idx="1750">
                  <c:v>41078</c:v>
                </c:pt>
                <c:pt idx="1751">
                  <c:v>41075</c:v>
                </c:pt>
                <c:pt idx="1752">
                  <c:v>41074</c:v>
                </c:pt>
                <c:pt idx="1753">
                  <c:v>41073</c:v>
                </c:pt>
                <c:pt idx="1754">
                  <c:v>41072</c:v>
                </c:pt>
                <c:pt idx="1755">
                  <c:v>41068</c:v>
                </c:pt>
                <c:pt idx="1756">
                  <c:v>41067</c:v>
                </c:pt>
                <c:pt idx="1757">
                  <c:v>41066</c:v>
                </c:pt>
                <c:pt idx="1758">
                  <c:v>41065</c:v>
                </c:pt>
                <c:pt idx="1759">
                  <c:v>41064</c:v>
                </c:pt>
                <c:pt idx="1760">
                  <c:v>41061</c:v>
                </c:pt>
                <c:pt idx="1761">
                  <c:v>41060</c:v>
                </c:pt>
                <c:pt idx="1762">
                  <c:v>41059</c:v>
                </c:pt>
                <c:pt idx="1763">
                  <c:v>41058</c:v>
                </c:pt>
                <c:pt idx="1764">
                  <c:v>41057</c:v>
                </c:pt>
                <c:pt idx="1765">
                  <c:v>41054</c:v>
                </c:pt>
                <c:pt idx="1766">
                  <c:v>41053</c:v>
                </c:pt>
                <c:pt idx="1767">
                  <c:v>41052</c:v>
                </c:pt>
                <c:pt idx="1768">
                  <c:v>41051</c:v>
                </c:pt>
                <c:pt idx="1769">
                  <c:v>41050</c:v>
                </c:pt>
                <c:pt idx="1770">
                  <c:v>41047</c:v>
                </c:pt>
                <c:pt idx="1771">
                  <c:v>41046</c:v>
                </c:pt>
                <c:pt idx="1772">
                  <c:v>41045</c:v>
                </c:pt>
                <c:pt idx="1773">
                  <c:v>41044</c:v>
                </c:pt>
                <c:pt idx="1774">
                  <c:v>41043</c:v>
                </c:pt>
                <c:pt idx="1775">
                  <c:v>41040</c:v>
                </c:pt>
                <c:pt idx="1776">
                  <c:v>41039</c:v>
                </c:pt>
                <c:pt idx="1777">
                  <c:v>41038</c:v>
                </c:pt>
                <c:pt idx="1778">
                  <c:v>41037</c:v>
                </c:pt>
                <c:pt idx="1779">
                  <c:v>41036</c:v>
                </c:pt>
                <c:pt idx="1780">
                  <c:v>41033</c:v>
                </c:pt>
                <c:pt idx="1781">
                  <c:v>41032</c:v>
                </c:pt>
                <c:pt idx="1782">
                  <c:v>41031</c:v>
                </c:pt>
                <c:pt idx="1783">
                  <c:v>41030</c:v>
                </c:pt>
                <c:pt idx="1784">
                  <c:v>41029</c:v>
                </c:pt>
                <c:pt idx="1785">
                  <c:v>41026</c:v>
                </c:pt>
                <c:pt idx="1786">
                  <c:v>41025</c:v>
                </c:pt>
                <c:pt idx="1787">
                  <c:v>41023</c:v>
                </c:pt>
                <c:pt idx="1788">
                  <c:v>41022</c:v>
                </c:pt>
                <c:pt idx="1789">
                  <c:v>41019</c:v>
                </c:pt>
                <c:pt idx="1790">
                  <c:v>41018</c:v>
                </c:pt>
                <c:pt idx="1791">
                  <c:v>41017</c:v>
                </c:pt>
                <c:pt idx="1792">
                  <c:v>41016</c:v>
                </c:pt>
                <c:pt idx="1793">
                  <c:v>41015</c:v>
                </c:pt>
                <c:pt idx="1794">
                  <c:v>41012</c:v>
                </c:pt>
                <c:pt idx="1795">
                  <c:v>41011</c:v>
                </c:pt>
                <c:pt idx="1796">
                  <c:v>41010</c:v>
                </c:pt>
                <c:pt idx="1797">
                  <c:v>41009</c:v>
                </c:pt>
                <c:pt idx="1798">
                  <c:v>41004</c:v>
                </c:pt>
                <c:pt idx="1799">
                  <c:v>41003</c:v>
                </c:pt>
                <c:pt idx="1800">
                  <c:v>41002</c:v>
                </c:pt>
                <c:pt idx="1801">
                  <c:v>41001</c:v>
                </c:pt>
                <c:pt idx="1802">
                  <c:v>40998</c:v>
                </c:pt>
                <c:pt idx="1803">
                  <c:v>40997</c:v>
                </c:pt>
                <c:pt idx="1804">
                  <c:v>40996</c:v>
                </c:pt>
                <c:pt idx="1805">
                  <c:v>40995</c:v>
                </c:pt>
                <c:pt idx="1806">
                  <c:v>40994</c:v>
                </c:pt>
                <c:pt idx="1807">
                  <c:v>40991</c:v>
                </c:pt>
                <c:pt idx="1808">
                  <c:v>40990</c:v>
                </c:pt>
                <c:pt idx="1809">
                  <c:v>40989</c:v>
                </c:pt>
                <c:pt idx="1810">
                  <c:v>40988</c:v>
                </c:pt>
                <c:pt idx="1811">
                  <c:v>40987</c:v>
                </c:pt>
                <c:pt idx="1812">
                  <c:v>40984</c:v>
                </c:pt>
                <c:pt idx="1813">
                  <c:v>40983</c:v>
                </c:pt>
                <c:pt idx="1814">
                  <c:v>40982</c:v>
                </c:pt>
                <c:pt idx="1815">
                  <c:v>40981</c:v>
                </c:pt>
                <c:pt idx="1816">
                  <c:v>40980</c:v>
                </c:pt>
                <c:pt idx="1817">
                  <c:v>40977</c:v>
                </c:pt>
                <c:pt idx="1818">
                  <c:v>40976</c:v>
                </c:pt>
                <c:pt idx="1819">
                  <c:v>40975</c:v>
                </c:pt>
                <c:pt idx="1820">
                  <c:v>40974</c:v>
                </c:pt>
                <c:pt idx="1821">
                  <c:v>40973</c:v>
                </c:pt>
                <c:pt idx="1822">
                  <c:v>40970</c:v>
                </c:pt>
                <c:pt idx="1823">
                  <c:v>40969</c:v>
                </c:pt>
                <c:pt idx="1824">
                  <c:v>40968</c:v>
                </c:pt>
                <c:pt idx="1825">
                  <c:v>40967</c:v>
                </c:pt>
                <c:pt idx="1826">
                  <c:v>40966</c:v>
                </c:pt>
                <c:pt idx="1827">
                  <c:v>40963</c:v>
                </c:pt>
                <c:pt idx="1828">
                  <c:v>40962</c:v>
                </c:pt>
                <c:pt idx="1829">
                  <c:v>40961</c:v>
                </c:pt>
                <c:pt idx="1830">
                  <c:v>40960</c:v>
                </c:pt>
                <c:pt idx="1831">
                  <c:v>40959</c:v>
                </c:pt>
                <c:pt idx="1832">
                  <c:v>40956</c:v>
                </c:pt>
                <c:pt idx="1833">
                  <c:v>40955</c:v>
                </c:pt>
                <c:pt idx="1834">
                  <c:v>40954</c:v>
                </c:pt>
                <c:pt idx="1835">
                  <c:v>40953</c:v>
                </c:pt>
                <c:pt idx="1836">
                  <c:v>40952</c:v>
                </c:pt>
                <c:pt idx="1837">
                  <c:v>40949</c:v>
                </c:pt>
                <c:pt idx="1838">
                  <c:v>40948</c:v>
                </c:pt>
                <c:pt idx="1839">
                  <c:v>40947</c:v>
                </c:pt>
                <c:pt idx="1840">
                  <c:v>40946</c:v>
                </c:pt>
                <c:pt idx="1841">
                  <c:v>40945</c:v>
                </c:pt>
                <c:pt idx="1842">
                  <c:v>40942</c:v>
                </c:pt>
                <c:pt idx="1843">
                  <c:v>40941</c:v>
                </c:pt>
                <c:pt idx="1844">
                  <c:v>40940</c:v>
                </c:pt>
                <c:pt idx="1845">
                  <c:v>40939</c:v>
                </c:pt>
                <c:pt idx="1846">
                  <c:v>40938</c:v>
                </c:pt>
                <c:pt idx="1847">
                  <c:v>40935</c:v>
                </c:pt>
                <c:pt idx="1848">
                  <c:v>40933</c:v>
                </c:pt>
                <c:pt idx="1849">
                  <c:v>40932</c:v>
                </c:pt>
                <c:pt idx="1850">
                  <c:v>40931</c:v>
                </c:pt>
                <c:pt idx="1851">
                  <c:v>40928</c:v>
                </c:pt>
                <c:pt idx="1852">
                  <c:v>40927</c:v>
                </c:pt>
                <c:pt idx="1853">
                  <c:v>40926</c:v>
                </c:pt>
                <c:pt idx="1854">
                  <c:v>40925</c:v>
                </c:pt>
                <c:pt idx="1855">
                  <c:v>40924</c:v>
                </c:pt>
                <c:pt idx="1856">
                  <c:v>40921</c:v>
                </c:pt>
                <c:pt idx="1857">
                  <c:v>40920</c:v>
                </c:pt>
                <c:pt idx="1858">
                  <c:v>40919</c:v>
                </c:pt>
                <c:pt idx="1859">
                  <c:v>40918</c:v>
                </c:pt>
                <c:pt idx="1860">
                  <c:v>40917</c:v>
                </c:pt>
                <c:pt idx="1861">
                  <c:v>40914</c:v>
                </c:pt>
                <c:pt idx="1862">
                  <c:v>40913</c:v>
                </c:pt>
                <c:pt idx="1863">
                  <c:v>40912</c:v>
                </c:pt>
                <c:pt idx="1864">
                  <c:v>40911</c:v>
                </c:pt>
                <c:pt idx="1865">
                  <c:v>40907</c:v>
                </c:pt>
                <c:pt idx="1866">
                  <c:v>40906</c:v>
                </c:pt>
                <c:pt idx="1867">
                  <c:v>40905</c:v>
                </c:pt>
                <c:pt idx="1868">
                  <c:v>40900</c:v>
                </c:pt>
                <c:pt idx="1869">
                  <c:v>40899</c:v>
                </c:pt>
                <c:pt idx="1870">
                  <c:v>40898</c:v>
                </c:pt>
                <c:pt idx="1871">
                  <c:v>40897</c:v>
                </c:pt>
                <c:pt idx="1872">
                  <c:v>40896</c:v>
                </c:pt>
                <c:pt idx="1873">
                  <c:v>40893</c:v>
                </c:pt>
                <c:pt idx="1874">
                  <c:v>40892</c:v>
                </c:pt>
                <c:pt idx="1875">
                  <c:v>40891</c:v>
                </c:pt>
                <c:pt idx="1876">
                  <c:v>40890</c:v>
                </c:pt>
                <c:pt idx="1877">
                  <c:v>40889</c:v>
                </c:pt>
                <c:pt idx="1878">
                  <c:v>40886</c:v>
                </c:pt>
                <c:pt idx="1879">
                  <c:v>40885</c:v>
                </c:pt>
                <c:pt idx="1880">
                  <c:v>40884</c:v>
                </c:pt>
                <c:pt idx="1881">
                  <c:v>40883</c:v>
                </c:pt>
                <c:pt idx="1882">
                  <c:v>40882</c:v>
                </c:pt>
                <c:pt idx="1883">
                  <c:v>40879</c:v>
                </c:pt>
                <c:pt idx="1884">
                  <c:v>40878</c:v>
                </c:pt>
                <c:pt idx="1885">
                  <c:v>40877</c:v>
                </c:pt>
                <c:pt idx="1886">
                  <c:v>40876</c:v>
                </c:pt>
                <c:pt idx="1887">
                  <c:v>40875</c:v>
                </c:pt>
                <c:pt idx="1888">
                  <c:v>40872</c:v>
                </c:pt>
                <c:pt idx="1889">
                  <c:v>40871</c:v>
                </c:pt>
                <c:pt idx="1890">
                  <c:v>40870</c:v>
                </c:pt>
                <c:pt idx="1891">
                  <c:v>40869</c:v>
                </c:pt>
                <c:pt idx="1892">
                  <c:v>40868</c:v>
                </c:pt>
                <c:pt idx="1893">
                  <c:v>40865</c:v>
                </c:pt>
                <c:pt idx="1894">
                  <c:v>40864</c:v>
                </c:pt>
                <c:pt idx="1895">
                  <c:v>40863</c:v>
                </c:pt>
                <c:pt idx="1896">
                  <c:v>40862</c:v>
                </c:pt>
                <c:pt idx="1897">
                  <c:v>40861</c:v>
                </c:pt>
                <c:pt idx="1898">
                  <c:v>40858</c:v>
                </c:pt>
                <c:pt idx="1899">
                  <c:v>40857</c:v>
                </c:pt>
                <c:pt idx="1900">
                  <c:v>40856</c:v>
                </c:pt>
                <c:pt idx="1901">
                  <c:v>40855</c:v>
                </c:pt>
                <c:pt idx="1902">
                  <c:v>40854</c:v>
                </c:pt>
                <c:pt idx="1903">
                  <c:v>40851</c:v>
                </c:pt>
                <c:pt idx="1904">
                  <c:v>40850</c:v>
                </c:pt>
                <c:pt idx="1905">
                  <c:v>40849</c:v>
                </c:pt>
                <c:pt idx="1906">
                  <c:v>40848</c:v>
                </c:pt>
                <c:pt idx="1907">
                  <c:v>40847</c:v>
                </c:pt>
                <c:pt idx="1908">
                  <c:v>40844</c:v>
                </c:pt>
                <c:pt idx="1909">
                  <c:v>40843</c:v>
                </c:pt>
                <c:pt idx="1910">
                  <c:v>40842</c:v>
                </c:pt>
                <c:pt idx="1911">
                  <c:v>40841</c:v>
                </c:pt>
                <c:pt idx="1912">
                  <c:v>40840</c:v>
                </c:pt>
                <c:pt idx="1913">
                  <c:v>40837</c:v>
                </c:pt>
                <c:pt idx="1914">
                  <c:v>40836</c:v>
                </c:pt>
                <c:pt idx="1915">
                  <c:v>40835</c:v>
                </c:pt>
                <c:pt idx="1916">
                  <c:v>40834</c:v>
                </c:pt>
                <c:pt idx="1917">
                  <c:v>40833</c:v>
                </c:pt>
                <c:pt idx="1918">
                  <c:v>40830</c:v>
                </c:pt>
                <c:pt idx="1919">
                  <c:v>40829</c:v>
                </c:pt>
                <c:pt idx="1920">
                  <c:v>40828</c:v>
                </c:pt>
                <c:pt idx="1921">
                  <c:v>40827</c:v>
                </c:pt>
                <c:pt idx="1922">
                  <c:v>40826</c:v>
                </c:pt>
                <c:pt idx="1923">
                  <c:v>40823</c:v>
                </c:pt>
                <c:pt idx="1924">
                  <c:v>40822</c:v>
                </c:pt>
                <c:pt idx="1925">
                  <c:v>40821</c:v>
                </c:pt>
                <c:pt idx="1926">
                  <c:v>40820</c:v>
                </c:pt>
                <c:pt idx="1927">
                  <c:v>40819</c:v>
                </c:pt>
                <c:pt idx="1928">
                  <c:v>40816</c:v>
                </c:pt>
                <c:pt idx="1929">
                  <c:v>40815</c:v>
                </c:pt>
                <c:pt idx="1930">
                  <c:v>40814</c:v>
                </c:pt>
                <c:pt idx="1931">
                  <c:v>40813</c:v>
                </c:pt>
                <c:pt idx="1932">
                  <c:v>40812</c:v>
                </c:pt>
                <c:pt idx="1933">
                  <c:v>40809</c:v>
                </c:pt>
                <c:pt idx="1934">
                  <c:v>40808</c:v>
                </c:pt>
                <c:pt idx="1935">
                  <c:v>40807</c:v>
                </c:pt>
                <c:pt idx="1936">
                  <c:v>40806</c:v>
                </c:pt>
                <c:pt idx="1937">
                  <c:v>40805</c:v>
                </c:pt>
                <c:pt idx="1938">
                  <c:v>40802</c:v>
                </c:pt>
                <c:pt idx="1939">
                  <c:v>40801</c:v>
                </c:pt>
                <c:pt idx="1940">
                  <c:v>40800</c:v>
                </c:pt>
                <c:pt idx="1941">
                  <c:v>40799</c:v>
                </c:pt>
                <c:pt idx="1942">
                  <c:v>40798</c:v>
                </c:pt>
                <c:pt idx="1943">
                  <c:v>40795</c:v>
                </c:pt>
                <c:pt idx="1944">
                  <c:v>40794</c:v>
                </c:pt>
                <c:pt idx="1945">
                  <c:v>40793</c:v>
                </c:pt>
                <c:pt idx="1946">
                  <c:v>40792</c:v>
                </c:pt>
                <c:pt idx="1947">
                  <c:v>40791</c:v>
                </c:pt>
                <c:pt idx="1948">
                  <c:v>40788</c:v>
                </c:pt>
                <c:pt idx="1949">
                  <c:v>40787</c:v>
                </c:pt>
                <c:pt idx="1950">
                  <c:v>40786</c:v>
                </c:pt>
                <c:pt idx="1951">
                  <c:v>40785</c:v>
                </c:pt>
                <c:pt idx="1952">
                  <c:v>40784</c:v>
                </c:pt>
                <c:pt idx="1953">
                  <c:v>40781</c:v>
                </c:pt>
                <c:pt idx="1954">
                  <c:v>40780</c:v>
                </c:pt>
                <c:pt idx="1955">
                  <c:v>40779</c:v>
                </c:pt>
                <c:pt idx="1956">
                  <c:v>40778</c:v>
                </c:pt>
                <c:pt idx="1957">
                  <c:v>40777</c:v>
                </c:pt>
                <c:pt idx="1958">
                  <c:v>40774</c:v>
                </c:pt>
                <c:pt idx="1959">
                  <c:v>40773</c:v>
                </c:pt>
                <c:pt idx="1960">
                  <c:v>40772</c:v>
                </c:pt>
                <c:pt idx="1961">
                  <c:v>40771</c:v>
                </c:pt>
                <c:pt idx="1962">
                  <c:v>40770</c:v>
                </c:pt>
                <c:pt idx="1963">
                  <c:v>40767</c:v>
                </c:pt>
                <c:pt idx="1964">
                  <c:v>40766</c:v>
                </c:pt>
                <c:pt idx="1965">
                  <c:v>40765</c:v>
                </c:pt>
                <c:pt idx="1966">
                  <c:v>40764</c:v>
                </c:pt>
                <c:pt idx="1967">
                  <c:v>40763</c:v>
                </c:pt>
                <c:pt idx="1968">
                  <c:v>40760</c:v>
                </c:pt>
                <c:pt idx="1969">
                  <c:v>40759</c:v>
                </c:pt>
                <c:pt idx="1970">
                  <c:v>40758</c:v>
                </c:pt>
                <c:pt idx="1971">
                  <c:v>40757</c:v>
                </c:pt>
                <c:pt idx="1972">
                  <c:v>40756</c:v>
                </c:pt>
                <c:pt idx="1973">
                  <c:v>40753</c:v>
                </c:pt>
                <c:pt idx="1974">
                  <c:v>40752</c:v>
                </c:pt>
                <c:pt idx="1975">
                  <c:v>40751</c:v>
                </c:pt>
                <c:pt idx="1976">
                  <c:v>40750</c:v>
                </c:pt>
                <c:pt idx="1977">
                  <c:v>40749</c:v>
                </c:pt>
                <c:pt idx="1978">
                  <c:v>40746</c:v>
                </c:pt>
                <c:pt idx="1979">
                  <c:v>40745</c:v>
                </c:pt>
                <c:pt idx="1980">
                  <c:v>40744</c:v>
                </c:pt>
                <c:pt idx="1981">
                  <c:v>40743</c:v>
                </c:pt>
                <c:pt idx="1982">
                  <c:v>40742</c:v>
                </c:pt>
                <c:pt idx="1983">
                  <c:v>40739</c:v>
                </c:pt>
                <c:pt idx="1984">
                  <c:v>40738</c:v>
                </c:pt>
                <c:pt idx="1985">
                  <c:v>40737</c:v>
                </c:pt>
                <c:pt idx="1986">
                  <c:v>40736</c:v>
                </c:pt>
                <c:pt idx="1987">
                  <c:v>40735</c:v>
                </c:pt>
                <c:pt idx="1988">
                  <c:v>40732</c:v>
                </c:pt>
                <c:pt idx="1989">
                  <c:v>40731</c:v>
                </c:pt>
                <c:pt idx="1990">
                  <c:v>40730</c:v>
                </c:pt>
                <c:pt idx="1991">
                  <c:v>40729</c:v>
                </c:pt>
                <c:pt idx="1992">
                  <c:v>40728</c:v>
                </c:pt>
                <c:pt idx="1993">
                  <c:v>40725</c:v>
                </c:pt>
                <c:pt idx="1994">
                  <c:v>40724</c:v>
                </c:pt>
                <c:pt idx="1995">
                  <c:v>40723</c:v>
                </c:pt>
                <c:pt idx="1996">
                  <c:v>40722</c:v>
                </c:pt>
                <c:pt idx="1997">
                  <c:v>40721</c:v>
                </c:pt>
                <c:pt idx="1998">
                  <c:v>40718</c:v>
                </c:pt>
                <c:pt idx="1999">
                  <c:v>40717</c:v>
                </c:pt>
                <c:pt idx="2000">
                  <c:v>40716</c:v>
                </c:pt>
                <c:pt idx="2001">
                  <c:v>40715</c:v>
                </c:pt>
                <c:pt idx="2002">
                  <c:v>40714</c:v>
                </c:pt>
                <c:pt idx="2003">
                  <c:v>40711</c:v>
                </c:pt>
                <c:pt idx="2004">
                  <c:v>40710</c:v>
                </c:pt>
                <c:pt idx="2005">
                  <c:v>40709</c:v>
                </c:pt>
                <c:pt idx="2006">
                  <c:v>40708</c:v>
                </c:pt>
                <c:pt idx="2007">
                  <c:v>40704</c:v>
                </c:pt>
                <c:pt idx="2008">
                  <c:v>40703</c:v>
                </c:pt>
                <c:pt idx="2009">
                  <c:v>40702</c:v>
                </c:pt>
                <c:pt idx="2010">
                  <c:v>40701</c:v>
                </c:pt>
                <c:pt idx="2011">
                  <c:v>40700</c:v>
                </c:pt>
                <c:pt idx="2012">
                  <c:v>40697</c:v>
                </c:pt>
                <c:pt idx="2013">
                  <c:v>40696</c:v>
                </c:pt>
                <c:pt idx="2014">
                  <c:v>40695</c:v>
                </c:pt>
                <c:pt idx="2015">
                  <c:v>40694</c:v>
                </c:pt>
                <c:pt idx="2016">
                  <c:v>40693</c:v>
                </c:pt>
                <c:pt idx="2017">
                  <c:v>40690</c:v>
                </c:pt>
                <c:pt idx="2018">
                  <c:v>40689</c:v>
                </c:pt>
                <c:pt idx="2019">
                  <c:v>40688</c:v>
                </c:pt>
                <c:pt idx="2020">
                  <c:v>40687</c:v>
                </c:pt>
                <c:pt idx="2021">
                  <c:v>40686</c:v>
                </c:pt>
                <c:pt idx="2022">
                  <c:v>40683</c:v>
                </c:pt>
                <c:pt idx="2023">
                  <c:v>40682</c:v>
                </c:pt>
                <c:pt idx="2024">
                  <c:v>40681</c:v>
                </c:pt>
                <c:pt idx="2025">
                  <c:v>40680</c:v>
                </c:pt>
                <c:pt idx="2026">
                  <c:v>40679</c:v>
                </c:pt>
                <c:pt idx="2027">
                  <c:v>40676</c:v>
                </c:pt>
                <c:pt idx="2028">
                  <c:v>40675</c:v>
                </c:pt>
                <c:pt idx="2029">
                  <c:v>40674</c:v>
                </c:pt>
                <c:pt idx="2030">
                  <c:v>40673</c:v>
                </c:pt>
                <c:pt idx="2031">
                  <c:v>40672</c:v>
                </c:pt>
                <c:pt idx="2032">
                  <c:v>40669</c:v>
                </c:pt>
                <c:pt idx="2033">
                  <c:v>40668</c:v>
                </c:pt>
                <c:pt idx="2034">
                  <c:v>40667</c:v>
                </c:pt>
                <c:pt idx="2035">
                  <c:v>40666</c:v>
                </c:pt>
                <c:pt idx="2036">
                  <c:v>40665</c:v>
                </c:pt>
                <c:pt idx="2037">
                  <c:v>40662</c:v>
                </c:pt>
                <c:pt idx="2038">
                  <c:v>40661</c:v>
                </c:pt>
                <c:pt idx="2039">
                  <c:v>40660</c:v>
                </c:pt>
                <c:pt idx="2040">
                  <c:v>40654</c:v>
                </c:pt>
                <c:pt idx="2041">
                  <c:v>40653</c:v>
                </c:pt>
                <c:pt idx="2042">
                  <c:v>40652</c:v>
                </c:pt>
                <c:pt idx="2043">
                  <c:v>40651</c:v>
                </c:pt>
                <c:pt idx="2044">
                  <c:v>40648</c:v>
                </c:pt>
                <c:pt idx="2045">
                  <c:v>40647</c:v>
                </c:pt>
                <c:pt idx="2046">
                  <c:v>40646</c:v>
                </c:pt>
                <c:pt idx="2047">
                  <c:v>40645</c:v>
                </c:pt>
                <c:pt idx="2048">
                  <c:v>40644</c:v>
                </c:pt>
                <c:pt idx="2049">
                  <c:v>40641</c:v>
                </c:pt>
                <c:pt idx="2050">
                  <c:v>40640</c:v>
                </c:pt>
                <c:pt idx="2051">
                  <c:v>40639</c:v>
                </c:pt>
                <c:pt idx="2052">
                  <c:v>40638</c:v>
                </c:pt>
                <c:pt idx="2053">
                  <c:v>40637</c:v>
                </c:pt>
                <c:pt idx="2054">
                  <c:v>40634</c:v>
                </c:pt>
                <c:pt idx="2055">
                  <c:v>40633</c:v>
                </c:pt>
                <c:pt idx="2056">
                  <c:v>40632</c:v>
                </c:pt>
                <c:pt idx="2057">
                  <c:v>40631</c:v>
                </c:pt>
                <c:pt idx="2058">
                  <c:v>40630</c:v>
                </c:pt>
                <c:pt idx="2059">
                  <c:v>40627</c:v>
                </c:pt>
                <c:pt idx="2060">
                  <c:v>40626</c:v>
                </c:pt>
                <c:pt idx="2061">
                  <c:v>40625</c:v>
                </c:pt>
                <c:pt idx="2062">
                  <c:v>40624</c:v>
                </c:pt>
                <c:pt idx="2063">
                  <c:v>40623</c:v>
                </c:pt>
                <c:pt idx="2064">
                  <c:v>40620</c:v>
                </c:pt>
                <c:pt idx="2065">
                  <c:v>40619</c:v>
                </c:pt>
                <c:pt idx="2066">
                  <c:v>40618</c:v>
                </c:pt>
                <c:pt idx="2067">
                  <c:v>40617</c:v>
                </c:pt>
                <c:pt idx="2068">
                  <c:v>40616</c:v>
                </c:pt>
                <c:pt idx="2069">
                  <c:v>40613</c:v>
                </c:pt>
                <c:pt idx="2070">
                  <c:v>40612</c:v>
                </c:pt>
                <c:pt idx="2071">
                  <c:v>40611</c:v>
                </c:pt>
                <c:pt idx="2072">
                  <c:v>40610</c:v>
                </c:pt>
                <c:pt idx="2073">
                  <c:v>40609</c:v>
                </c:pt>
                <c:pt idx="2074">
                  <c:v>40606</c:v>
                </c:pt>
                <c:pt idx="2075">
                  <c:v>40605</c:v>
                </c:pt>
                <c:pt idx="2076">
                  <c:v>40604</c:v>
                </c:pt>
                <c:pt idx="2077">
                  <c:v>40603</c:v>
                </c:pt>
                <c:pt idx="2078">
                  <c:v>40602</c:v>
                </c:pt>
                <c:pt idx="2079">
                  <c:v>40599</c:v>
                </c:pt>
                <c:pt idx="2080">
                  <c:v>40598</c:v>
                </c:pt>
                <c:pt idx="2081">
                  <c:v>40597</c:v>
                </c:pt>
                <c:pt idx="2082">
                  <c:v>40596</c:v>
                </c:pt>
                <c:pt idx="2083">
                  <c:v>40595</c:v>
                </c:pt>
                <c:pt idx="2084">
                  <c:v>40592</c:v>
                </c:pt>
                <c:pt idx="2085">
                  <c:v>40591</c:v>
                </c:pt>
                <c:pt idx="2086">
                  <c:v>40590</c:v>
                </c:pt>
                <c:pt idx="2087">
                  <c:v>40589</c:v>
                </c:pt>
                <c:pt idx="2088">
                  <c:v>40588</c:v>
                </c:pt>
                <c:pt idx="2089">
                  <c:v>40585</c:v>
                </c:pt>
                <c:pt idx="2090">
                  <c:v>40584</c:v>
                </c:pt>
                <c:pt idx="2091">
                  <c:v>40583</c:v>
                </c:pt>
                <c:pt idx="2092">
                  <c:v>40582</c:v>
                </c:pt>
                <c:pt idx="2093">
                  <c:v>40581</c:v>
                </c:pt>
                <c:pt idx="2094">
                  <c:v>40578</c:v>
                </c:pt>
                <c:pt idx="2095">
                  <c:v>40577</c:v>
                </c:pt>
                <c:pt idx="2096">
                  <c:v>40576</c:v>
                </c:pt>
                <c:pt idx="2097">
                  <c:v>40575</c:v>
                </c:pt>
                <c:pt idx="2098">
                  <c:v>40574</c:v>
                </c:pt>
                <c:pt idx="2099">
                  <c:v>40571</c:v>
                </c:pt>
                <c:pt idx="2100">
                  <c:v>40570</c:v>
                </c:pt>
                <c:pt idx="2101">
                  <c:v>40568</c:v>
                </c:pt>
                <c:pt idx="2102">
                  <c:v>40567</c:v>
                </c:pt>
                <c:pt idx="2103">
                  <c:v>40564</c:v>
                </c:pt>
                <c:pt idx="2104">
                  <c:v>40563</c:v>
                </c:pt>
                <c:pt idx="2105">
                  <c:v>40562</c:v>
                </c:pt>
                <c:pt idx="2106">
                  <c:v>40561</c:v>
                </c:pt>
                <c:pt idx="2107">
                  <c:v>40560</c:v>
                </c:pt>
                <c:pt idx="2108">
                  <c:v>40557</c:v>
                </c:pt>
                <c:pt idx="2109">
                  <c:v>40556</c:v>
                </c:pt>
                <c:pt idx="2110">
                  <c:v>40555</c:v>
                </c:pt>
                <c:pt idx="2111">
                  <c:v>40554</c:v>
                </c:pt>
                <c:pt idx="2112">
                  <c:v>40553</c:v>
                </c:pt>
                <c:pt idx="2113">
                  <c:v>40550</c:v>
                </c:pt>
                <c:pt idx="2114">
                  <c:v>40549</c:v>
                </c:pt>
                <c:pt idx="2115">
                  <c:v>40548</c:v>
                </c:pt>
                <c:pt idx="2116">
                  <c:v>40547</c:v>
                </c:pt>
                <c:pt idx="2117">
                  <c:v>40543</c:v>
                </c:pt>
                <c:pt idx="2118">
                  <c:v>40542</c:v>
                </c:pt>
                <c:pt idx="2119">
                  <c:v>40541</c:v>
                </c:pt>
                <c:pt idx="2120">
                  <c:v>40536</c:v>
                </c:pt>
                <c:pt idx="2121">
                  <c:v>40535</c:v>
                </c:pt>
                <c:pt idx="2122">
                  <c:v>40534</c:v>
                </c:pt>
                <c:pt idx="2123">
                  <c:v>40533</c:v>
                </c:pt>
                <c:pt idx="2124">
                  <c:v>40532</c:v>
                </c:pt>
                <c:pt idx="2125">
                  <c:v>40529</c:v>
                </c:pt>
                <c:pt idx="2126">
                  <c:v>40528</c:v>
                </c:pt>
                <c:pt idx="2127">
                  <c:v>40527</c:v>
                </c:pt>
                <c:pt idx="2128">
                  <c:v>40526</c:v>
                </c:pt>
                <c:pt idx="2129">
                  <c:v>40525</c:v>
                </c:pt>
                <c:pt idx="2130">
                  <c:v>40522</c:v>
                </c:pt>
                <c:pt idx="2131">
                  <c:v>40521</c:v>
                </c:pt>
                <c:pt idx="2132">
                  <c:v>40520</c:v>
                </c:pt>
                <c:pt idx="2133">
                  <c:v>40519</c:v>
                </c:pt>
                <c:pt idx="2134">
                  <c:v>40518</c:v>
                </c:pt>
                <c:pt idx="2135">
                  <c:v>40515</c:v>
                </c:pt>
                <c:pt idx="2136">
                  <c:v>40514</c:v>
                </c:pt>
                <c:pt idx="2137">
                  <c:v>40513</c:v>
                </c:pt>
                <c:pt idx="2138">
                  <c:v>40512</c:v>
                </c:pt>
                <c:pt idx="2139">
                  <c:v>40511</c:v>
                </c:pt>
                <c:pt idx="2140">
                  <c:v>40508</c:v>
                </c:pt>
                <c:pt idx="2141">
                  <c:v>40507</c:v>
                </c:pt>
                <c:pt idx="2142">
                  <c:v>40506</c:v>
                </c:pt>
                <c:pt idx="2143">
                  <c:v>40505</c:v>
                </c:pt>
                <c:pt idx="2144">
                  <c:v>40504</c:v>
                </c:pt>
                <c:pt idx="2145">
                  <c:v>40501</c:v>
                </c:pt>
                <c:pt idx="2146">
                  <c:v>40500</c:v>
                </c:pt>
                <c:pt idx="2147">
                  <c:v>40499</c:v>
                </c:pt>
                <c:pt idx="2148">
                  <c:v>40498</c:v>
                </c:pt>
                <c:pt idx="2149">
                  <c:v>40497</c:v>
                </c:pt>
                <c:pt idx="2150">
                  <c:v>40494</c:v>
                </c:pt>
                <c:pt idx="2151">
                  <c:v>40493</c:v>
                </c:pt>
                <c:pt idx="2152">
                  <c:v>40492</c:v>
                </c:pt>
                <c:pt idx="2153">
                  <c:v>40491</c:v>
                </c:pt>
                <c:pt idx="2154">
                  <c:v>40490</c:v>
                </c:pt>
                <c:pt idx="2155">
                  <c:v>40487</c:v>
                </c:pt>
                <c:pt idx="2156">
                  <c:v>40486</c:v>
                </c:pt>
                <c:pt idx="2157">
                  <c:v>40485</c:v>
                </c:pt>
                <c:pt idx="2158">
                  <c:v>40484</c:v>
                </c:pt>
                <c:pt idx="2159">
                  <c:v>40483</c:v>
                </c:pt>
                <c:pt idx="2160">
                  <c:v>40480</c:v>
                </c:pt>
                <c:pt idx="2161">
                  <c:v>40479</c:v>
                </c:pt>
                <c:pt idx="2162">
                  <c:v>40478</c:v>
                </c:pt>
                <c:pt idx="2163">
                  <c:v>40477</c:v>
                </c:pt>
                <c:pt idx="2164">
                  <c:v>40476</c:v>
                </c:pt>
                <c:pt idx="2165">
                  <c:v>40473</c:v>
                </c:pt>
                <c:pt idx="2166">
                  <c:v>40472</c:v>
                </c:pt>
                <c:pt idx="2167">
                  <c:v>40471</c:v>
                </c:pt>
                <c:pt idx="2168">
                  <c:v>40470</c:v>
                </c:pt>
                <c:pt idx="2169">
                  <c:v>40469</c:v>
                </c:pt>
                <c:pt idx="2170">
                  <c:v>40466</c:v>
                </c:pt>
                <c:pt idx="2171">
                  <c:v>40465</c:v>
                </c:pt>
                <c:pt idx="2172">
                  <c:v>40464</c:v>
                </c:pt>
                <c:pt idx="2173">
                  <c:v>40463</c:v>
                </c:pt>
                <c:pt idx="2174">
                  <c:v>40462</c:v>
                </c:pt>
                <c:pt idx="2175">
                  <c:v>40459</c:v>
                </c:pt>
                <c:pt idx="2176">
                  <c:v>40458</c:v>
                </c:pt>
                <c:pt idx="2177">
                  <c:v>40457</c:v>
                </c:pt>
                <c:pt idx="2178">
                  <c:v>40456</c:v>
                </c:pt>
                <c:pt idx="2179">
                  <c:v>40455</c:v>
                </c:pt>
                <c:pt idx="2180">
                  <c:v>40452</c:v>
                </c:pt>
                <c:pt idx="2181">
                  <c:v>40451</c:v>
                </c:pt>
                <c:pt idx="2182">
                  <c:v>40450</c:v>
                </c:pt>
                <c:pt idx="2183">
                  <c:v>40449</c:v>
                </c:pt>
                <c:pt idx="2184">
                  <c:v>40448</c:v>
                </c:pt>
                <c:pt idx="2185">
                  <c:v>40445</c:v>
                </c:pt>
                <c:pt idx="2186">
                  <c:v>40444</c:v>
                </c:pt>
                <c:pt idx="2187">
                  <c:v>40443</c:v>
                </c:pt>
                <c:pt idx="2188">
                  <c:v>40442</c:v>
                </c:pt>
                <c:pt idx="2189">
                  <c:v>40441</c:v>
                </c:pt>
                <c:pt idx="2190">
                  <c:v>40438</c:v>
                </c:pt>
                <c:pt idx="2191">
                  <c:v>40437</c:v>
                </c:pt>
                <c:pt idx="2192">
                  <c:v>40436</c:v>
                </c:pt>
                <c:pt idx="2193">
                  <c:v>40435</c:v>
                </c:pt>
                <c:pt idx="2194">
                  <c:v>40434</c:v>
                </c:pt>
                <c:pt idx="2195">
                  <c:v>40431</c:v>
                </c:pt>
                <c:pt idx="2196">
                  <c:v>40430</c:v>
                </c:pt>
                <c:pt idx="2197">
                  <c:v>40429</c:v>
                </c:pt>
                <c:pt idx="2198">
                  <c:v>40428</c:v>
                </c:pt>
                <c:pt idx="2199">
                  <c:v>40427</c:v>
                </c:pt>
                <c:pt idx="2200">
                  <c:v>40424</c:v>
                </c:pt>
                <c:pt idx="2201">
                  <c:v>40423</c:v>
                </c:pt>
                <c:pt idx="2202">
                  <c:v>40422</c:v>
                </c:pt>
                <c:pt idx="2203">
                  <c:v>40421</c:v>
                </c:pt>
                <c:pt idx="2204">
                  <c:v>40420</c:v>
                </c:pt>
                <c:pt idx="2205">
                  <c:v>40417</c:v>
                </c:pt>
                <c:pt idx="2206">
                  <c:v>40416</c:v>
                </c:pt>
                <c:pt idx="2207">
                  <c:v>40415</c:v>
                </c:pt>
                <c:pt idx="2208">
                  <c:v>40414</c:v>
                </c:pt>
                <c:pt idx="2209">
                  <c:v>40413</c:v>
                </c:pt>
                <c:pt idx="2210">
                  <c:v>40410</c:v>
                </c:pt>
                <c:pt idx="2211">
                  <c:v>40409</c:v>
                </c:pt>
                <c:pt idx="2212">
                  <c:v>40408</c:v>
                </c:pt>
                <c:pt idx="2213">
                  <c:v>40407</c:v>
                </c:pt>
                <c:pt idx="2214">
                  <c:v>40406</c:v>
                </c:pt>
                <c:pt idx="2215">
                  <c:v>40403</c:v>
                </c:pt>
                <c:pt idx="2216">
                  <c:v>40402</c:v>
                </c:pt>
                <c:pt idx="2217">
                  <c:v>40401</c:v>
                </c:pt>
                <c:pt idx="2218">
                  <c:v>40400</c:v>
                </c:pt>
                <c:pt idx="2219">
                  <c:v>40399</c:v>
                </c:pt>
                <c:pt idx="2220">
                  <c:v>40396</c:v>
                </c:pt>
                <c:pt idx="2221">
                  <c:v>40395</c:v>
                </c:pt>
                <c:pt idx="2222">
                  <c:v>40394</c:v>
                </c:pt>
                <c:pt idx="2223">
                  <c:v>40393</c:v>
                </c:pt>
                <c:pt idx="2224">
                  <c:v>40392</c:v>
                </c:pt>
                <c:pt idx="2225">
                  <c:v>40389</c:v>
                </c:pt>
                <c:pt idx="2226">
                  <c:v>40388</c:v>
                </c:pt>
                <c:pt idx="2227">
                  <c:v>40387</c:v>
                </c:pt>
                <c:pt idx="2228">
                  <c:v>40386</c:v>
                </c:pt>
                <c:pt idx="2229">
                  <c:v>40385</c:v>
                </c:pt>
                <c:pt idx="2230">
                  <c:v>40382</c:v>
                </c:pt>
                <c:pt idx="2231">
                  <c:v>40381</c:v>
                </c:pt>
                <c:pt idx="2232">
                  <c:v>40380</c:v>
                </c:pt>
                <c:pt idx="2233">
                  <c:v>40379</c:v>
                </c:pt>
                <c:pt idx="2234">
                  <c:v>40378</c:v>
                </c:pt>
                <c:pt idx="2235">
                  <c:v>40375</c:v>
                </c:pt>
                <c:pt idx="2236">
                  <c:v>40374</c:v>
                </c:pt>
                <c:pt idx="2237">
                  <c:v>40373</c:v>
                </c:pt>
                <c:pt idx="2238">
                  <c:v>40372</c:v>
                </c:pt>
                <c:pt idx="2239">
                  <c:v>40371</c:v>
                </c:pt>
                <c:pt idx="2240">
                  <c:v>40368</c:v>
                </c:pt>
                <c:pt idx="2241">
                  <c:v>40367</c:v>
                </c:pt>
                <c:pt idx="2242">
                  <c:v>40366</c:v>
                </c:pt>
                <c:pt idx="2243">
                  <c:v>40365</c:v>
                </c:pt>
                <c:pt idx="2244">
                  <c:v>40364</c:v>
                </c:pt>
                <c:pt idx="2245">
                  <c:v>40361</c:v>
                </c:pt>
                <c:pt idx="2246">
                  <c:v>40360</c:v>
                </c:pt>
                <c:pt idx="2247">
                  <c:v>40359</c:v>
                </c:pt>
                <c:pt idx="2248">
                  <c:v>40358</c:v>
                </c:pt>
                <c:pt idx="2249">
                  <c:v>40357</c:v>
                </c:pt>
                <c:pt idx="2250">
                  <c:v>40354</c:v>
                </c:pt>
                <c:pt idx="2251">
                  <c:v>40353</c:v>
                </c:pt>
                <c:pt idx="2252">
                  <c:v>40352</c:v>
                </c:pt>
                <c:pt idx="2253">
                  <c:v>40351</c:v>
                </c:pt>
                <c:pt idx="2254">
                  <c:v>40350</c:v>
                </c:pt>
                <c:pt idx="2255">
                  <c:v>40347</c:v>
                </c:pt>
                <c:pt idx="2256">
                  <c:v>40346</c:v>
                </c:pt>
                <c:pt idx="2257">
                  <c:v>40345</c:v>
                </c:pt>
                <c:pt idx="2258">
                  <c:v>40344</c:v>
                </c:pt>
                <c:pt idx="2259">
                  <c:v>40340</c:v>
                </c:pt>
                <c:pt idx="2260">
                  <c:v>40339</c:v>
                </c:pt>
                <c:pt idx="2261">
                  <c:v>40338</c:v>
                </c:pt>
                <c:pt idx="2262">
                  <c:v>40337</c:v>
                </c:pt>
                <c:pt idx="2263">
                  <c:v>40336</c:v>
                </c:pt>
                <c:pt idx="2264">
                  <c:v>40333</c:v>
                </c:pt>
                <c:pt idx="2265">
                  <c:v>40332</c:v>
                </c:pt>
                <c:pt idx="2266">
                  <c:v>40331</c:v>
                </c:pt>
                <c:pt idx="2267">
                  <c:v>40330</c:v>
                </c:pt>
                <c:pt idx="2268">
                  <c:v>40329</c:v>
                </c:pt>
                <c:pt idx="2269">
                  <c:v>40326</c:v>
                </c:pt>
                <c:pt idx="2270">
                  <c:v>40325</c:v>
                </c:pt>
                <c:pt idx="2271">
                  <c:v>40324</c:v>
                </c:pt>
                <c:pt idx="2272">
                  <c:v>40323</c:v>
                </c:pt>
                <c:pt idx="2273">
                  <c:v>40322</c:v>
                </c:pt>
                <c:pt idx="2274">
                  <c:v>40319</c:v>
                </c:pt>
                <c:pt idx="2275">
                  <c:v>40318</c:v>
                </c:pt>
                <c:pt idx="2276">
                  <c:v>40317</c:v>
                </c:pt>
                <c:pt idx="2277">
                  <c:v>40316</c:v>
                </c:pt>
                <c:pt idx="2278">
                  <c:v>40315</c:v>
                </c:pt>
                <c:pt idx="2279">
                  <c:v>40312</c:v>
                </c:pt>
                <c:pt idx="2280">
                  <c:v>40311</c:v>
                </c:pt>
                <c:pt idx="2281">
                  <c:v>40310</c:v>
                </c:pt>
                <c:pt idx="2282">
                  <c:v>40309</c:v>
                </c:pt>
                <c:pt idx="2283">
                  <c:v>40308</c:v>
                </c:pt>
                <c:pt idx="2284">
                  <c:v>40305</c:v>
                </c:pt>
                <c:pt idx="2285">
                  <c:v>40304</c:v>
                </c:pt>
                <c:pt idx="2286">
                  <c:v>40303</c:v>
                </c:pt>
                <c:pt idx="2287">
                  <c:v>40302</c:v>
                </c:pt>
                <c:pt idx="2288">
                  <c:v>40301</c:v>
                </c:pt>
                <c:pt idx="2289">
                  <c:v>40298</c:v>
                </c:pt>
                <c:pt idx="2290">
                  <c:v>40297</c:v>
                </c:pt>
                <c:pt idx="2291">
                  <c:v>40296</c:v>
                </c:pt>
                <c:pt idx="2292">
                  <c:v>40295</c:v>
                </c:pt>
                <c:pt idx="2293">
                  <c:v>40291</c:v>
                </c:pt>
                <c:pt idx="2294">
                  <c:v>40290</c:v>
                </c:pt>
                <c:pt idx="2295">
                  <c:v>40289</c:v>
                </c:pt>
                <c:pt idx="2296">
                  <c:v>40288</c:v>
                </c:pt>
                <c:pt idx="2297">
                  <c:v>40287</c:v>
                </c:pt>
                <c:pt idx="2298">
                  <c:v>40284</c:v>
                </c:pt>
                <c:pt idx="2299">
                  <c:v>40283</c:v>
                </c:pt>
                <c:pt idx="2300">
                  <c:v>40282</c:v>
                </c:pt>
                <c:pt idx="2301">
                  <c:v>40281</c:v>
                </c:pt>
                <c:pt idx="2302">
                  <c:v>40280</c:v>
                </c:pt>
                <c:pt idx="2303">
                  <c:v>40277</c:v>
                </c:pt>
                <c:pt idx="2304">
                  <c:v>40276</c:v>
                </c:pt>
                <c:pt idx="2305">
                  <c:v>40275</c:v>
                </c:pt>
                <c:pt idx="2306">
                  <c:v>40274</c:v>
                </c:pt>
                <c:pt idx="2307">
                  <c:v>40269</c:v>
                </c:pt>
                <c:pt idx="2308">
                  <c:v>40268</c:v>
                </c:pt>
                <c:pt idx="2309">
                  <c:v>40267</c:v>
                </c:pt>
                <c:pt idx="2310">
                  <c:v>40266</c:v>
                </c:pt>
                <c:pt idx="2311">
                  <c:v>40263</c:v>
                </c:pt>
                <c:pt idx="2312">
                  <c:v>40262</c:v>
                </c:pt>
                <c:pt idx="2313">
                  <c:v>40261</c:v>
                </c:pt>
                <c:pt idx="2314">
                  <c:v>40260</c:v>
                </c:pt>
                <c:pt idx="2315">
                  <c:v>40259</c:v>
                </c:pt>
                <c:pt idx="2316">
                  <c:v>40256</c:v>
                </c:pt>
                <c:pt idx="2317">
                  <c:v>40255</c:v>
                </c:pt>
                <c:pt idx="2318">
                  <c:v>40254</c:v>
                </c:pt>
                <c:pt idx="2319">
                  <c:v>40253</c:v>
                </c:pt>
                <c:pt idx="2320">
                  <c:v>40252</c:v>
                </c:pt>
                <c:pt idx="2321">
                  <c:v>40249</c:v>
                </c:pt>
                <c:pt idx="2322">
                  <c:v>40248</c:v>
                </c:pt>
                <c:pt idx="2323">
                  <c:v>40247</c:v>
                </c:pt>
                <c:pt idx="2324">
                  <c:v>40246</c:v>
                </c:pt>
                <c:pt idx="2325">
                  <c:v>40245</c:v>
                </c:pt>
                <c:pt idx="2326">
                  <c:v>40242</c:v>
                </c:pt>
                <c:pt idx="2327">
                  <c:v>40241</c:v>
                </c:pt>
                <c:pt idx="2328">
                  <c:v>40240</c:v>
                </c:pt>
                <c:pt idx="2329">
                  <c:v>40239</c:v>
                </c:pt>
                <c:pt idx="2330">
                  <c:v>40238</c:v>
                </c:pt>
                <c:pt idx="2331">
                  <c:v>40235</c:v>
                </c:pt>
                <c:pt idx="2332">
                  <c:v>40234</c:v>
                </c:pt>
                <c:pt idx="2333">
                  <c:v>40233</c:v>
                </c:pt>
                <c:pt idx="2334">
                  <c:v>40232</c:v>
                </c:pt>
                <c:pt idx="2335">
                  <c:v>40231</c:v>
                </c:pt>
                <c:pt idx="2336">
                  <c:v>40228</c:v>
                </c:pt>
                <c:pt idx="2337">
                  <c:v>40227</c:v>
                </c:pt>
                <c:pt idx="2338">
                  <c:v>40226</c:v>
                </c:pt>
                <c:pt idx="2339">
                  <c:v>40225</c:v>
                </c:pt>
                <c:pt idx="2340">
                  <c:v>40224</c:v>
                </c:pt>
                <c:pt idx="2341">
                  <c:v>40221</c:v>
                </c:pt>
                <c:pt idx="2342">
                  <c:v>40220</c:v>
                </c:pt>
                <c:pt idx="2343">
                  <c:v>40219</c:v>
                </c:pt>
                <c:pt idx="2344">
                  <c:v>40218</c:v>
                </c:pt>
                <c:pt idx="2345">
                  <c:v>40217</c:v>
                </c:pt>
                <c:pt idx="2346">
                  <c:v>40214</c:v>
                </c:pt>
                <c:pt idx="2347">
                  <c:v>40213</c:v>
                </c:pt>
                <c:pt idx="2348">
                  <c:v>40212</c:v>
                </c:pt>
                <c:pt idx="2349">
                  <c:v>40211</c:v>
                </c:pt>
                <c:pt idx="2350">
                  <c:v>40210</c:v>
                </c:pt>
                <c:pt idx="2351">
                  <c:v>40207</c:v>
                </c:pt>
                <c:pt idx="2352">
                  <c:v>40206</c:v>
                </c:pt>
                <c:pt idx="2353">
                  <c:v>40205</c:v>
                </c:pt>
                <c:pt idx="2354">
                  <c:v>40203</c:v>
                </c:pt>
                <c:pt idx="2355">
                  <c:v>40200</c:v>
                </c:pt>
                <c:pt idx="2356">
                  <c:v>40199</c:v>
                </c:pt>
                <c:pt idx="2357">
                  <c:v>40198</c:v>
                </c:pt>
                <c:pt idx="2358">
                  <c:v>40197</c:v>
                </c:pt>
                <c:pt idx="2359">
                  <c:v>40196</c:v>
                </c:pt>
                <c:pt idx="2360">
                  <c:v>40193</c:v>
                </c:pt>
                <c:pt idx="2361">
                  <c:v>40192</c:v>
                </c:pt>
                <c:pt idx="2362">
                  <c:v>40191</c:v>
                </c:pt>
                <c:pt idx="2363">
                  <c:v>40190</c:v>
                </c:pt>
                <c:pt idx="2364">
                  <c:v>40189</c:v>
                </c:pt>
                <c:pt idx="2365">
                  <c:v>40186</c:v>
                </c:pt>
                <c:pt idx="2366">
                  <c:v>40185</c:v>
                </c:pt>
                <c:pt idx="2367">
                  <c:v>40184</c:v>
                </c:pt>
                <c:pt idx="2368">
                  <c:v>40183</c:v>
                </c:pt>
                <c:pt idx="2369">
                  <c:v>40182</c:v>
                </c:pt>
                <c:pt idx="2370">
                  <c:v>40178</c:v>
                </c:pt>
                <c:pt idx="2371">
                  <c:v>40177</c:v>
                </c:pt>
                <c:pt idx="2372">
                  <c:v>40176</c:v>
                </c:pt>
                <c:pt idx="2373">
                  <c:v>40171</c:v>
                </c:pt>
                <c:pt idx="2374">
                  <c:v>40170</c:v>
                </c:pt>
                <c:pt idx="2375">
                  <c:v>40169</c:v>
                </c:pt>
                <c:pt idx="2376">
                  <c:v>40168</c:v>
                </c:pt>
                <c:pt idx="2377">
                  <c:v>40165</c:v>
                </c:pt>
                <c:pt idx="2378">
                  <c:v>40164</c:v>
                </c:pt>
                <c:pt idx="2379">
                  <c:v>40163</c:v>
                </c:pt>
                <c:pt idx="2380">
                  <c:v>40162</c:v>
                </c:pt>
                <c:pt idx="2381">
                  <c:v>40161</c:v>
                </c:pt>
                <c:pt idx="2382">
                  <c:v>40158</c:v>
                </c:pt>
                <c:pt idx="2383">
                  <c:v>40157</c:v>
                </c:pt>
                <c:pt idx="2384">
                  <c:v>40156</c:v>
                </c:pt>
                <c:pt idx="2385">
                  <c:v>40155</c:v>
                </c:pt>
                <c:pt idx="2386">
                  <c:v>40154</c:v>
                </c:pt>
                <c:pt idx="2387">
                  <c:v>40151</c:v>
                </c:pt>
                <c:pt idx="2388">
                  <c:v>40150</c:v>
                </c:pt>
                <c:pt idx="2389">
                  <c:v>40149</c:v>
                </c:pt>
                <c:pt idx="2390">
                  <c:v>40148</c:v>
                </c:pt>
                <c:pt idx="2391">
                  <c:v>40147</c:v>
                </c:pt>
                <c:pt idx="2392">
                  <c:v>40144</c:v>
                </c:pt>
                <c:pt idx="2393">
                  <c:v>40143</c:v>
                </c:pt>
                <c:pt idx="2394">
                  <c:v>40142</c:v>
                </c:pt>
                <c:pt idx="2395">
                  <c:v>40141</c:v>
                </c:pt>
                <c:pt idx="2396">
                  <c:v>40140</c:v>
                </c:pt>
                <c:pt idx="2397">
                  <c:v>40137</c:v>
                </c:pt>
                <c:pt idx="2398">
                  <c:v>40136</c:v>
                </c:pt>
                <c:pt idx="2399">
                  <c:v>40135</c:v>
                </c:pt>
                <c:pt idx="2400">
                  <c:v>40134</c:v>
                </c:pt>
                <c:pt idx="2401">
                  <c:v>40133</c:v>
                </c:pt>
                <c:pt idx="2402">
                  <c:v>40130</c:v>
                </c:pt>
                <c:pt idx="2403">
                  <c:v>40129</c:v>
                </c:pt>
                <c:pt idx="2404">
                  <c:v>40128</c:v>
                </c:pt>
                <c:pt idx="2405">
                  <c:v>40127</c:v>
                </c:pt>
                <c:pt idx="2406">
                  <c:v>40126</c:v>
                </c:pt>
                <c:pt idx="2407">
                  <c:v>40123</c:v>
                </c:pt>
                <c:pt idx="2408">
                  <c:v>40122</c:v>
                </c:pt>
                <c:pt idx="2409">
                  <c:v>40121</c:v>
                </c:pt>
                <c:pt idx="2410">
                  <c:v>40120</c:v>
                </c:pt>
                <c:pt idx="2411">
                  <c:v>40119</c:v>
                </c:pt>
                <c:pt idx="2412">
                  <c:v>40116</c:v>
                </c:pt>
                <c:pt idx="2413">
                  <c:v>40115</c:v>
                </c:pt>
                <c:pt idx="2414">
                  <c:v>40114</c:v>
                </c:pt>
                <c:pt idx="2415">
                  <c:v>40113</c:v>
                </c:pt>
                <c:pt idx="2416">
                  <c:v>40112</c:v>
                </c:pt>
                <c:pt idx="2417">
                  <c:v>40109</c:v>
                </c:pt>
                <c:pt idx="2418">
                  <c:v>40108</c:v>
                </c:pt>
                <c:pt idx="2419">
                  <c:v>40107</c:v>
                </c:pt>
                <c:pt idx="2420">
                  <c:v>40106</c:v>
                </c:pt>
                <c:pt idx="2421">
                  <c:v>40105</c:v>
                </c:pt>
                <c:pt idx="2422">
                  <c:v>40102</c:v>
                </c:pt>
                <c:pt idx="2423">
                  <c:v>40101</c:v>
                </c:pt>
                <c:pt idx="2424">
                  <c:v>40100</c:v>
                </c:pt>
                <c:pt idx="2425">
                  <c:v>40099</c:v>
                </c:pt>
                <c:pt idx="2426">
                  <c:v>40098</c:v>
                </c:pt>
                <c:pt idx="2427">
                  <c:v>40095</c:v>
                </c:pt>
                <c:pt idx="2428">
                  <c:v>40094</c:v>
                </c:pt>
                <c:pt idx="2429">
                  <c:v>40093</c:v>
                </c:pt>
                <c:pt idx="2430">
                  <c:v>40092</c:v>
                </c:pt>
                <c:pt idx="2431">
                  <c:v>40091</c:v>
                </c:pt>
                <c:pt idx="2432">
                  <c:v>40088</c:v>
                </c:pt>
                <c:pt idx="2433">
                  <c:v>40087</c:v>
                </c:pt>
                <c:pt idx="2434">
                  <c:v>40086</c:v>
                </c:pt>
                <c:pt idx="2435">
                  <c:v>40085</c:v>
                </c:pt>
                <c:pt idx="2436">
                  <c:v>40084</c:v>
                </c:pt>
                <c:pt idx="2437">
                  <c:v>40081</c:v>
                </c:pt>
                <c:pt idx="2438">
                  <c:v>40080</c:v>
                </c:pt>
                <c:pt idx="2439">
                  <c:v>40079</c:v>
                </c:pt>
                <c:pt idx="2440">
                  <c:v>40078</c:v>
                </c:pt>
                <c:pt idx="2441">
                  <c:v>40077</c:v>
                </c:pt>
                <c:pt idx="2442">
                  <c:v>40074</c:v>
                </c:pt>
                <c:pt idx="2443">
                  <c:v>40073</c:v>
                </c:pt>
                <c:pt idx="2444">
                  <c:v>40072</c:v>
                </c:pt>
                <c:pt idx="2445">
                  <c:v>40071</c:v>
                </c:pt>
                <c:pt idx="2446">
                  <c:v>40070</c:v>
                </c:pt>
                <c:pt idx="2447">
                  <c:v>40067</c:v>
                </c:pt>
                <c:pt idx="2448">
                  <c:v>40066</c:v>
                </c:pt>
                <c:pt idx="2449">
                  <c:v>40065</c:v>
                </c:pt>
                <c:pt idx="2450">
                  <c:v>40064</c:v>
                </c:pt>
                <c:pt idx="2451">
                  <c:v>40063</c:v>
                </c:pt>
                <c:pt idx="2452">
                  <c:v>40060</c:v>
                </c:pt>
                <c:pt idx="2453">
                  <c:v>40059</c:v>
                </c:pt>
                <c:pt idx="2454">
                  <c:v>40058</c:v>
                </c:pt>
                <c:pt idx="2455">
                  <c:v>40057</c:v>
                </c:pt>
                <c:pt idx="2456">
                  <c:v>40056</c:v>
                </c:pt>
                <c:pt idx="2457">
                  <c:v>40053</c:v>
                </c:pt>
                <c:pt idx="2458">
                  <c:v>40052</c:v>
                </c:pt>
                <c:pt idx="2459">
                  <c:v>40051</c:v>
                </c:pt>
                <c:pt idx="2460">
                  <c:v>40050</c:v>
                </c:pt>
                <c:pt idx="2461">
                  <c:v>40049</c:v>
                </c:pt>
                <c:pt idx="2462">
                  <c:v>40046</c:v>
                </c:pt>
                <c:pt idx="2463">
                  <c:v>40045</c:v>
                </c:pt>
                <c:pt idx="2464">
                  <c:v>40044</c:v>
                </c:pt>
                <c:pt idx="2465">
                  <c:v>40043</c:v>
                </c:pt>
                <c:pt idx="2466">
                  <c:v>40042</c:v>
                </c:pt>
                <c:pt idx="2467">
                  <c:v>40039</c:v>
                </c:pt>
                <c:pt idx="2468">
                  <c:v>40038</c:v>
                </c:pt>
                <c:pt idx="2469">
                  <c:v>40037</c:v>
                </c:pt>
                <c:pt idx="2470">
                  <c:v>40036</c:v>
                </c:pt>
                <c:pt idx="2471">
                  <c:v>40035</c:v>
                </c:pt>
                <c:pt idx="2472">
                  <c:v>40032</c:v>
                </c:pt>
                <c:pt idx="2473">
                  <c:v>40031</c:v>
                </c:pt>
                <c:pt idx="2474">
                  <c:v>40030</c:v>
                </c:pt>
                <c:pt idx="2475">
                  <c:v>40029</c:v>
                </c:pt>
                <c:pt idx="2476">
                  <c:v>40028</c:v>
                </c:pt>
                <c:pt idx="2477">
                  <c:v>40025</c:v>
                </c:pt>
                <c:pt idx="2478">
                  <c:v>40024</c:v>
                </c:pt>
                <c:pt idx="2479">
                  <c:v>40023</c:v>
                </c:pt>
                <c:pt idx="2480">
                  <c:v>40022</c:v>
                </c:pt>
                <c:pt idx="2481">
                  <c:v>40021</c:v>
                </c:pt>
                <c:pt idx="2482">
                  <c:v>40018</c:v>
                </c:pt>
                <c:pt idx="2483">
                  <c:v>40017</c:v>
                </c:pt>
                <c:pt idx="2484">
                  <c:v>40016</c:v>
                </c:pt>
                <c:pt idx="2485">
                  <c:v>40015</c:v>
                </c:pt>
                <c:pt idx="2486">
                  <c:v>40014</c:v>
                </c:pt>
                <c:pt idx="2487">
                  <c:v>40011</c:v>
                </c:pt>
                <c:pt idx="2488">
                  <c:v>40010</c:v>
                </c:pt>
                <c:pt idx="2489">
                  <c:v>40009</c:v>
                </c:pt>
                <c:pt idx="2490">
                  <c:v>40008</c:v>
                </c:pt>
                <c:pt idx="2491">
                  <c:v>40007</c:v>
                </c:pt>
                <c:pt idx="2492">
                  <c:v>40004</c:v>
                </c:pt>
                <c:pt idx="2493">
                  <c:v>40003</c:v>
                </c:pt>
                <c:pt idx="2494">
                  <c:v>40002</c:v>
                </c:pt>
                <c:pt idx="2495">
                  <c:v>40001</c:v>
                </c:pt>
                <c:pt idx="2496">
                  <c:v>40000</c:v>
                </c:pt>
                <c:pt idx="2497">
                  <c:v>39997</c:v>
                </c:pt>
                <c:pt idx="2498">
                  <c:v>39996</c:v>
                </c:pt>
                <c:pt idx="2499">
                  <c:v>39995</c:v>
                </c:pt>
                <c:pt idx="2500">
                  <c:v>39994</c:v>
                </c:pt>
                <c:pt idx="2501">
                  <c:v>39993</c:v>
                </c:pt>
                <c:pt idx="2502">
                  <c:v>39990</c:v>
                </c:pt>
                <c:pt idx="2503">
                  <c:v>39989</c:v>
                </c:pt>
                <c:pt idx="2504">
                  <c:v>39988</c:v>
                </c:pt>
                <c:pt idx="2505">
                  <c:v>39987</c:v>
                </c:pt>
                <c:pt idx="2506">
                  <c:v>39986</c:v>
                </c:pt>
                <c:pt idx="2507">
                  <c:v>39983</c:v>
                </c:pt>
                <c:pt idx="2508">
                  <c:v>39982</c:v>
                </c:pt>
                <c:pt idx="2509">
                  <c:v>39981</c:v>
                </c:pt>
                <c:pt idx="2510">
                  <c:v>39980</c:v>
                </c:pt>
                <c:pt idx="2511">
                  <c:v>39979</c:v>
                </c:pt>
                <c:pt idx="2512">
                  <c:v>39976</c:v>
                </c:pt>
                <c:pt idx="2513">
                  <c:v>39975</c:v>
                </c:pt>
                <c:pt idx="2514">
                  <c:v>39974</c:v>
                </c:pt>
                <c:pt idx="2515">
                  <c:v>39973</c:v>
                </c:pt>
                <c:pt idx="2516">
                  <c:v>39969</c:v>
                </c:pt>
                <c:pt idx="2517">
                  <c:v>39968</c:v>
                </c:pt>
                <c:pt idx="2518">
                  <c:v>39967</c:v>
                </c:pt>
                <c:pt idx="2519">
                  <c:v>39966</c:v>
                </c:pt>
                <c:pt idx="2520">
                  <c:v>39965</c:v>
                </c:pt>
                <c:pt idx="2521">
                  <c:v>39962</c:v>
                </c:pt>
                <c:pt idx="2522">
                  <c:v>39961</c:v>
                </c:pt>
                <c:pt idx="2523">
                  <c:v>39960</c:v>
                </c:pt>
                <c:pt idx="2524">
                  <c:v>39959</c:v>
                </c:pt>
                <c:pt idx="2525">
                  <c:v>39958</c:v>
                </c:pt>
                <c:pt idx="2526">
                  <c:v>39955</c:v>
                </c:pt>
                <c:pt idx="2527">
                  <c:v>39954</c:v>
                </c:pt>
                <c:pt idx="2528">
                  <c:v>39953</c:v>
                </c:pt>
                <c:pt idx="2529">
                  <c:v>39952</c:v>
                </c:pt>
                <c:pt idx="2530">
                  <c:v>39951</c:v>
                </c:pt>
                <c:pt idx="2531">
                  <c:v>39948</c:v>
                </c:pt>
                <c:pt idx="2532">
                  <c:v>39947</c:v>
                </c:pt>
                <c:pt idx="2533">
                  <c:v>39946</c:v>
                </c:pt>
                <c:pt idx="2534">
                  <c:v>39945</c:v>
                </c:pt>
                <c:pt idx="2535">
                  <c:v>39944</c:v>
                </c:pt>
                <c:pt idx="2536">
                  <c:v>39941</c:v>
                </c:pt>
                <c:pt idx="2537">
                  <c:v>39940</c:v>
                </c:pt>
                <c:pt idx="2538">
                  <c:v>39939</c:v>
                </c:pt>
                <c:pt idx="2539">
                  <c:v>39938</c:v>
                </c:pt>
                <c:pt idx="2540">
                  <c:v>39937</c:v>
                </c:pt>
                <c:pt idx="2541">
                  <c:v>39934</c:v>
                </c:pt>
                <c:pt idx="2542">
                  <c:v>39933</c:v>
                </c:pt>
                <c:pt idx="2543">
                  <c:v>39932</c:v>
                </c:pt>
                <c:pt idx="2544">
                  <c:v>39931</c:v>
                </c:pt>
                <c:pt idx="2545">
                  <c:v>39930</c:v>
                </c:pt>
                <c:pt idx="2546">
                  <c:v>39927</c:v>
                </c:pt>
                <c:pt idx="2547">
                  <c:v>39926</c:v>
                </c:pt>
                <c:pt idx="2548">
                  <c:v>39925</c:v>
                </c:pt>
                <c:pt idx="2549">
                  <c:v>39924</c:v>
                </c:pt>
                <c:pt idx="2550">
                  <c:v>39923</c:v>
                </c:pt>
                <c:pt idx="2551">
                  <c:v>39920</c:v>
                </c:pt>
                <c:pt idx="2552">
                  <c:v>39919</c:v>
                </c:pt>
                <c:pt idx="2553">
                  <c:v>39918</c:v>
                </c:pt>
                <c:pt idx="2554">
                  <c:v>39917</c:v>
                </c:pt>
                <c:pt idx="2555">
                  <c:v>39912</c:v>
                </c:pt>
                <c:pt idx="2556">
                  <c:v>39911</c:v>
                </c:pt>
                <c:pt idx="2557">
                  <c:v>39910</c:v>
                </c:pt>
                <c:pt idx="2558">
                  <c:v>39909</c:v>
                </c:pt>
                <c:pt idx="2559">
                  <c:v>39906</c:v>
                </c:pt>
                <c:pt idx="2560">
                  <c:v>39905</c:v>
                </c:pt>
                <c:pt idx="2561">
                  <c:v>39904</c:v>
                </c:pt>
                <c:pt idx="2562">
                  <c:v>39903</c:v>
                </c:pt>
                <c:pt idx="2563">
                  <c:v>39902</c:v>
                </c:pt>
                <c:pt idx="2564">
                  <c:v>39899</c:v>
                </c:pt>
                <c:pt idx="2565">
                  <c:v>39898</c:v>
                </c:pt>
                <c:pt idx="2566">
                  <c:v>39897</c:v>
                </c:pt>
                <c:pt idx="2567">
                  <c:v>39896</c:v>
                </c:pt>
                <c:pt idx="2568">
                  <c:v>39895</c:v>
                </c:pt>
                <c:pt idx="2569">
                  <c:v>39892</c:v>
                </c:pt>
                <c:pt idx="2570">
                  <c:v>39891</c:v>
                </c:pt>
                <c:pt idx="2571">
                  <c:v>39890</c:v>
                </c:pt>
                <c:pt idx="2572">
                  <c:v>39889</c:v>
                </c:pt>
                <c:pt idx="2573">
                  <c:v>39888</c:v>
                </c:pt>
                <c:pt idx="2574">
                  <c:v>39885</c:v>
                </c:pt>
                <c:pt idx="2575">
                  <c:v>39884</c:v>
                </c:pt>
                <c:pt idx="2576">
                  <c:v>39883</c:v>
                </c:pt>
                <c:pt idx="2577">
                  <c:v>39882</c:v>
                </c:pt>
                <c:pt idx="2578">
                  <c:v>39881</c:v>
                </c:pt>
                <c:pt idx="2579">
                  <c:v>39878</c:v>
                </c:pt>
                <c:pt idx="2580">
                  <c:v>39877</c:v>
                </c:pt>
                <c:pt idx="2581">
                  <c:v>39876</c:v>
                </c:pt>
                <c:pt idx="2582">
                  <c:v>39875</c:v>
                </c:pt>
                <c:pt idx="2583">
                  <c:v>39874</c:v>
                </c:pt>
                <c:pt idx="2584">
                  <c:v>39871</c:v>
                </c:pt>
                <c:pt idx="2585">
                  <c:v>39870</c:v>
                </c:pt>
                <c:pt idx="2586">
                  <c:v>39869</c:v>
                </c:pt>
                <c:pt idx="2587">
                  <c:v>39868</c:v>
                </c:pt>
                <c:pt idx="2588">
                  <c:v>39867</c:v>
                </c:pt>
                <c:pt idx="2589">
                  <c:v>39864</c:v>
                </c:pt>
                <c:pt idx="2590">
                  <c:v>39863</c:v>
                </c:pt>
                <c:pt idx="2591">
                  <c:v>39862</c:v>
                </c:pt>
                <c:pt idx="2592">
                  <c:v>39861</c:v>
                </c:pt>
                <c:pt idx="2593">
                  <c:v>39860</c:v>
                </c:pt>
                <c:pt idx="2594">
                  <c:v>39857</c:v>
                </c:pt>
                <c:pt idx="2595">
                  <c:v>39856</c:v>
                </c:pt>
                <c:pt idx="2596">
                  <c:v>39855</c:v>
                </c:pt>
                <c:pt idx="2597">
                  <c:v>39854</c:v>
                </c:pt>
                <c:pt idx="2598">
                  <c:v>39853</c:v>
                </c:pt>
                <c:pt idx="2599">
                  <c:v>39850</c:v>
                </c:pt>
                <c:pt idx="2600">
                  <c:v>39849</c:v>
                </c:pt>
                <c:pt idx="2601">
                  <c:v>39848</c:v>
                </c:pt>
                <c:pt idx="2602">
                  <c:v>39847</c:v>
                </c:pt>
                <c:pt idx="2603">
                  <c:v>39846</c:v>
                </c:pt>
                <c:pt idx="2604">
                  <c:v>39843</c:v>
                </c:pt>
                <c:pt idx="2605">
                  <c:v>39842</c:v>
                </c:pt>
                <c:pt idx="2606">
                  <c:v>39841</c:v>
                </c:pt>
                <c:pt idx="2607">
                  <c:v>39840</c:v>
                </c:pt>
                <c:pt idx="2608">
                  <c:v>39836</c:v>
                </c:pt>
                <c:pt idx="2609">
                  <c:v>39835</c:v>
                </c:pt>
                <c:pt idx="2610">
                  <c:v>39834</c:v>
                </c:pt>
                <c:pt idx="2611">
                  <c:v>39833</c:v>
                </c:pt>
                <c:pt idx="2612">
                  <c:v>39832</c:v>
                </c:pt>
                <c:pt idx="2613">
                  <c:v>39829</c:v>
                </c:pt>
                <c:pt idx="2614">
                  <c:v>39828</c:v>
                </c:pt>
                <c:pt idx="2615">
                  <c:v>39827</c:v>
                </c:pt>
                <c:pt idx="2616">
                  <c:v>39826</c:v>
                </c:pt>
                <c:pt idx="2617">
                  <c:v>39825</c:v>
                </c:pt>
                <c:pt idx="2618">
                  <c:v>39822</c:v>
                </c:pt>
                <c:pt idx="2619">
                  <c:v>39821</c:v>
                </c:pt>
                <c:pt idx="2620">
                  <c:v>39820</c:v>
                </c:pt>
                <c:pt idx="2621">
                  <c:v>39819</c:v>
                </c:pt>
                <c:pt idx="2622">
                  <c:v>39818</c:v>
                </c:pt>
                <c:pt idx="2623">
                  <c:v>39815</c:v>
                </c:pt>
                <c:pt idx="2624">
                  <c:v>39813</c:v>
                </c:pt>
                <c:pt idx="2625">
                  <c:v>39812</c:v>
                </c:pt>
                <c:pt idx="2626">
                  <c:v>39811</c:v>
                </c:pt>
                <c:pt idx="2627">
                  <c:v>39806</c:v>
                </c:pt>
                <c:pt idx="2628">
                  <c:v>39805</c:v>
                </c:pt>
                <c:pt idx="2629">
                  <c:v>39804</c:v>
                </c:pt>
                <c:pt idx="2630">
                  <c:v>39801</c:v>
                </c:pt>
                <c:pt idx="2631">
                  <c:v>39800</c:v>
                </c:pt>
                <c:pt idx="2632">
                  <c:v>39799</c:v>
                </c:pt>
                <c:pt idx="2633">
                  <c:v>39798</c:v>
                </c:pt>
                <c:pt idx="2634">
                  <c:v>39797</c:v>
                </c:pt>
                <c:pt idx="2635">
                  <c:v>39794</c:v>
                </c:pt>
                <c:pt idx="2636">
                  <c:v>39793</c:v>
                </c:pt>
                <c:pt idx="2637">
                  <c:v>39792</c:v>
                </c:pt>
                <c:pt idx="2638">
                  <c:v>39791</c:v>
                </c:pt>
                <c:pt idx="2639">
                  <c:v>39790</c:v>
                </c:pt>
                <c:pt idx="2640">
                  <c:v>39787</c:v>
                </c:pt>
                <c:pt idx="2641">
                  <c:v>39786</c:v>
                </c:pt>
                <c:pt idx="2642">
                  <c:v>39785</c:v>
                </c:pt>
                <c:pt idx="2643">
                  <c:v>39784</c:v>
                </c:pt>
                <c:pt idx="2644">
                  <c:v>39783</c:v>
                </c:pt>
                <c:pt idx="2645">
                  <c:v>39780</c:v>
                </c:pt>
                <c:pt idx="2646">
                  <c:v>39779</c:v>
                </c:pt>
                <c:pt idx="2647">
                  <c:v>39778</c:v>
                </c:pt>
                <c:pt idx="2648">
                  <c:v>39777</c:v>
                </c:pt>
                <c:pt idx="2649">
                  <c:v>39776</c:v>
                </c:pt>
                <c:pt idx="2650">
                  <c:v>39773</c:v>
                </c:pt>
                <c:pt idx="2651">
                  <c:v>39772</c:v>
                </c:pt>
                <c:pt idx="2652">
                  <c:v>39771</c:v>
                </c:pt>
                <c:pt idx="2653">
                  <c:v>39770</c:v>
                </c:pt>
                <c:pt idx="2654">
                  <c:v>39769</c:v>
                </c:pt>
                <c:pt idx="2655">
                  <c:v>39766</c:v>
                </c:pt>
                <c:pt idx="2656">
                  <c:v>39765</c:v>
                </c:pt>
                <c:pt idx="2657">
                  <c:v>39764</c:v>
                </c:pt>
                <c:pt idx="2658">
                  <c:v>39763</c:v>
                </c:pt>
                <c:pt idx="2659">
                  <c:v>39762</c:v>
                </c:pt>
                <c:pt idx="2660">
                  <c:v>39759</c:v>
                </c:pt>
                <c:pt idx="2661">
                  <c:v>39758</c:v>
                </c:pt>
                <c:pt idx="2662">
                  <c:v>39757</c:v>
                </c:pt>
                <c:pt idx="2663">
                  <c:v>39756</c:v>
                </c:pt>
                <c:pt idx="2664">
                  <c:v>39755</c:v>
                </c:pt>
                <c:pt idx="2665">
                  <c:v>39752</c:v>
                </c:pt>
                <c:pt idx="2666">
                  <c:v>39751</c:v>
                </c:pt>
                <c:pt idx="2667">
                  <c:v>39750</c:v>
                </c:pt>
                <c:pt idx="2668">
                  <c:v>39749</c:v>
                </c:pt>
                <c:pt idx="2669">
                  <c:v>39748</c:v>
                </c:pt>
                <c:pt idx="2670">
                  <c:v>39745</c:v>
                </c:pt>
                <c:pt idx="2671">
                  <c:v>39744</c:v>
                </c:pt>
                <c:pt idx="2672">
                  <c:v>39743</c:v>
                </c:pt>
                <c:pt idx="2673">
                  <c:v>39742</c:v>
                </c:pt>
                <c:pt idx="2674">
                  <c:v>39741</c:v>
                </c:pt>
                <c:pt idx="2675">
                  <c:v>39738</c:v>
                </c:pt>
                <c:pt idx="2676">
                  <c:v>39737</c:v>
                </c:pt>
                <c:pt idx="2677">
                  <c:v>39736</c:v>
                </c:pt>
                <c:pt idx="2678">
                  <c:v>39735</c:v>
                </c:pt>
                <c:pt idx="2679">
                  <c:v>39734</c:v>
                </c:pt>
                <c:pt idx="2680">
                  <c:v>39731</c:v>
                </c:pt>
                <c:pt idx="2681">
                  <c:v>39730</c:v>
                </c:pt>
                <c:pt idx="2682">
                  <c:v>39729</c:v>
                </c:pt>
                <c:pt idx="2683">
                  <c:v>39728</c:v>
                </c:pt>
                <c:pt idx="2684">
                  <c:v>39727</c:v>
                </c:pt>
                <c:pt idx="2685">
                  <c:v>39724</c:v>
                </c:pt>
                <c:pt idx="2686">
                  <c:v>39723</c:v>
                </c:pt>
                <c:pt idx="2687">
                  <c:v>39722</c:v>
                </c:pt>
                <c:pt idx="2688">
                  <c:v>39721</c:v>
                </c:pt>
                <c:pt idx="2689">
                  <c:v>39720</c:v>
                </c:pt>
                <c:pt idx="2690">
                  <c:v>39717</c:v>
                </c:pt>
                <c:pt idx="2691">
                  <c:v>39716</c:v>
                </c:pt>
                <c:pt idx="2692">
                  <c:v>39715</c:v>
                </c:pt>
                <c:pt idx="2693">
                  <c:v>39714</c:v>
                </c:pt>
                <c:pt idx="2694">
                  <c:v>39713</c:v>
                </c:pt>
                <c:pt idx="2695">
                  <c:v>39710</c:v>
                </c:pt>
                <c:pt idx="2696">
                  <c:v>39709</c:v>
                </c:pt>
                <c:pt idx="2697">
                  <c:v>39708</c:v>
                </c:pt>
                <c:pt idx="2698">
                  <c:v>39707</c:v>
                </c:pt>
                <c:pt idx="2699">
                  <c:v>39706</c:v>
                </c:pt>
                <c:pt idx="2700">
                  <c:v>39703</c:v>
                </c:pt>
                <c:pt idx="2701">
                  <c:v>39702</c:v>
                </c:pt>
                <c:pt idx="2702">
                  <c:v>39701</c:v>
                </c:pt>
                <c:pt idx="2703">
                  <c:v>39700</c:v>
                </c:pt>
                <c:pt idx="2704">
                  <c:v>39699</c:v>
                </c:pt>
                <c:pt idx="2705">
                  <c:v>39696</c:v>
                </c:pt>
                <c:pt idx="2706">
                  <c:v>39695</c:v>
                </c:pt>
                <c:pt idx="2707">
                  <c:v>39694</c:v>
                </c:pt>
                <c:pt idx="2708">
                  <c:v>39693</c:v>
                </c:pt>
                <c:pt idx="2709">
                  <c:v>39692</c:v>
                </c:pt>
                <c:pt idx="2710">
                  <c:v>39689</c:v>
                </c:pt>
                <c:pt idx="2711">
                  <c:v>39688</c:v>
                </c:pt>
                <c:pt idx="2712">
                  <c:v>39687</c:v>
                </c:pt>
                <c:pt idx="2713">
                  <c:v>39686</c:v>
                </c:pt>
                <c:pt idx="2714">
                  <c:v>39685</c:v>
                </c:pt>
                <c:pt idx="2715">
                  <c:v>39682</c:v>
                </c:pt>
                <c:pt idx="2716">
                  <c:v>39681</c:v>
                </c:pt>
                <c:pt idx="2717">
                  <c:v>39680</c:v>
                </c:pt>
                <c:pt idx="2718">
                  <c:v>39679</c:v>
                </c:pt>
                <c:pt idx="2719">
                  <c:v>39678</c:v>
                </c:pt>
                <c:pt idx="2720">
                  <c:v>39675</c:v>
                </c:pt>
                <c:pt idx="2721">
                  <c:v>39674</c:v>
                </c:pt>
                <c:pt idx="2722">
                  <c:v>39673</c:v>
                </c:pt>
                <c:pt idx="2723">
                  <c:v>39672</c:v>
                </c:pt>
                <c:pt idx="2724">
                  <c:v>39671</c:v>
                </c:pt>
                <c:pt idx="2725">
                  <c:v>39668</c:v>
                </c:pt>
                <c:pt idx="2726">
                  <c:v>39667</c:v>
                </c:pt>
                <c:pt idx="2727">
                  <c:v>39666</c:v>
                </c:pt>
                <c:pt idx="2728">
                  <c:v>39665</c:v>
                </c:pt>
                <c:pt idx="2729">
                  <c:v>39664</c:v>
                </c:pt>
                <c:pt idx="2730">
                  <c:v>39661</c:v>
                </c:pt>
                <c:pt idx="2731">
                  <c:v>39660</c:v>
                </c:pt>
                <c:pt idx="2732">
                  <c:v>39659</c:v>
                </c:pt>
                <c:pt idx="2733">
                  <c:v>39658</c:v>
                </c:pt>
                <c:pt idx="2734">
                  <c:v>39657</c:v>
                </c:pt>
                <c:pt idx="2735">
                  <c:v>39654</c:v>
                </c:pt>
                <c:pt idx="2736">
                  <c:v>39653</c:v>
                </c:pt>
                <c:pt idx="2737">
                  <c:v>39652</c:v>
                </c:pt>
                <c:pt idx="2738">
                  <c:v>39651</c:v>
                </c:pt>
                <c:pt idx="2739">
                  <c:v>39650</c:v>
                </c:pt>
                <c:pt idx="2740">
                  <c:v>39647</c:v>
                </c:pt>
                <c:pt idx="2741">
                  <c:v>39646</c:v>
                </c:pt>
                <c:pt idx="2742">
                  <c:v>39645</c:v>
                </c:pt>
                <c:pt idx="2743">
                  <c:v>39644</c:v>
                </c:pt>
                <c:pt idx="2744">
                  <c:v>39643</c:v>
                </c:pt>
                <c:pt idx="2745">
                  <c:v>39640</c:v>
                </c:pt>
                <c:pt idx="2746">
                  <c:v>39639</c:v>
                </c:pt>
                <c:pt idx="2747">
                  <c:v>39638</c:v>
                </c:pt>
                <c:pt idx="2748">
                  <c:v>39637</c:v>
                </c:pt>
                <c:pt idx="2749">
                  <c:v>39636</c:v>
                </c:pt>
                <c:pt idx="2750">
                  <c:v>39633</c:v>
                </c:pt>
                <c:pt idx="2751">
                  <c:v>39632</c:v>
                </c:pt>
                <c:pt idx="2752">
                  <c:v>39631</c:v>
                </c:pt>
                <c:pt idx="2753">
                  <c:v>39630</c:v>
                </c:pt>
                <c:pt idx="2754">
                  <c:v>39629</c:v>
                </c:pt>
                <c:pt idx="2755">
                  <c:v>39626</c:v>
                </c:pt>
                <c:pt idx="2756">
                  <c:v>39625</c:v>
                </c:pt>
                <c:pt idx="2757">
                  <c:v>39624</c:v>
                </c:pt>
                <c:pt idx="2758">
                  <c:v>39623</c:v>
                </c:pt>
                <c:pt idx="2759">
                  <c:v>39622</c:v>
                </c:pt>
                <c:pt idx="2760">
                  <c:v>39619</c:v>
                </c:pt>
                <c:pt idx="2761">
                  <c:v>39618</c:v>
                </c:pt>
                <c:pt idx="2762">
                  <c:v>39617</c:v>
                </c:pt>
                <c:pt idx="2763">
                  <c:v>39616</c:v>
                </c:pt>
                <c:pt idx="2764">
                  <c:v>39615</c:v>
                </c:pt>
                <c:pt idx="2765">
                  <c:v>39612</c:v>
                </c:pt>
                <c:pt idx="2766">
                  <c:v>39611</c:v>
                </c:pt>
                <c:pt idx="2767">
                  <c:v>39610</c:v>
                </c:pt>
                <c:pt idx="2768">
                  <c:v>39609</c:v>
                </c:pt>
                <c:pt idx="2769">
                  <c:v>39605</c:v>
                </c:pt>
                <c:pt idx="2770">
                  <c:v>39604</c:v>
                </c:pt>
                <c:pt idx="2771">
                  <c:v>39603</c:v>
                </c:pt>
                <c:pt idx="2772">
                  <c:v>39602</c:v>
                </c:pt>
                <c:pt idx="2773">
                  <c:v>39601</c:v>
                </c:pt>
                <c:pt idx="2774">
                  <c:v>39598</c:v>
                </c:pt>
                <c:pt idx="2775">
                  <c:v>39597</c:v>
                </c:pt>
                <c:pt idx="2776">
                  <c:v>39596</c:v>
                </c:pt>
                <c:pt idx="2777">
                  <c:v>39595</c:v>
                </c:pt>
                <c:pt idx="2778">
                  <c:v>39594</c:v>
                </c:pt>
                <c:pt idx="2779">
                  <c:v>39591</c:v>
                </c:pt>
                <c:pt idx="2780">
                  <c:v>39590</c:v>
                </c:pt>
                <c:pt idx="2781">
                  <c:v>39589</c:v>
                </c:pt>
                <c:pt idx="2782">
                  <c:v>39588</c:v>
                </c:pt>
                <c:pt idx="2783">
                  <c:v>39587</c:v>
                </c:pt>
                <c:pt idx="2784">
                  <c:v>39584</c:v>
                </c:pt>
                <c:pt idx="2785">
                  <c:v>39583</c:v>
                </c:pt>
                <c:pt idx="2786">
                  <c:v>39582</c:v>
                </c:pt>
                <c:pt idx="2787">
                  <c:v>39581</c:v>
                </c:pt>
                <c:pt idx="2788">
                  <c:v>39580</c:v>
                </c:pt>
                <c:pt idx="2789">
                  <c:v>39577</c:v>
                </c:pt>
                <c:pt idx="2790">
                  <c:v>39576</c:v>
                </c:pt>
                <c:pt idx="2791">
                  <c:v>39575</c:v>
                </c:pt>
                <c:pt idx="2792">
                  <c:v>39574</c:v>
                </c:pt>
                <c:pt idx="2793">
                  <c:v>39573</c:v>
                </c:pt>
                <c:pt idx="2794">
                  <c:v>39570</c:v>
                </c:pt>
                <c:pt idx="2795">
                  <c:v>39569</c:v>
                </c:pt>
                <c:pt idx="2796">
                  <c:v>39568</c:v>
                </c:pt>
                <c:pt idx="2797">
                  <c:v>39567</c:v>
                </c:pt>
                <c:pt idx="2798">
                  <c:v>39566</c:v>
                </c:pt>
                <c:pt idx="2799">
                  <c:v>39562</c:v>
                </c:pt>
                <c:pt idx="2800">
                  <c:v>39561</c:v>
                </c:pt>
                <c:pt idx="2801">
                  <c:v>39560</c:v>
                </c:pt>
                <c:pt idx="2802">
                  <c:v>39559</c:v>
                </c:pt>
                <c:pt idx="2803">
                  <c:v>39556</c:v>
                </c:pt>
                <c:pt idx="2804">
                  <c:v>39555</c:v>
                </c:pt>
                <c:pt idx="2805">
                  <c:v>39554</c:v>
                </c:pt>
                <c:pt idx="2806">
                  <c:v>39553</c:v>
                </c:pt>
                <c:pt idx="2807">
                  <c:v>39552</c:v>
                </c:pt>
                <c:pt idx="2808">
                  <c:v>39549</c:v>
                </c:pt>
                <c:pt idx="2809">
                  <c:v>39548</c:v>
                </c:pt>
                <c:pt idx="2810">
                  <c:v>39547</c:v>
                </c:pt>
                <c:pt idx="2811">
                  <c:v>39546</c:v>
                </c:pt>
                <c:pt idx="2812">
                  <c:v>39545</c:v>
                </c:pt>
                <c:pt idx="2813">
                  <c:v>39542</c:v>
                </c:pt>
                <c:pt idx="2814">
                  <c:v>39541</c:v>
                </c:pt>
                <c:pt idx="2815">
                  <c:v>39540</c:v>
                </c:pt>
                <c:pt idx="2816">
                  <c:v>39539</c:v>
                </c:pt>
                <c:pt idx="2817">
                  <c:v>39538</c:v>
                </c:pt>
                <c:pt idx="2818">
                  <c:v>39535</c:v>
                </c:pt>
                <c:pt idx="2819">
                  <c:v>39534</c:v>
                </c:pt>
                <c:pt idx="2820">
                  <c:v>39533</c:v>
                </c:pt>
                <c:pt idx="2821">
                  <c:v>39532</c:v>
                </c:pt>
                <c:pt idx="2822">
                  <c:v>39527</c:v>
                </c:pt>
                <c:pt idx="2823">
                  <c:v>39526</c:v>
                </c:pt>
                <c:pt idx="2824">
                  <c:v>39525</c:v>
                </c:pt>
                <c:pt idx="2825">
                  <c:v>39524</c:v>
                </c:pt>
                <c:pt idx="2826">
                  <c:v>39521</c:v>
                </c:pt>
                <c:pt idx="2827">
                  <c:v>39520</c:v>
                </c:pt>
                <c:pt idx="2828">
                  <c:v>39519</c:v>
                </c:pt>
                <c:pt idx="2829">
                  <c:v>39518</c:v>
                </c:pt>
                <c:pt idx="2830">
                  <c:v>39517</c:v>
                </c:pt>
                <c:pt idx="2831">
                  <c:v>39514</c:v>
                </c:pt>
                <c:pt idx="2832">
                  <c:v>39513</c:v>
                </c:pt>
                <c:pt idx="2833">
                  <c:v>39512</c:v>
                </c:pt>
                <c:pt idx="2834">
                  <c:v>39511</c:v>
                </c:pt>
                <c:pt idx="2835">
                  <c:v>39510</c:v>
                </c:pt>
                <c:pt idx="2836">
                  <c:v>39507</c:v>
                </c:pt>
                <c:pt idx="2837">
                  <c:v>39506</c:v>
                </c:pt>
                <c:pt idx="2838">
                  <c:v>39505</c:v>
                </c:pt>
                <c:pt idx="2839">
                  <c:v>39504</c:v>
                </c:pt>
                <c:pt idx="2840">
                  <c:v>39503</c:v>
                </c:pt>
                <c:pt idx="2841">
                  <c:v>39500</c:v>
                </c:pt>
                <c:pt idx="2842">
                  <c:v>39499</c:v>
                </c:pt>
                <c:pt idx="2843">
                  <c:v>39498</c:v>
                </c:pt>
                <c:pt idx="2844">
                  <c:v>39497</c:v>
                </c:pt>
                <c:pt idx="2845">
                  <c:v>39496</c:v>
                </c:pt>
                <c:pt idx="2846">
                  <c:v>39493</c:v>
                </c:pt>
                <c:pt idx="2847">
                  <c:v>39492</c:v>
                </c:pt>
                <c:pt idx="2848">
                  <c:v>39491</c:v>
                </c:pt>
                <c:pt idx="2849">
                  <c:v>39490</c:v>
                </c:pt>
                <c:pt idx="2850">
                  <c:v>39489</c:v>
                </c:pt>
                <c:pt idx="2851">
                  <c:v>39486</c:v>
                </c:pt>
                <c:pt idx="2852">
                  <c:v>39485</c:v>
                </c:pt>
                <c:pt idx="2853">
                  <c:v>39484</c:v>
                </c:pt>
                <c:pt idx="2854">
                  <c:v>39483</c:v>
                </c:pt>
                <c:pt idx="2855">
                  <c:v>39482</c:v>
                </c:pt>
                <c:pt idx="2856">
                  <c:v>39479</c:v>
                </c:pt>
                <c:pt idx="2857">
                  <c:v>39478</c:v>
                </c:pt>
                <c:pt idx="2858">
                  <c:v>39477</c:v>
                </c:pt>
                <c:pt idx="2859">
                  <c:v>39476</c:v>
                </c:pt>
                <c:pt idx="2860">
                  <c:v>39472</c:v>
                </c:pt>
                <c:pt idx="2861">
                  <c:v>39471</c:v>
                </c:pt>
                <c:pt idx="2862">
                  <c:v>39470</c:v>
                </c:pt>
                <c:pt idx="2863">
                  <c:v>39469</c:v>
                </c:pt>
                <c:pt idx="2864">
                  <c:v>39468</c:v>
                </c:pt>
                <c:pt idx="2865">
                  <c:v>39465</c:v>
                </c:pt>
                <c:pt idx="2866">
                  <c:v>39464</c:v>
                </c:pt>
                <c:pt idx="2867">
                  <c:v>39463</c:v>
                </c:pt>
                <c:pt idx="2868">
                  <c:v>39462</c:v>
                </c:pt>
                <c:pt idx="2869">
                  <c:v>39461</c:v>
                </c:pt>
                <c:pt idx="2870">
                  <c:v>39458</c:v>
                </c:pt>
                <c:pt idx="2871">
                  <c:v>39457</c:v>
                </c:pt>
                <c:pt idx="2872">
                  <c:v>39456</c:v>
                </c:pt>
                <c:pt idx="2873">
                  <c:v>39455</c:v>
                </c:pt>
                <c:pt idx="2874">
                  <c:v>39454</c:v>
                </c:pt>
                <c:pt idx="2875">
                  <c:v>39451</c:v>
                </c:pt>
                <c:pt idx="2876">
                  <c:v>39450</c:v>
                </c:pt>
                <c:pt idx="2877">
                  <c:v>39449</c:v>
                </c:pt>
                <c:pt idx="2878">
                  <c:v>39447</c:v>
                </c:pt>
                <c:pt idx="2879">
                  <c:v>39444</c:v>
                </c:pt>
                <c:pt idx="2880">
                  <c:v>39443</c:v>
                </c:pt>
                <c:pt idx="2881">
                  <c:v>39440</c:v>
                </c:pt>
                <c:pt idx="2882">
                  <c:v>39437</c:v>
                </c:pt>
                <c:pt idx="2883">
                  <c:v>39436</c:v>
                </c:pt>
                <c:pt idx="2884">
                  <c:v>39435</c:v>
                </c:pt>
                <c:pt idx="2885">
                  <c:v>39434</c:v>
                </c:pt>
                <c:pt idx="2886">
                  <c:v>39433</c:v>
                </c:pt>
                <c:pt idx="2887">
                  <c:v>39430</c:v>
                </c:pt>
                <c:pt idx="2888">
                  <c:v>39429</c:v>
                </c:pt>
                <c:pt idx="2889">
                  <c:v>39428</c:v>
                </c:pt>
                <c:pt idx="2890">
                  <c:v>39427</c:v>
                </c:pt>
                <c:pt idx="2891">
                  <c:v>39426</c:v>
                </c:pt>
                <c:pt idx="2892">
                  <c:v>39423</c:v>
                </c:pt>
                <c:pt idx="2893">
                  <c:v>39422</c:v>
                </c:pt>
                <c:pt idx="2894">
                  <c:v>39421</c:v>
                </c:pt>
                <c:pt idx="2895">
                  <c:v>39420</c:v>
                </c:pt>
                <c:pt idx="2896">
                  <c:v>39419</c:v>
                </c:pt>
                <c:pt idx="2897">
                  <c:v>39416</c:v>
                </c:pt>
                <c:pt idx="2898">
                  <c:v>39415</c:v>
                </c:pt>
                <c:pt idx="2899">
                  <c:v>39414</c:v>
                </c:pt>
                <c:pt idx="2900">
                  <c:v>39413</c:v>
                </c:pt>
                <c:pt idx="2901">
                  <c:v>39412</c:v>
                </c:pt>
                <c:pt idx="2902">
                  <c:v>39409</c:v>
                </c:pt>
                <c:pt idx="2903">
                  <c:v>39408</c:v>
                </c:pt>
                <c:pt idx="2904">
                  <c:v>39407</c:v>
                </c:pt>
                <c:pt idx="2905">
                  <c:v>39406</c:v>
                </c:pt>
                <c:pt idx="2906">
                  <c:v>39405</c:v>
                </c:pt>
                <c:pt idx="2907">
                  <c:v>39402</c:v>
                </c:pt>
                <c:pt idx="2908">
                  <c:v>39401</c:v>
                </c:pt>
                <c:pt idx="2909">
                  <c:v>39400</c:v>
                </c:pt>
                <c:pt idx="2910">
                  <c:v>39399</c:v>
                </c:pt>
                <c:pt idx="2911">
                  <c:v>39398</c:v>
                </c:pt>
                <c:pt idx="2912">
                  <c:v>39395</c:v>
                </c:pt>
                <c:pt idx="2913">
                  <c:v>39394</c:v>
                </c:pt>
                <c:pt idx="2914">
                  <c:v>39393</c:v>
                </c:pt>
                <c:pt idx="2915">
                  <c:v>39392</c:v>
                </c:pt>
                <c:pt idx="2916">
                  <c:v>39391</c:v>
                </c:pt>
                <c:pt idx="2917">
                  <c:v>39388</c:v>
                </c:pt>
                <c:pt idx="2918">
                  <c:v>39387</c:v>
                </c:pt>
                <c:pt idx="2919">
                  <c:v>39386</c:v>
                </c:pt>
                <c:pt idx="2920">
                  <c:v>39385</c:v>
                </c:pt>
                <c:pt idx="2921">
                  <c:v>39384</c:v>
                </c:pt>
                <c:pt idx="2922">
                  <c:v>39381</c:v>
                </c:pt>
                <c:pt idx="2923">
                  <c:v>39380</c:v>
                </c:pt>
                <c:pt idx="2924">
                  <c:v>39379</c:v>
                </c:pt>
                <c:pt idx="2925">
                  <c:v>39378</c:v>
                </c:pt>
                <c:pt idx="2926">
                  <c:v>39377</c:v>
                </c:pt>
                <c:pt idx="2927">
                  <c:v>39374</c:v>
                </c:pt>
                <c:pt idx="2928">
                  <c:v>39373</c:v>
                </c:pt>
                <c:pt idx="2929">
                  <c:v>39372</c:v>
                </c:pt>
                <c:pt idx="2930">
                  <c:v>39371</c:v>
                </c:pt>
                <c:pt idx="2931">
                  <c:v>39370</c:v>
                </c:pt>
                <c:pt idx="2932">
                  <c:v>39367</c:v>
                </c:pt>
                <c:pt idx="2933">
                  <c:v>39366</c:v>
                </c:pt>
                <c:pt idx="2934">
                  <c:v>39365</c:v>
                </c:pt>
                <c:pt idx="2935">
                  <c:v>39364</c:v>
                </c:pt>
                <c:pt idx="2936">
                  <c:v>39363</c:v>
                </c:pt>
                <c:pt idx="2937">
                  <c:v>39360</c:v>
                </c:pt>
                <c:pt idx="2938">
                  <c:v>39359</c:v>
                </c:pt>
                <c:pt idx="2939">
                  <c:v>39358</c:v>
                </c:pt>
                <c:pt idx="2940">
                  <c:v>39357</c:v>
                </c:pt>
                <c:pt idx="2941">
                  <c:v>39356</c:v>
                </c:pt>
                <c:pt idx="2942">
                  <c:v>39353</c:v>
                </c:pt>
                <c:pt idx="2943">
                  <c:v>39352</c:v>
                </c:pt>
                <c:pt idx="2944">
                  <c:v>39351</c:v>
                </c:pt>
                <c:pt idx="2945">
                  <c:v>39350</c:v>
                </c:pt>
                <c:pt idx="2946">
                  <c:v>39349</c:v>
                </c:pt>
                <c:pt idx="2947">
                  <c:v>39346</c:v>
                </c:pt>
                <c:pt idx="2948">
                  <c:v>39345</c:v>
                </c:pt>
                <c:pt idx="2949">
                  <c:v>39344</c:v>
                </c:pt>
                <c:pt idx="2950">
                  <c:v>39343</c:v>
                </c:pt>
                <c:pt idx="2951">
                  <c:v>39342</c:v>
                </c:pt>
                <c:pt idx="2952">
                  <c:v>39339</c:v>
                </c:pt>
                <c:pt idx="2953">
                  <c:v>39338</c:v>
                </c:pt>
                <c:pt idx="2954">
                  <c:v>39337</c:v>
                </c:pt>
                <c:pt idx="2955">
                  <c:v>39336</c:v>
                </c:pt>
                <c:pt idx="2956">
                  <c:v>39335</c:v>
                </c:pt>
                <c:pt idx="2957">
                  <c:v>39332</c:v>
                </c:pt>
                <c:pt idx="2958">
                  <c:v>39331</c:v>
                </c:pt>
                <c:pt idx="2959">
                  <c:v>39330</c:v>
                </c:pt>
                <c:pt idx="2960">
                  <c:v>39329</c:v>
                </c:pt>
                <c:pt idx="2961">
                  <c:v>39328</c:v>
                </c:pt>
                <c:pt idx="2962">
                  <c:v>39325</c:v>
                </c:pt>
                <c:pt idx="2963">
                  <c:v>39324</c:v>
                </c:pt>
                <c:pt idx="2964">
                  <c:v>39323</c:v>
                </c:pt>
                <c:pt idx="2965">
                  <c:v>39322</c:v>
                </c:pt>
                <c:pt idx="2966">
                  <c:v>39321</c:v>
                </c:pt>
                <c:pt idx="2967">
                  <c:v>39318</c:v>
                </c:pt>
                <c:pt idx="2968">
                  <c:v>39317</c:v>
                </c:pt>
                <c:pt idx="2969">
                  <c:v>39316</c:v>
                </c:pt>
                <c:pt idx="2970">
                  <c:v>39315</c:v>
                </c:pt>
                <c:pt idx="2971">
                  <c:v>39314</c:v>
                </c:pt>
                <c:pt idx="2972">
                  <c:v>39311</c:v>
                </c:pt>
                <c:pt idx="2973">
                  <c:v>39310</c:v>
                </c:pt>
                <c:pt idx="2974">
                  <c:v>39309</c:v>
                </c:pt>
                <c:pt idx="2975">
                  <c:v>39308</c:v>
                </c:pt>
                <c:pt idx="2976">
                  <c:v>39307</c:v>
                </c:pt>
                <c:pt idx="2977">
                  <c:v>39304</c:v>
                </c:pt>
                <c:pt idx="2978">
                  <c:v>39303</c:v>
                </c:pt>
                <c:pt idx="2979">
                  <c:v>39302</c:v>
                </c:pt>
                <c:pt idx="2980">
                  <c:v>39301</c:v>
                </c:pt>
                <c:pt idx="2981">
                  <c:v>39300</c:v>
                </c:pt>
                <c:pt idx="2982">
                  <c:v>39297</c:v>
                </c:pt>
                <c:pt idx="2983">
                  <c:v>39296</c:v>
                </c:pt>
                <c:pt idx="2984">
                  <c:v>39295</c:v>
                </c:pt>
                <c:pt idx="2985">
                  <c:v>39294</c:v>
                </c:pt>
                <c:pt idx="2986">
                  <c:v>39293</c:v>
                </c:pt>
                <c:pt idx="2987">
                  <c:v>39290</c:v>
                </c:pt>
                <c:pt idx="2988">
                  <c:v>39289</c:v>
                </c:pt>
                <c:pt idx="2989">
                  <c:v>39288</c:v>
                </c:pt>
                <c:pt idx="2990">
                  <c:v>39287</c:v>
                </c:pt>
                <c:pt idx="2991">
                  <c:v>39286</c:v>
                </c:pt>
                <c:pt idx="2992">
                  <c:v>39283</c:v>
                </c:pt>
                <c:pt idx="2993">
                  <c:v>39282</c:v>
                </c:pt>
                <c:pt idx="2994">
                  <c:v>39281</c:v>
                </c:pt>
                <c:pt idx="2995">
                  <c:v>39280</c:v>
                </c:pt>
                <c:pt idx="2996">
                  <c:v>39279</c:v>
                </c:pt>
                <c:pt idx="2997">
                  <c:v>39276</c:v>
                </c:pt>
                <c:pt idx="2998">
                  <c:v>39275</c:v>
                </c:pt>
                <c:pt idx="2999">
                  <c:v>39274</c:v>
                </c:pt>
                <c:pt idx="3000">
                  <c:v>39273</c:v>
                </c:pt>
                <c:pt idx="3001">
                  <c:v>39272</c:v>
                </c:pt>
                <c:pt idx="3002">
                  <c:v>39269</c:v>
                </c:pt>
                <c:pt idx="3003">
                  <c:v>39268</c:v>
                </c:pt>
                <c:pt idx="3004">
                  <c:v>39267</c:v>
                </c:pt>
                <c:pt idx="3005">
                  <c:v>39266</c:v>
                </c:pt>
                <c:pt idx="3006">
                  <c:v>39265</c:v>
                </c:pt>
                <c:pt idx="3007">
                  <c:v>39262</c:v>
                </c:pt>
                <c:pt idx="3008">
                  <c:v>39261</c:v>
                </c:pt>
                <c:pt idx="3009">
                  <c:v>39260</c:v>
                </c:pt>
                <c:pt idx="3010">
                  <c:v>39259</c:v>
                </c:pt>
                <c:pt idx="3011">
                  <c:v>39258</c:v>
                </c:pt>
                <c:pt idx="3012">
                  <c:v>39255</c:v>
                </c:pt>
                <c:pt idx="3013">
                  <c:v>39254</c:v>
                </c:pt>
                <c:pt idx="3014">
                  <c:v>39253</c:v>
                </c:pt>
                <c:pt idx="3015">
                  <c:v>39252</c:v>
                </c:pt>
                <c:pt idx="3016">
                  <c:v>39251</c:v>
                </c:pt>
                <c:pt idx="3017">
                  <c:v>39248</c:v>
                </c:pt>
                <c:pt idx="3018">
                  <c:v>39247</c:v>
                </c:pt>
                <c:pt idx="3019">
                  <c:v>39246</c:v>
                </c:pt>
                <c:pt idx="3020">
                  <c:v>39245</c:v>
                </c:pt>
                <c:pt idx="3021">
                  <c:v>39241</c:v>
                </c:pt>
                <c:pt idx="3022">
                  <c:v>39240</c:v>
                </c:pt>
                <c:pt idx="3023">
                  <c:v>39239</c:v>
                </c:pt>
                <c:pt idx="3024">
                  <c:v>39238</c:v>
                </c:pt>
                <c:pt idx="3025">
                  <c:v>39237</c:v>
                </c:pt>
                <c:pt idx="3026">
                  <c:v>39234</c:v>
                </c:pt>
                <c:pt idx="3027">
                  <c:v>39233</c:v>
                </c:pt>
                <c:pt idx="3028">
                  <c:v>39232</c:v>
                </c:pt>
                <c:pt idx="3029">
                  <c:v>39231</c:v>
                </c:pt>
                <c:pt idx="3030">
                  <c:v>39230</c:v>
                </c:pt>
                <c:pt idx="3031">
                  <c:v>39227</c:v>
                </c:pt>
                <c:pt idx="3032">
                  <c:v>39226</c:v>
                </c:pt>
                <c:pt idx="3033">
                  <c:v>39225</c:v>
                </c:pt>
                <c:pt idx="3034">
                  <c:v>39224</c:v>
                </c:pt>
                <c:pt idx="3035">
                  <c:v>39223</c:v>
                </c:pt>
                <c:pt idx="3036">
                  <c:v>39220</c:v>
                </c:pt>
                <c:pt idx="3037">
                  <c:v>39219</c:v>
                </c:pt>
                <c:pt idx="3038">
                  <c:v>39218</c:v>
                </c:pt>
                <c:pt idx="3039">
                  <c:v>39217</c:v>
                </c:pt>
                <c:pt idx="3040">
                  <c:v>39216</c:v>
                </c:pt>
                <c:pt idx="3041">
                  <c:v>39213</c:v>
                </c:pt>
                <c:pt idx="3042">
                  <c:v>39212</c:v>
                </c:pt>
                <c:pt idx="3043">
                  <c:v>39211</c:v>
                </c:pt>
                <c:pt idx="3044">
                  <c:v>39210</c:v>
                </c:pt>
                <c:pt idx="3045">
                  <c:v>39209</c:v>
                </c:pt>
                <c:pt idx="3046">
                  <c:v>39206</c:v>
                </c:pt>
                <c:pt idx="3047">
                  <c:v>39205</c:v>
                </c:pt>
                <c:pt idx="3048">
                  <c:v>39204</c:v>
                </c:pt>
                <c:pt idx="3049">
                  <c:v>39203</c:v>
                </c:pt>
                <c:pt idx="3050">
                  <c:v>39202</c:v>
                </c:pt>
                <c:pt idx="3051">
                  <c:v>39199</c:v>
                </c:pt>
                <c:pt idx="3052">
                  <c:v>39198</c:v>
                </c:pt>
                <c:pt idx="3053">
                  <c:v>39196</c:v>
                </c:pt>
                <c:pt idx="3054">
                  <c:v>39195</c:v>
                </c:pt>
                <c:pt idx="3055">
                  <c:v>39192</c:v>
                </c:pt>
                <c:pt idx="3056">
                  <c:v>39191</c:v>
                </c:pt>
                <c:pt idx="3057">
                  <c:v>39190</c:v>
                </c:pt>
                <c:pt idx="3058">
                  <c:v>39189</c:v>
                </c:pt>
                <c:pt idx="3059">
                  <c:v>39188</c:v>
                </c:pt>
                <c:pt idx="3060">
                  <c:v>39185</c:v>
                </c:pt>
                <c:pt idx="3061">
                  <c:v>39184</c:v>
                </c:pt>
                <c:pt idx="3062">
                  <c:v>39183</c:v>
                </c:pt>
                <c:pt idx="3063">
                  <c:v>39182</c:v>
                </c:pt>
                <c:pt idx="3064">
                  <c:v>39177</c:v>
                </c:pt>
                <c:pt idx="3065">
                  <c:v>39176</c:v>
                </c:pt>
                <c:pt idx="3066">
                  <c:v>39175</c:v>
                </c:pt>
                <c:pt idx="3067">
                  <c:v>39174</c:v>
                </c:pt>
                <c:pt idx="3068">
                  <c:v>39171</c:v>
                </c:pt>
                <c:pt idx="3069">
                  <c:v>39170</c:v>
                </c:pt>
                <c:pt idx="3070">
                  <c:v>39169</c:v>
                </c:pt>
                <c:pt idx="3071">
                  <c:v>39168</c:v>
                </c:pt>
                <c:pt idx="3072">
                  <c:v>39167</c:v>
                </c:pt>
                <c:pt idx="3073">
                  <c:v>39164</c:v>
                </c:pt>
                <c:pt idx="3074">
                  <c:v>39163</c:v>
                </c:pt>
                <c:pt idx="3075">
                  <c:v>39162</c:v>
                </c:pt>
                <c:pt idx="3076">
                  <c:v>39161</c:v>
                </c:pt>
                <c:pt idx="3077">
                  <c:v>39160</c:v>
                </c:pt>
                <c:pt idx="3078">
                  <c:v>39157</c:v>
                </c:pt>
                <c:pt idx="3079">
                  <c:v>39156</c:v>
                </c:pt>
                <c:pt idx="3080">
                  <c:v>39155</c:v>
                </c:pt>
                <c:pt idx="3081">
                  <c:v>39154</c:v>
                </c:pt>
                <c:pt idx="3082">
                  <c:v>39153</c:v>
                </c:pt>
                <c:pt idx="3083">
                  <c:v>39150</c:v>
                </c:pt>
                <c:pt idx="3084">
                  <c:v>39149</c:v>
                </c:pt>
                <c:pt idx="3085">
                  <c:v>39148</c:v>
                </c:pt>
                <c:pt idx="3086">
                  <c:v>39147</c:v>
                </c:pt>
                <c:pt idx="3087">
                  <c:v>39146</c:v>
                </c:pt>
                <c:pt idx="3088">
                  <c:v>39143</c:v>
                </c:pt>
                <c:pt idx="3089">
                  <c:v>39142</c:v>
                </c:pt>
                <c:pt idx="3090">
                  <c:v>39141</c:v>
                </c:pt>
                <c:pt idx="3091">
                  <c:v>39140</c:v>
                </c:pt>
                <c:pt idx="3092">
                  <c:v>39139</c:v>
                </c:pt>
                <c:pt idx="3093">
                  <c:v>39136</c:v>
                </c:pt>
                <c:pt idx="3094">
                  <c:v>39135</c:v>
                </c:pt>
                <c:pt idx="3095">
                  <c:v>39134</c:v>
                </c:pt>
                <c:pt idx="3096">
                  <c:v>39133</c:v>
                </c:pt>
                <c:pt idx="3097">
                  <c:v>39132</c:v>
                </c:pt>
                <c:pt idx="3098">
                  <c:v>39129</c:v>
                </c:pt>
                <c:pt idx="3099">
                  <c:v>39128</c:v>
                </c:pt>
                <c:pt idx="3100">
                  <c:v>39127</c:v>
                </c:pt>
                <c:pt idx="3101">
                  <c:v>39126</c:v>
                </c:pt>
                <c:pt idx="3102">
                  <c:v>39125</c:v>
                </c:pt>
                <c:pt idx="3103">
                  <c:v>39122</c:v>
                </c:pt>
                <c:pt idx="3104">
                  <c:v>39121</c:v>
                </c:pt>
                <c:pt idx="3105">
                  <c:v>39120</c:v>
                </c:pt>
                <c:pt idx="3106">
                  <c:v>39119</c:v>
                </c:pt>
                <c:pt idx="3107">
                  <c:v>39118</c:v>
                </c:pt>
                <c:pt idx="3108">
                  <c:v>39115</c:v>
                </c:pt>
                <c:pt idx="3109">
                  <c:v>39114</c:v>
                </c:pt>
                <c:pt idx="3110">
                  <c:v>39113</c:v>
                </c:pt>
                <c:pt idx="3111">
                  <c:v>39112</c:v>
                </c:pt>
                <c:pt idx="3112">
                  <c:v>39111</c:v>
                </c:pt>
                <c:pt idx="3113">
                  <c:v>39107</c:v>
                </c:pt>
                <c:pt idx="3114">
                  <c:v>39106</c:v>
                </c:pt>
                <c:pt idx="3115">
                  <c:v>39105</c:v>
                </c:pt>
                <c:pt idx="3116">
                  <c:v>39104</c:v>
                </c:pt>
                <c:pt idx="3117">
                  <c:v>39101</c:v>
                </c:pt>
                <c:pt idx="3118">
                  <c:v>39100</c:v>
                </c:pt>
                <c:pt idx="3119">
                  <c:v>39099</c:v>
                </c:pt>
                <c:pt idx="3120">
                  <c:v>39098</c:v>
                </c:pt>
                <c:pt idx="3121">
                  <c:v>39097</c:v>
                </c:pt>
                <c:pt idx="3122">
                  <c:v>39094</c:v>
                </c:pt>
                <c:pt idx="3123">
                  <c:v>39093</c:v>
                </c:pt>
                <c:pt idx="3124">
                  <c:v>39092</c:v>
                </c:pt>
                <c:pt idx="3125">
                  <c:v>39091</c:v>
                </c:pt>
                <c:pt idx="3126">
                  <c:v>39090</c:v>
                </c:pt>
                <c:pt idx="3127">
                  <c:v>39087</c:v>
                </c:pt>
                <c:pt idx="3128">
                  <c:v>39086</c:v>
                </c:pt>
                <c:pt idx="3129">
                  <c:v>39085</c:v>
                </c:pt>
                <c:pt idx="3130">
                  <c:v>39084</c:v>
                </c:pt>
                <c:pt idx="3131">
                  <c:v>39080</c:v>
                </c:pt>
                <c:pt idx="3132">
                  <c:v>39079</c:v>
                </c:pt>
                <c:pt idx="3133">
                  <c:v>39078</c:v>
                </c:pt>
                <c:pt idx="3134">
                  <c:v>39073</c:v>
                </c:pt>
                <c:pt idx="3135">
                  <c:v>39072</c:v>
                </c:pt>
                <c:pt idx="3136">
                  <c:v>39071</c:v>
                </c:pt>
                <c:pt idx="3137">
                  <c:v>39070</c:v>
                </c:pt>
                <c:pt idx="3138">
                  <c:v>39069</c:v>
                </c:pt>
                <c:pt idx="3139">
                  <c:v>39066</c:v>
                </c:pt>
                <c:pt idx="3140">
                  <c:v>39065</c:v>
                </c:pt>
                <c:pt idx="3141">
                  <c:v>39064</c:v>
                </c:pt>
                <c:pt idx="3142">
                  <c:v>39063</c:v>
                </c:pt>
                <c:pt idx="3143">
                  <c:v>39062</c:v>
                </c:pt>
                <c:pt idx="3144">
                  <c:v>39059</c:v>
                </c:pt>
                <c:pt idx="3145">
                  <c:v>39058</c:v>
                </c:pt>
                <c:pt idx="3146">
                  <c:v>39057</c:v>
                </c:pt>
                <c:pt idx="3147">
                  <c:v>39056</c:v>
                </c:pt>
                <c:pt idx="3148">
                  <c:v>39055</c:v>
                </c:pt>
                <c:pt idx="3149">
                  <c:v>39052</c:v>
                </c:pt>
                <c:pt idx="3150">
                  <c:v>39051</c:v>
                </c:pt>
                <c:pt idx="3151">
                  <c:v>39050</c:v>
                </c:pt>
                <c:pt idx="3152">
                  <c:v>39049</c:v>
                </c:pt>
                <c:pt idx="3153">
                  <c:v>39048</c:v>
                </c:pt>
                <c:pt idx="3154">
                  <c:v>39045</c:v>
                </c:pt>
                <c:pt idx="3155">
                  <c:v>39044</c:v>
                </c:pt>
                <c:pt idx="3156">
                  <c:v>39043</c:v>
                </c:pt>
                <c:pt idx="3157">
                  <c:v>39042</c:v>
                </c:pt>
                <c:pt idx="3158">
                  <c:v>39041</c:v>
                </c:pt>
                <c:pt idx="3159">
                  <c:v>39038</c:v>
                </c:pt>
                <c:pt idx="3160">
                  <c:v>39037</c:v>
                </c:pt>
                <c:pt idx="3161">
                  <c:v>39036</c:v>
                </c:pt>
                <c:pt idx="3162">
                  <c:v>39035</c:v>
                </c:pt>
                <c:pt idx="3163">
                  <c:v>39034</c:v>
                </c:pt>
                <c:pt idx="3164">
                  <c:v>39031</c:v>
                </c:pt>
                <c:pt idx="3165">
                  <c:v>39030</c:v>
                </c:pt>
                <c:pt idx="3166">
                  <c:v>39029</c:v>
                </c:pt>
                <c:pt idx="3167">
                  <c:v>39028</c:v>
                </c:pt>
                <c:pt idx="3168">
                  <c:v>39027</c:v>
                </c:pt>
                <c:pt idx="3169">
                  <c:v>39024</c:v>
                </c:pt>
                <c:pt idx="3170">
                  <c:v>39023</c:v>
                </c:pt>
                <c:pt idx="3171">
                  <c:v>39022</c:v>
                </c:pt>
                <c:pt idx="3172">
                  <c:v>39021</c:v>
                </c:pt>
                <c:pt idx="3173">
                  <c:v>39020</c:v>
                </c:pt>
                <c:pt idx="3174">
                  <c:v>39017</c:v>
                </c:pt>
                <c:pt idx="3175">
                  <c:v>39016</c:v>
                </c:pt>
                <c:pt idx="3176">
                  <c:v>39015</c:v>
                </c:pt>
                <c:pt idx="3177">
                  <c:v>39014</c:v>
                </c:pt>
                <c:pt idx="3178">
                  <c:v>39013</c:v>
                </c:pt>
                <c:pt idx="3179">
                  <c:v>39010</c:v>
                </c:pt>
                <c:pt idx="3180">
                  <c:v>39009</c:v>
                </c:pt>
                <c:pt idx="3181">
                  <c:v>39008</c:v>
                </c:pt>
                <c:pt idx="3182">
                  <c:v>39007</c:v>
                </c:pt>
                <c:pt idx="3183">
                  <c:v>39006</c:v>
                </c:pt>
                <c:pt idx="3184">
                  <c:v>39003</c:v>
                </c:pt>
                <c:pt idx="3185">
                  <c:v>39002</c:v>
                </c:pt>
                <c:pt idx="3186">
                  <c:v>39001</c:v>
                </c:pt>
                <c:pt idx="3187">
                  <c:v>39000</c:v>
                </c:pt>
                <c:pt idx="3188">
                  <c:v>38999</c:v>
                </c:pt>
                <c:pt idx="3189">
                  <c:v>38996</c:v>
                </c:pt>
                <c:pt idx="3190">
                  <c:v>38995</c:v>
                </c:pt>
                <c:pt idx="3191">
                  <c:v>38994</c:v>
                </c:pt>
                <c:pt idx="3192">
                  <c:v>38993</c:v>
                </c:pt>
                <c:pt idx="3193">
                  <c:v>38992</c:v>
                </c:pt>
                <c:pt idx="3194">
                  <c:v>38989</c:v>
                </c:pt>
                <c:pt idx="3195">
                  <c:v>38988</c:v>
                </c:pt>
                <c:pt idx="3196">
                  <c:v>38987</c:v>
                </c:pt>
                <c:pt idx="3197">
                  <c:v>38986</c:v>
                </c:pt>
                <c:pt idx="3198">
                  <c:v>38985</c:v>
                </c:pt>
                <c:pt idx="3199">
                  <c:v>38982</c:v>
                </c:pt>
                <c:pt idx="3200">
                  <c:v>38981</c:v>
                </c:pt>
                <c:pt idx="3201">
                  <c:v>38980</c:v>
                </c:pt>
                <c:pt idx="3202">
                  <c:v>38979</c:v>
                </c:pt>
                <c:pt idx="3203">
                  <c:v>38978</c:v>
                </c:pt>
                <c:pt idx="3204">
                  <c:v>38975</c:v>
                </c:pt>
                <c:pt idx="3205">
                  <c:v>38974</c:v>
                </c:pt>
                <c:pt idx="3206">
                  <c:v>38973</c:v>
                </c:pt>
                <c:pt idx="3207">
                  <c:v>38972</c:v>
                </c:pt>
                <c:pt idx="3208">
                  <c:v>38971</c:v>
                </c:pt>
                <c:pt idx="3209">
                  <c:v>38968</c:v>
                </c:pt>
                <c:pt idx="3210">
                  <c:v>38967</c:v>
                </c:pt>
                <c:pt idx="3211">
                  <c:v>38966</c:v>
                </c:pt>
                <c:pt idx="3212">
                  <c:v>38965</c:v>
                </c:pt>
                <c:pt idx="3213">
                  <c:v>38964</c:v>
                </c:pt>
                <c:pt idx="3214">
                  <c:v>38961</c:v>
                </c:pt>
                <c:pt idx="3215">
                  <c:v>38960</c:v>
                </c:pt>
                <c:pt idx="3216">
                  <c:v>38959</c:v>
                </c:pt>
                <c:pt idx="3217">
                  <c:v>38958</c:v>
                </c:pt>
                <c:pt idx="3218">
                  <c:v>38957</c:v>
                </c:pt>
                <c:pt idx="3219">
                  <c:v>38954</c:v>
                </c:pt>
                <c:pt idx="3220">
                  <c:v>38953</c:v>
                </c:pt>
                <c:pt idx="3221">
                  <c:v>38952</c:v>
                </c:pt>
                <c:pt idx="3222">
                  <c:v>38951</c:v>
                </c:pt>
                <c:pt idx="3223">
                  <c:v>38950</c:v>
                </c:pt>
                <c:pt idx="3224">
                  <c:v>38947</c:v>
                </c:pt>
                <c:pt idx="3225">
                  <c:v>38946</c:v>
                </c:pt>
                <c:pt idx="3226">
                  <c:v>38945</c:v>
                </c:pt>
                <c:pt idx="3227">
                  <c:v>38944</c:v>
                </c:pt>
                <c:pt idx="3228">
                  <c:v>38943</c:v>
                </c:pt>
                <c:pt idx="3229">
                  <c:v>38940</c:v>
                </c:pt>
                <c:pt idx="3230">
                  <c:v>38939</c:v>
                </c:pt>
                <c:pt idx="3231">
                  <c:v>38938</c:v>
                </c:pt>
                <c:pt idx="3232">
                  <c:v>38937</c:v>
                </c:pt>
                <c:pt idx="3233">
                  <c:v>38936</c:v>
                </c:pt>
                <c:pt idx="3234">
                  <c:v>38933</c:v>
                </c:pt>
                <c:pt idx="3235">
                  <c:v>38932</c:v>
                </c:pt>
                <c:pt idx="3236">
                  <c:v>38931</c:v>
                </c:pt>
                <c:pt idx="3237">
                  <c:v>38930</c:v>
                </c:pt>
                <c:pt idx="3238">
                  <c:v>38929</c:v>
                </c:pt>
                <c:pt idx="3239">
                  <c:v>38926</c:v>
                </c:pt>
                <c:pt idx="3240">
                  <c:v>38925</c:v>
                </c:pt>
                <c:pt idx="3241">
                  <c:v>38924</c:v>
                </c:pt>
                <c:pt idx="3242">
                  <c:v>38923</c:v>
                </c:pt>
                <c:pt idx="3243">
                  <c:v>38922</c:v>
                </c:pt>
                <c:pt idx="3244">
                  <c:v>38919</c:v>
                </c:pt>
                <c:pt idx="3245">
                  <c:v>38918</c:v>
                </c:pt>
                <c:pt idx="3246">
                  <c:v>38917</c:v>
                </c:pt>
                <c:pt idx="3247">
                  <c:v>38916</c:v>
                </c:pt>
                <c:pt idx="3248">
                  <c:v>38915</c:v>
                </c:pt>
                <c:pt idx="3249">
                  <c:v>38912</c:v>
                </c:pt>
                <c:pt idx="3250">
                  <c:v>38911</c:v>
                </c:pt>
                <c:pt idx="3251">
                  <c:v>38910</c:v>
                </c:pt>
                <c:pt idx="3252">
                  <c:v>38909</c:v>
                </c:pt>
                <c:pt idx="3253">
                  <c:v>38908</c:v>
                </c:pt>
                <c:pt idx="3254">
                  <c:v>38905</c:v>
                </c:pt>
                <c:pt idx="3255">
                  <c:v>38904</c:v>
                </c:pt>
                <c:pt idx="3256">
                  <c:v>38903</c:v>
                </c:pt>
                <c:pt idx="3257">
                  <c:v>38902</c:v>
                </c:pt>
                <c:pt idx="3258">
                  <c:v>38901</c:v>
                </c:pt>
                <c:pt idx="3259">
                  <c:v>38898</c:v>
                </c:pt>
                <c:pt idx="3260">
                  <c:v>38897</c:v>
                </c:pt>
                <c:pt idx="3261">
                  <c:v>38896</c:v>
                </c:pt>
                <c:pt idx="3262">
                  <c:v>38895</c:v>
                </c:pt>
                <c:pt idx="3263">
                  <c:v>38894</c:v>
                </c:pt>
                <c:pt idx="3264">
                  <c:v>38891</c:v>
                </c:pt>
                <c:pt idx="3265">
                  <c:v>38890</c:v>
                </c:pt>
                <c:pt idx="3266">
                  <c:v>38889</c:v>
                </c:pt>
                <c:pt idx="3267">
                  <c:v>38888</c:v>
                </c:pt>
                <c:pt idx="3268">
                  <c:v>38887</c:v>
                </c:pt>
                <c:pt idx="3269">
                  <c:v>38884</c:v>
                </c:pt>
                <c:pt idx="3270">
                  <c:v>38883</c:v>
                </c:pt>
                <c:pt idx="3271">
                  <c:v>38882</c:v>
                </c:pt>
                <c:pt idx="3272">
                  <c:v>38881</c:v>
                </c:pt>
                <c:pt idx="3273">
                  <c:v>38877</c:v>
                </c:pt>
                <c:pt idx="3274">
                  <c:v>38876</c:v>
                </c:pt>
                <c:pt idx="3275">
                  <c:v>38875</c:v>
                </c:pt>
                <c:pt idx="3276">
                  <c:v>38874</c:v>
                </c:pt>
                <c:pt idx="3277">
                  <c:v>38873</c:v>
                </c:pt>
                <c:pt idx="3278">
                  <c:v>38870</c:v>
                </c:pt>
                <c:pt idx="3279">
                  <c:v>38869</c:v>
                </c:pt>
                <c:pt idx="3280">
                  <c:v>38868</c:v>
                </c:pt>
                <c:pt idx="3281">
                  <c:v>38867</c:v>
                </c:pt>
                <c:pt idx="3282">
                  <c:v>38866</c:v>
                </c:pt>
                <c:pt idx="3283">
                  <c:v>38863</c:v>
                </c:pt>
                <c:pt idx="3284">
                  <c:v>38862</c:v>
                </c:pt>
                <c:pt idx="3285">
                  <c:v>38861</c:v>
                </c:pt>
                <c:pt idx="3286">
                  <c:v>38860</c:v>
                </c:pt>
                <c:pt idx="3287">
                  <c:v>38859</c:v>
                </c:pt>
                <c:pt idx="3288">
                  <c:v>38856</c:v>
                </c:pt>
                <c:pt idx="3289">
                  <c:v>38855</c:v>
                </c:pt>
                <c:pt idx="3290">
                  <c:v>38854</c:v>
                </c:pt>
                <c:pt idx="3291">
                  <c:v>38853</c:v>
                </c:pt>
                <c:pt idx="3292">
                  <c:v>38852</c:v>
                </c:pt>
                <c:pt idx="3293">
                  <c:v>38849</c:v>
                </c:pt>
                <c:pt idx="3294">
                  <c:v>38848</c:v>
                </c:pt>
                <c:pt idx="3295">
                  <c:v>38847</c:v>
                </c:pt>
                <c:pt idx="3296">
                  <c:v>38846</c:v>
                </c:pt>
                <c:pt idx="3297">
                  <c:v>38845</c:v>
                </c:pt>
                <c:pt idx="3298">
                  <c:v>38842</c:v>
                </c:pt>
                <c:pt idx="3299">
                  <c:v>38841</c:v>
                </c:pt>
                <c:pt idx="3300">
                  <c:v>38840</c:v>
                </c:pt>
                <c:pt idx="3301">
                  <c:v>38839</c:v>
                </c:pt>
                <c:pt idx="3302">
                  <c:v>38838</c:v>
                </c:pt>
                <c:pt idx="3303">
                  <c:v>38835</c:v>
                </c:pt>
                <c:pt idx="3304">
                  <c:v>38834</c:v>
                </c:pt>
                <c:pt idx="3305">
                  <c:v>38833</c:v>
                </c:pt>
                <c:pt idx="3306">
                  <c:v>38831</c:v>
                </c:pt>
                <c:pt idx="3307">
                  <c:v>38828</c:v>
                </c:pt>
                <c:pt idx="3308">
                  <c:v>38827</c:v>
                </c:pt>
                <c:pt idx="3309">
                  <c:v>38826</c:v>
                </c:pt>
                <c:pt idx="3310">
                  <c:v>38825</c:v>
                </c:pt>
                <c:pt idx="3311">
                  <c:v>38820</c:v>
                </c:pt>
                <c:pt idx="3312">
                  <c:v>38819</c:v>
                </c:pt>
                <c:pt idx="3313">
                  <c:v>38818</c:v>
                </c:pt>
                <c:pt idx="3314">
                  <c:v>38817</c:v>
                </c:pt>
                <c:pt idx="3315">
                  <c:v>38814</c:v>
                </c:pt>
                <c:pt idx="3316">
                  <c:v>38813</c:v>
                </c:pt>
                <c:pt idx="3317">
                  <c:v>38812</c:v>
                </c:pt>
                <c:pt idx="3318">
                  <c:v>38811</c:v>
                </c:pt>
                <c:pt idx="3319">
                  <c:v>38810</c:v>
                </c:pt>
                <c:pt idx="3320">
                  <c:v>38807</c:v>
                </c:pt>
                <c:pt idx="3321">
                  <c:v>38806</c:v>
                </c:pt>
                <c:pt idx="3322">
                  <c:v>38805</c:v>
                </c:pt>
                <c:pt idx="3323">
                  <c:v>38804</c:v>
                </c:pt>
                <c:pt idx="3324">
                  <c:v>38803</c:v>
                </c:pt>
                <c:pt idx="3325">
                  <c:v>38800</c:v>
                </c:pt>
                <c:pt idx="3326">
                  <c:v>38799</c:v>
                </c:pt>
                <c:pt idx="3327">
                  <c:v>38798</c:v>
                </c:pt>
                <c:pt idx="3328">
                  <c:v>38797</c:v>
                </c:pt>
                <c:pt idx="3329">
                  <c:v>38796</c:v>
                </c:pt>
                <c:pt idx="3330">
                  <c:v>38793</c:v>
                </c:pt>
                <c:pt idx="3331">
                  <c:v>38792</c:v>
                </c:pt>
                <c:pt idx="3332">
                  <c:v>38791</c:v>
                </c:pt>
                <c:pt idx="3333">
                  <c:v>38790</c:v>
                </c:pt>
                <c:pt idx="3334">
                  <c:v>38789</c:v>
                </c:pt>
                <c:pt idx="3335">
                  <c:v>38786</c:v>
                </c:pt>
                <c:pt idx="3336">
                  <c:v>38785</c:v>
                </c:pt>
                <c:pt idx="3337">
                  <c:v>38784</c:v>
                </c:pt>
                <c:pt idx="3338">
                  <c:v>38783</c:v>
                </c:pt>
                <c:pt idx="3339">
                  <c:v>38782</c:v>
                </c:pt>
                <c:pt idx="3340">
                  <c:v>38779</c:v>
                </c:pt>
                <c:pt idx="3341">
                  <c:v>38778</c:v>
                </c:pt>
                <c:pt idx="3342">
                  <c:v>38777</c:v>
                </c:pt>
                <c:pt idx="3343">
                  <c:v>38776</c:v>
                </c:pt>
                <c:pt idx="3344">
                  <c:v>38775</c:v>
                </c:pt>
                <c:pt idx="3345">
                  <c:v>38772</c:v>
                </c:pt>
                <c:pt idx="3346">
                  <c:v>38771</c:v>
                </c:pt>
                <c:pt idx="3347">
                  <c:v>38770</c:v>
                </c:pt>
                <c:pt idx="3348">
                  <c:v>38769</c:v>
                </c:pt>
                <c:pt idx="3349">
                  <c:v>38768</c:v>
                </c:pt>
                <c:pt idx="3350">
                  <c:v>38765</c:v>
                </c:pt>
                <c:pt idx="3351">
                  <c:v>38764</c:v>
                </c:pt>
                <c:pt idx="3352">
                  <c:v>38763</c:v>
                </c:pt>
                <c:pt idx="3353">
                  <c:v>38762</c:v>
                </c:pt>
                <c:pt idx="3354">
                  <c:v>38761</c:v>
                </c:pt>
                <c:pt idx="3355">
                  <c:v>38758</c:v>
                </c:pt>
                <c:pt idx="3356">
                  <c:v>38757</c:v>
                </c:pt>
                <c:pt idx="3357">
                  <c:v>38756</c:v>
                </c:pt>
                <c:pt idx="3358">
                  <c:v>38755</c:v>
                </c:pt>
                <c:pt idx="3359">
                  <c:v>38754</c:v>
                </c:pt>
                <c:pt idx="3360">
                  <c:v>38751</c:v>
                </c:pt>
                <c:pt idx="3361">
                  <c:v>38750</c:v>
                </c:pt>
                <c:pt idx="3362">
                  <c:v>38749</c:v>
                </c:pt>
                <c:pt idx="3363">
                  <c:v>38748</c:v>
                </c:pt>
                <c:pt idx="3364">
                  <c:v>38747</c:v>
                </c:pt>
                <c:pt idx="3365">
                  <c:v>38744</c:v>
                </c:pt>
                <c:pt idx="3366">
                  <c:v>38742</c:v>
                </c:pt>
                <c:pt idx="3367">
                  <c:v>38741</c:v>
                </c:pt>
                <c:pt idx="3368">
                  <c:v>38740</c:v>
                </c:pt>
                <c:pt idx="3369">
                  <c:v>38737</c:v>
                </c:pt>
                <c:pt idx="3370">
                  <c:v>38736</c:v>
                </c:pt>
                <c:pt idx="3371">
                  <c:v>38735</c:v>
                </c:pt>
                <c:pt idx="3372">
                  <c:v>38734</c:v>
                </c:pt>
                <c:pt idx="3373">
                  <c:v>38733</c:v>
                </c:pt>
                <c:pt idx="3374">
                  <c:v>38730</c:v>
                </c:pt>
                <c:pt idx="3375">
                  <c:v>38729</c:v>
                </c:pt>
                <c:pt idx="3376">
                  <c:v>38728</c:v>
                </c:pt>
                <c:pt idx="3377">
                  <c:v>38727</c:v>
                </c:pt>
                <c:pt idx="3378">
                  <c:v>38726</c:v>
                </c:pt>
                <c:pt idx="3379">
                  <c:v>38723</c:v>
                </c:pt>
                <c:pt idx="3380">
                  <c:v>38722</c:v>
                </c:pt>
                <c:pt idx="3381">
                  <c:v>38721</c:v>
                </c:pt>
                <c:pt idx="3382">
                  <c:v>38720</c:v>
                </c:pt>
                <c:pt idx="3383">
                  <c:v>38716</c:v>
                </c:pt>
                <c:pt idx="3384">
                  <c:v>38715</c:v>
                </c:pt>
                <c:pt idx="3385">
                  <c:v>38714</c:v>
                </c:pt>
                <c:pt idx="3386">
                  <c:v>38709</c:v>
                </c:pt>
                <c:pt idx="3387">
                  <c:v>38708</c:v>
                </c:pt>
                <c:pt idx="3388">
                  <c:v>38707</c:v>
                </c:pt>
                <c:pt idx="3389">
                  <c:v>38706</c:v>
                </c:pt>
                <c:pt idx="3390">
                  <c:v>38705</c:v>
                </c:pt>
                <c:pt idx="3391">
                  <c:v>38702</c:v>
                </c:pt>
                <c:pt idx="3392">
                  <c:v>38701</c:v>
                </c:pt>
                <c:pt idx="3393">
                  <c:v>38700</c:v>
                </c:pt>
                <c:pt idx="3394">
                  <c:v>38699</c:v>
                </c:pt>
                <c:pt idx="3395">
                  <c:v>38698</c:v>
                </c:pt>
                <c:pt idx="3396">
                  <c:v>38695</c:v>
                </c:pt>
                <c:pt idx="3397">
                  <c:v>38694</c:v>
                </c:pt>
                <c:pt idx="3398">
                  <c:v>38693</c:v>
                </c:pt>
                <c:pt idx="3399">
                  <c:v>38692</c:v>
                </c:pt>
                <c:pt idx="3400">
                  <c:v>38691</c:v>
                </c:pt>
                <c:pt idx="3401">
                  <c:v>38688</c:v>
                </c:pt>
                <c:pt idx="3402">
                  <c:v>38687</c:v>
                </c:pt>
                <c:pt idx="3403">
                  <c:v>38686</c:v>
                </c:pt>
                <c:pt idx="3404">
                  <c:v>38685</c:v>
                </c:pt>
                <c:pt idx="3405">
                  <c:v>38684</c:v>
                </c:pt>
                <c:pt idx="3406">
                  <c:v>38681</c:v>
                </c:pt>
                <c:pt idx="3407">
                  <c:v>38680</c:v>
                </c:pt>
                <c:pt idx="3408">
                  <c:v>38679</c:v>
                </c:pt>
                <c:pt idx="3409">
                  <c:v>38678</c:v>
                </c:pt>
                <c:pt idx="3410">
                  <c:v>38677</c:v>
                </c:pt>
                <c:pt idx="3411">
                  <c:v>38674</c:v>
                </c:pt>
                <c:pt idx="3412">
                  <c:v>38673</c:v>
                </c:pt>
                <c:pt idx="3413">
                  <c:v>38672</c:v>
                </c:pt>
                <c:pt idx="3414">
                  <c:v>38671</c:v>
                </c:pt>
                <c:pt idx="3415">
                  <c:v>38670</c:v>
                </c:pt>
                <c:pt idx="3416">
                  <c:v>38667</c:v>
                </c:pt>
                <c:pt idx="3417">
                  <c:v>38666</c:v>
                </c:pt>
                <c:pt idx="3418">
                  <c:v>38665</c:v>
                </c:pt>
                <c:pt idx="3419">
                  <c:v>38664</c:v>
                </c:pt>
                <c:pt idx="3420">
                  <c:v>38663</c:v>
                </c:pt>
                <c:pt idx="3421">
                  <c:v>38660</c:v>
                </c:pt>
                <c:pt idx="3422">
                  <c:v>38659</c:v>
                </c:pt>
                <c:pt idx="3423">
                  <c:v>38658</c:v>
                </c:pt>
                <c:pt idx="3424">
                  <c:v>38657</c:v>
                </c:pt>
                <c:pt idx="3425">
                  <c:v>38656</c:v>
                </c:pt>
                <c:pt idx="3426">
                  <c:v>38653</c:v>
                </c:pt>
                <c:pt idx="3427">
                  <c:v>38652</c:v>
                </c:pt>
                <c:pt idx="3428">
                  <c:v>38651</c:v>
                </c:pt>
                <c:pt idx="3429">
                  <c:v>38650</c:v>
                </c:pt>
                <c:pt idx="3430">
                  <c:v>38649</c:v>
                </c:pt>
                <c:pt idx="3431">
                  <c:v>38646</c:v>
                </c:pt>
                <c:pt idx="3432">
                  <c:v>38645</c:v>
                </c:pt>
                <c:pt idx="3433">
                  <c:v>38644</c:v>
                </c:pt>
                <c:pt idx="3434">
                  <c:v>38643</c:v>
                </c:pt>
                <c:pt idx="3435">
                  <c:v>38642</c:v>
                </c:pt>
                <c:pt idx="3436">
                  <c:v>38639</c:v>
                </c:pt>
                <c:pt idx="3437">
                  <c:v>38638</c:v>
                </c:pt>
                <c:pt idx="3438">
                  <c:v>38637</c:v>
                </c:pt>
                <c:pt idx="3439">
                  <c:v>38636</c:v>
                </c:pt>
                <c:pt idx="3440">
                  <c:v>38635</c:v>
                </c:pt>
                <c:pt idx="3441">
                  <c:v>38632</c:v>
                </c:pt>
                <c:pt idx="3442">
                  <c:v>38631</c:v>
                </c:pt>
                <c:pt idx="3443">
                  <c:v>38630</c:v>
                </c:pt>
                <c:pt idx="3444">
                  <c:v>38629</c:v>
                </c:pt>
                <c:pt idx="3445">
                  <c:v>38628</c:v>
                </c:pt>
                <c:pt idx="3446">
                  <c:v>38625</c:v>
                </c:pt>
                <c:pt idx="3447">
                  <c:v>38624</c:v>
                </c:pt>
                <c:pt idx="3448">
                  <c:v>38623</c:v>
                </c:pt>
                <c:pt idx="3449">
                  <c:v>38622</c:v>
                </c:pt>
                <c:pt idx="3450">
                  <c:v>38621</c:v>
                </c:pt>
                <c:pt idx="3451">
                  <c:v>38618</c:v>
                </c:pt>
                <c:pt idx="3452">
                  <c:v>38617</c:v>
                </c:pt>
                <c:pt idx="3453">
                  <c:v>38616</c:v>
                </c:pt>
                <c:pt idx="3454">
                  <c:v>38615</c:v>
                </c:pt>
                <c:pt idx="3455">
                  <c:v>38614</c:v>
                </c:pt>
                <c:pt idx="3456">
                  <c:v>38611</c:v>
                </c:pt>
                <c:pt idx="3457">
                  <c:v>38610</c:v>
                </c:pt>
                <c:pt idx="3458">
                  <c:v>38609</c:v>
                </c:pt>
                <c:pt idx="3459">
                  <c:v>38608</c:v>
                </c:pt>
                <c:pt idx="3460">
                  <c:v>38607</c:v>
                </c:pt>
                <c:pt idx="3461">
                  <c:v>38604</c:v>
                </c:pt>
                <c:pt idx="3462">
                  <c:v>38603</c:v>
                </c:pt>
                <c:pt idx="3463">
                  <c:v>38602</c:v>
                </c:pt>
                <c:pt idx="3464">
                  <c:v>38601</c:v>
                </c:pt>
                <c:pt idx="3465">
                  <c:v>38600</c:v>
                </c:pt>
                <c:pt idx="3466">
                  <c:v>38597</c:v>
                </c:pt>
                <c:pt idx="3467">
                  <c:v>38596</c:v>
                </c:pt>
                <c:pt idx="3468">
                  <c:v>38595</c:v>
                </c:pt>
                <c:pt idx="3469">
                  <c:v>38594</c:v>
                </c:pt>
                <c:pt idx="3470">
                  <c:v>38593</c:v>
                </c:pt>
                <c:pt idx="3471">
                  <c:v>38590</c:v>
                </c:pt>
                <c:pt idx="3472">
                  <c:v>38589</c:v>
                </c:pt>
                <c:pt idx="3473">
                  <c:v>38588</c:v>
                </c:pt>
                <c:pt idx="3474">
                  <c:v>38587</c:v>
                </c:pt>
                <c:pt idx="3475">
                  <c:v>38586</c:v>
                </c:pt>
                <c:pt idx="3476">
                  <c:v>38583</c:v>
                </c:pt>
                <c:pt idx="3477">
                  <c:v>38582</c:v>
                </c:pt>
                <c:pt idx="3478">
                  <c:v>38581</c:v>
                </c:pt>
                <c:pt idx="3479">
                  <c:v>38580</c:v>
                </c:pt>
                <c:pt idx="3480">
                  <c:v>38579</c:v>
                </c:pt>
                <c:pt idx="3481">
                  <c:v>38576</c:v>
                </c:pt>
                <c:pt idx="3482">
                  <c:v>38575</c:v>
                </c:pt>
                <c:pt idx="3483">
                  <c:v>38574</c:v>
                </c:pt>
                <c:pt idx="3484">
                  <c:v>38573</c:v>
                </c:pt>
                <c:pt idx="3485">
                  <c:v>38572</c:v>
                </c:pt>
                <c:pt idx="3486">
                  <c:v>38569</c:v>
                </c:pt>
                <c:pt idx="3487">
                  <c:v>38568</c:v>
                </c:pt>
                <c:pt idx="3488">
                  <c:v>38567</c:v>
                </c:pt>
                <c:pt idx="3489">
                  <c:v>38566</c:v>
                </c:pt>
                <c:pt idx="3490">
                  <c:v>38565</c:v>
                </c:pt>
                <c:pt idx="3491">
                  <c:v>38562</c:v>
                </c:pt>
                <c:pt idx="3492">
                  <c:v>38561</c:v>
                </c:pt>
                <c:pt idx="3493">
                  <c:v>38560</c:v>
                </c:pt>
                <c:pt idx="3494">
                  <c:v>38559</c:v>
                </c:pt>
                <c:pt idx="3495">
                  <c:v>38558</c:v>
                </c:pt>
                <c:pt idx="3496">
                  <c:v>38555</c:v>
                </c:pt>
                <c:pt idx="3497">
                  <c:v>38554</c:v>
                </c:pt>
                <c:pt idx="3498">
                  <c:v>38553</c:v>
                </c:pt>
                <c:pt idx="3499">
                  <c:v>38552</c:v>
                </c:pt>
                <c:pt idx="3500">
                  <c:v>38551</c:v>
                </c:pt>
                <c:pt idx="3501">
                  <c:v>38548</c:v>
                </c:pt>
                <c:pt idx="3502">
                  <c:v>38547</c:v>
                </c:pt>
                <c:pt idx="3503">
                  <c:v>38546</c:v>
                </c:pt>
                <c:pt idx="3504">
                  <c:v>38545</c:v>
                </c:pt>
                <c:pt idx="3505">
                  <c:v>38544</c:v>
                </c:pt>
                <c:pt idx="3506">
                  <c:v>38541</c:v>
                </c:pt>
                <c:pt idx="3507">
                  <c:v>38540</c:v>
                </c:pt>
                <c:pt idx="3508">
                  <c:v>38539</c:v>
                </c:pt>
                <c:pt idx="3509">
                  <c:v>38538</c:v>
                </c:pt>
                <c:pt idx="3510">
                  <c:v>38537</c:v>
                </c:pt>
                <c:pt idx="3511">
                  <c:v>38534</c:v>
                </c:pt>
                <c:pt idx="3512">
                  <c:v>38533</c:v>
                </c:pt>
                <c:pt idx="3513">
                  <c:v>38532</c:v>
                </c:pt>
                <c:pt idx="3514">
                  <c:v>38531</c:v>
                </c:pt>
                <c:pt idx="3515">
                  <c:v>38530</c:v>
                </c:pt>
                <c:pt idx="3516">
                  <c:v>38527</c:v>
                </c:pt>
                <c:pt idx="3517">
                  <c:v>38526</c:v>
                </c:pt>
                <c:pt idx="3518">
                  <c:v>38525</c:v>
                </c:pt>
                <c:pt idx="3519">
                  <c:v>38524</c:v>
                </c:pt>
                <c:pt idx="3520">
                  <c:v>38523</c:v>
                </c:pt>
                <c:pt idx="3521">
                  <c:v>38520</c:v>
                </c:pt>
                <c:pt idx="3522">
                  <c:v>38519</c:v>
                </c:pt>
                <c:pt idx="3523">
                  <c:v>38518</c:v>
                </c:pt>
                <c:pt idx="3524">
                  <c:v>38517</c:v>
                </c:pt>
                <c:pt idx="3525">
                  <c:v>38513</c:v>
                </c:pt>
                <c:pt idx="3526">
                  <c:v>38512</c:v>
                </c:pt>
                <c:pt idx="3527">
                  <c:v>38511</c:v>
                </c:pt>
                <c:pt idx="3528">
                  <c:v>38510</c:v>
                </c:pt>
                <c:pt idx="3529">
                  <c:v>38509</c:v>
                </c:pt>
                <c:pt idx="3530">
                  <c:v>38506</c:v>
                </c:pt>
                <c:pt idx="3531">
                  <c:v>38505</c:v>
                </c:pt>
                <c:pt idx="3532">
                  <c:v>38504</c:v>
                </c:pt>
                <c:pt idx="3533">
                  <c:v>38503</c:v>
                </c:pt>
                <c:pt idx="3534">
                  <c:v>38502</c:v>
                </c:pt>
                <c:pt idx="3535">
                  <c:v>38499</c:v>
                </c:pt>
                <c:pt idx="3536">
                  <c:v>38498</c:v>
                </c:pt>
                <c:pt idx="3537">
                  <c:v>38497</c:v>
                </c:pt>
                <c:pt idx="3538">
                  <c:v>38496</c:v>
                </c:pt>
                <c:pt idx="3539">
                  <c:v>38495</c:v>
                </c:pt>
                <c:pt idx="3540">
                  <c:v>38492</c:v>
                </c:pt>
                <c:pt idx="3541">
                  <c:v>38491</c:v>
                </c:pt>
                <c:pt idx="3542">
                  <c:v>38490</c:v>
                </c:pt>
                <c:pt idx="3543">
                  <c:v>38489</c:v>
                </c:pt>
                <c:pt idx="3544">
                  <c:v>38488</c:v>
                </c:pt>
                <c:pt idx="3545">
                  <c:v>38485</c:v>
                </c:pt>
                <c:pt idx="3546">
                  <c:v>38484</c:v>
                </c:pt>
                <c:pt idx="3547">
                  <c:v>38483</c:v>
                </c:pt>
                <c:pt idx="3548">
                  <c:v>38482</c:v>
                </c:pt>
                <c:pt idx="3549">
                  <c:v>38481</c:v>
                </c:pt>
                <c:pt idx="3550">
                  <c:v>38478</c:v>
                </c:pt>
                <c:pt idx="3551">
                  <c:v>38477</c:v>
                </c:pt>
                <c:pt idx="3552">
                  <c:v>38476</c:v>
                </c:pt>
                <c:pt idx="3553">
                  <c:v>38475</c:v>
                </c:pt>
                <c:pt idx="3554">
                  <c:v>38474</c:v>
                </c:pt>
                <c:pt idx="3555">
                  <c:v>38471</c:v>
                </c:pt>
                <c:pt idx="3556">
                  <c:v>38470</c:v>
                </c:pt>
                <c:pt idx="3557">
                  <c:v>38469</c:v>
                </c:pt>
                <c:pt idx="3558">
                  <c:v>38468</c:v>
                </c:pt>
                <c:pt idx="3559">
                  <c:v>38464</c:v>
                </c:pt>
                <c:pt idx="3560">
                  <c:v>38463</c:v>
                </c:pt>
                <c:pt idx="3561">
                  <c:v>38462</c:v>
                </c:pt>
                <c:pt idx="3562">
                  <c:v>38461</c:v>
                </c:pt>
                <c:pt idx="3563">
                  <c:v>38460</c:v>
                </c:pt>
                <c:pt idx="3564">
                  <c:v>38457</c:v>
                </c:pt>
                <c:pt idx="3565">
                  <c:v>38456</c:v>
                </c:pt>
                <c:pt idx="3566">
                  <c:v>38455</c:v>
                </c:pt>
                <c:pt idx="3567">
                  <c:v>38454</c:v>
                </c:pt>
                <c:pt idx="3568">
                  <c:v>38453</c:v>
                </c:pt>
                <c:pt idx="3569">
                  <c:v>38450</c:v>
                </c:pt>
                <c:pt idx="3570">
                  <c:v>38449</c:v>
                </c:pt>
                <c:pt idx="3571">
                  <c:v>38448</c:v>
                </c:pt>
                <c:pt idx="3572">
                  <c:v>38447</c:v>
                </c:pt>
                <c:pt idx="3573">
                  <c:v>38446</c:v>
                </c:pt>
                <c:pt idx="3574">
                  <c:v>38443</c:v>
                </c:pt>
                <c:pt idx="3575">
                  <c:v>38442</c:v>
                </c:pt>
                <c:pt idx="3576">
                  <c:v>38441</c:v>
                </c:pt>
                <c:pt idx="3577">
                  <c:v>38440</c:v>
                </c:pt>
                <c:pt idx="3578">
                  <c:v>38435</c:v>
                </c:pt>
                <c:pt idx="3579">
                  <c:v>38434</c:v>
                </c:pt>
                <c:pt idx="3580">
                  <c:v>38433</c:v>
                </c:pt>
                <c:pt idx="3581">
                  <c:v>38432</c:v>
                </c:pt>
                <c:pt idx="3582">
                  <c:v>38429</c:v>
                </c:pt>
                <c:pt idx="3583">
                  <c:v>38428</c:v>
                </c:pt>
                <c:pt idx="3584">
                  <c:v>38427</c:v>
                </c:pt>
                <c:pt idx="3585">
                  <c:v>38426</c:v>
                </c:pt>
                <c:pt idx="3586">
                  <c:v>38425</c:v>
                </c:pt>
                <c:pt idx="3587">
                  <c:v>38422</c:v>
                </c:pt>
                <c:pt idx="3588">
                  <c:v>38421</c:v>
                </c:pt>
                <c:pt idx="3589">
                  <c:v>38420</c:v>
                </c:pt>
                <c:pt idx="3590">
                  <c:v>38419</c:v>
                </c:pt>
                <c:pt idx="3591">
                  <c:v>38418</c:v>
                </c:pt>
                <c:pt idx="3592">
                  <c:v>38415</c:v>
                </c:pt>
                <c:pt idx="3593">
                  <c:v>38414</c:v>
                </c:pt>
                <c:pt idx="3594">
                  <c:v>38413</c:v>
                </c:pt>
                <c:pt idx="3595">
                  <c:v>38412</c:v>
                </c:pt>
                <c:pt idx="3596">
                  <c:v>38411</c:v>
                </c:pt>
                <c:pt idx="3597">
                  <c:v>38408</c:v>
                </c:pt>
                <c:pt idx="3598">
                  <c:v>38407</c:v>
                </c:pt>
                <c:pt idx="3599">
                  <c:v>38406</c:v>
                </c:pt>
                <c:pt idx="3600">
                  <c:v>38405</c:v>
                </c:pt>
                <c:pt idx="3601">
                  <c:v>38404</c:v>
                </c:pt>
                <c:pt idx="3602">
                  <c:v>38401</c:v>
                </c:pt>
                <c:pt idx="3603">
                  <c:v>38400</c:v>
                </c:pt>
                <c:pt idx="3604">
                  <c:v>38399</c:v>
                </c:pt>
                <c:pt idx="3605">
                  <c:v>38398</c:v>
                </c:pt>
                <c:pt idx="3606">
                  <c:v>38397</c:v>
                </c:pt>
                <c:pt idx="3607">
                  <c:v>38394</c:v>
                </c:pt>
                <c:pt idx="3608">
                  <c:v>38393</c:v>
                </c:pt>
                <c:pt idx="3609">
                  <c:v>38392</c:v>
                </c:pt>
                <c:pt idx="3610">
                  <c:v>38391</c:v>
                </c:pt>
                <c:pt idx="3611">
                  <c:v>38390</c:v>
                </c:pt>
                <c:pt idx="3612">
                  <c:v>38387</c:v>
                </c:pt>
                <c:pt idx="3613">
                  <c:v>38386</c:v>
                </c:pt>
                <c:pt idx="3614">
                  <c:v>38385</c:v>
                </c:pt>
                <c:pt idx="3615">
                  <c:v>38384</c:v>
                </c:pt>
                <c:pt idx="3616">
                  <c:v>38383</c:v>
                </c:pt>
                <c:pt idx="3617">
                  <c:v>38380</c:v>
                </c:pt>
                <c:pt idx="3618">
                  <c:v>38379</c:v>
                </c:pt>
                <c:pt idx="3619">
                  <c:v>38377</c:v>
                </c:pt>
                <c:pt idx="3620">
                  <c:v>38376</c:v>
                </c:pt>
                <c:pt idx="3621">
                  <c:v>38373</c:v>
                </c:pt>
                <c:pt idx="3622">
                  <c:v>38372</c:v>
                </c:pt>
                <c:pt idx="3623">
                  <c:v>38371</c:v>
                </c:pt>
                <c:pt idx="3624">
                  <c:v>38370</c:v>
                </c:pt>
                <c:pt idx="3625">
                  <c:v>38369</c:v>
                </c:pt>
                <c:pt idx="3626">
                  <c:v>38366</c:v>
                </c:pt>
                <c:pt idx="3627">
                  <c:v>38365</c:v>
                </c:pt>
                <c:pt idx="3628">
                  <c:v>38364</c:v>
                </c:pt>
                <c:pt idx="3629">
                  <c:v>38363</c:v>
                </c:pt>
                <c:pt idx="3630">
                  <c:v>38362</c:v>
                </c:pt>
                <c:pt idx="3631">
                  <c:v>38359</c:v>
                </c:pt>
                <c:pt idx="3632">
                  <c:v>38358</c:v>
                </c:pt>
                <c:pt idx="3633">
                  <c:v>38357</c:v>
                </c:pt>
                <c:pt idx="3634">
                  <c:v>38356</c:v>
                </c:pt>
                <c:pt idx="3635">
                  <c:v>38352</c:v>
                </c:pt>
                <c:pt idx="3636">
                  <c:v>38351</c:v>
                </c:pt>
                <c:pt idx="3637">
                  <c:v>38350</c:v>
                </c:pt>
                <c:pt idx="3638">
                  <c:v>38345</c:v>
                </c:pt>
                <c:pt idx="3639">
                  <c:v>38344</c:v>
                </c:pt>
                <c:pt idx="3640">
                  <c:v>38343</c:v>
                </c:pt>
                <c:pt idx="3641">
                  <c:v>38342</c:v>
                </c:pt>
                <c:pt idx="3642">
                  <c:v>38341</c:v>
                </c:pt>
                <c:pt idx="3643">
                  <c:v>38338</c:v>
                </c:pt>
                <c:pt idx="3644">
                  <c:v>38337</c:v>
                </c:pt>
                <c:pt idx="3645">
                  <c:v>38336</c:v>
                </c:pt>
                <c:pt idx="3646">
                  <c:v>38335</c:v>
                </c:pt>
                <c:pt idx="3647">
                  <c:v>38334</c:v>
                </c:pt>
                <c:pt idx="3648">
                  <c:v>38331</c:v>
                </c:pt>
                <c:pt idx="3649">
                  <c:v>38330</c:v>
                </c:pt>
                <c:pt idx="3650">
                  <c:v>38329</c:v>
                </c:pt>
                <c:pt idx="3651">
                  <c:v>38328</c:v>
                </c:pt>
                <c:pt idx="3652">
                  <c:v>38327</c:v>
                </c:pt>
                <c:pt idx="3653">
                  <c:v>38324</c:v>
                </c:pt>
                <c:pt idx="3654">
                  <c:v>38323</c:v>
                </c:pt>
                <c:pt idx="3655">
                  <c:v>38322</c:v>
                </c:pt>
                <c:pt idx="3656">
                  <c:v>38321</c:v>
                </c:pt>
                <c:pt idx="3657">
                  <c:v>38320</c:v>
                </c:pt>
                <c:pt idx="3658">
                  <c:v>38317</c:v>
                </c:pt>
                <c:pt idx="3659">
                  <c:v>38316</c:v>
                </c:pt>
                <c:pt idx="3660">
                  <c:v>38315</c:v>
                </c:pt>
                <c:pt idx="3661">
                  <c:v>38314</c:v>
                </c:pt>
                <c:pt idx="3662">
                  <c:v>38313</c:v>
                </c:pt>
                <c:pt idx="3663">
                  <c:v>38310</c:v>
                </c:pt>
                <c:pt idx="3664">
                  <c:v>38309</c:v>
                </c:pt>
                <c:pt idx="3665">
                  <c:v>38308</c:v>
                </c:pt>
                <c:pt idx="3666">
                  <c:v>38307</c:v>
                </c:pt>
                <c:pt idx="3667">
                  <c:v>38306</c:v>
                </c:pt>
                <c:pt idx="3668">
                  <c:v>38303</c:v>
                </c:pt>
                <c:pt idx="3669">
                  <c:v>38302</c:v>
                </c:pt>
                <c:pt idx="3670">
                  <c:v>38301</c:v>
                </c:pt>
                <c:pt idx="3671">
                  <c:v>38300</c:v>
                </c:pt>
                <c:pt idx="3672">
                  <c:v>38299</c:v>
                </c:pt>
                <c:pt idx="3673">
                  <c:v>38296</c:v>
                </c:pt>
                <c:pt idx="3674">
                  <c:v>38295</c:v>
                </c:pt>
                <c:pt idx="3675">
                  <c:v>38294</c:v>
                </c:pt>
                <c:pt idx="3676">
                  <c:v>38293</c:v>
                </c:pt>
                <c:pt idx="3677">
                  <c:v>38292</c:v>
                </c:pt>
                <c:pt idx="3678">
                  <c:v>38289</c:v>
                </c:pt>
                <c:pt idx="3679">
                  <c:v>38288</c:v>
                </c:pt>
                <c:pt idx="3680">
                  <c:v>38287</c:v>
                </c:pt>
                <c:pt idx="3681">
                  <c:v>38286</c:v>
                </c:pt>
                <c:pt idx="3682">
                  <c:v>38285</c:v>
                </c:pt>
                <c:pt idx="3683">
                  <c:v>38282</c:v>
                </c:pt>
                <c:pt idx="3684">
                  <c:v>38281</c:v>
                </c:pt>
                <c:pt idx="3685">
                  <c:v>38280</c:v>
                </c:pt>
                <c:pt idx="3686">
                  <c:v>38279</c:v>
                </c:pt>
                <c:pt idx="3687">
                  <c:v>38278</c:v>
                </c:pt>
                <c:pt idx="3688">
                  <c:v>38275</c:v>
                </c:pt>
                <c:pt idx="3689">
                  <c:v>38274</c:v>
                </c:pt>
                <c:pt idx="3690">
                  <c:v>38273</c:v>
                </c:pt>
                <c:pt idx="3691">
                  <c:v>38272</c:v>
                </c:pt>
                <c:pt idx="3692">
                  <c:v>38271</c:v>
                </c:pt>
                <c:pt idx="3693">
                  <c:v>38268</c:v>
                </c:pt>
                <c:pt idx="3694">
                  <c:v>38267</c:v>
                </c:pt>
                <c:pt idx="3695">
                  <c:v>38266</c:v>
                </c:pt>
                <c:pt idx="3696">
                  <c:v>38265</c:v>
                </c:pt>
                <c:pt idx="3697">
                  <c:v>38264</c:v>
                </c:pt>
                <c:pt idx="3698">
                  <c:v>38261</c:v>
                </c:pt>
                <c:pt idx="3699">
                  <c:v>38260</c:v>
                </c:pt>
                <c:pt idx="3700">
                  <c:v>38259</c:v>
                </c:pt>
                <c:pt idx="3701">
                  <c:v>38258</c:v>
                </c:pt>
                <c:pt idx="3702">
                  <c:v>38257</c:v>
                </c:pt>
                <c:pt idx="3703">
                  <c:v>38254</c:v>
                </c:pt>
                <c:pt idx="3704">
                  <c:v>38253</c:v>
                </c:pt>
                <c:pt idx="3705">
                  <c:v>38252</c:v>
                </c:pt>
                <c:pt idx="3706">
                  <c:v>38251</c:v>
                </c:pt>
                <c:pt idx="3707">
                  <c:v>38250</c:v>
                </c:pt>
                <c:pt idx="3708">
                  <c:v>38247</c:v>
                </c:pt>
                <c:pt idx="3709">
                  <c:v>38246</c:v>
                </c:pt>
                <c:pt idx="3710">
                  <c:v>38245</c:v>
                </c:pt>
                <c:pt idx="3711">
                  <c:v>38244</c:v>
                </c:pt>
                <c:pt idx="3712">
                  <c:v>38243</c:v>
                </c:pt>
                <c:pt idx="3713">
                  <c:v>38240</c:v>
                </c:pt>
                <c:pt idx="3714">
                  <c:v>38239</c:v>
                </c:pt>
                <c:pt idx="3715">
                  <c:v>38238</c:v>
                </c:pt>
                <c:pt idx="3716">
                  <c:v>38237</c:v>
                </c:pt>
                <c:pt idx="3717">
                  <c:v>38236</c:v>
                </c:pt>
                <c:pt idx="3718">
                  <c:v>38233</c:v>
                </c:pt>
                <c:pt idx="3719">
                  <c:v>38232</c:v>
                </c:pt>
                <c:pt idx="3720">
                  <c:v>38231</c:v>
                </c:pt>
                <c:pt idx="3721">
                  <c:v>38230</c:v>
                </c:pt>
                <c:pt idx="3722">
                  <c:v>38229</c:v>
                </c:pt>
                <c:pt idx="3723">
                  <c:v>38226</c:v>
                </c:pt>
                <c:pt idx="3724">
                  <c:v>38225</c:v>
                </c:pt>
                <c:pt idx="3725">
                  <c:v>38224</c:v>
                </c:pt>
                <c:pt idx="3726">
                  <c:v>38223</c:v>
                </c:pt>
                <c:pt idx="3727">
                  <c:v>38222</c:v>
                </c:pt>
                <c:pt idx="3728">
                  <c:v>38219</c:v>
                </c:pt>
                <c:pt idx="3729">
                  <c:v>38218</c:v>
                </c:pt>
                <c:pt idx="3730">
                  <c:v>38217</c:v>
                </c:pt>
                <c:pt idx="3731">
                  <c:v>38216</c:v>
                </c:pt>
                <c:pt idx="3732">
                  <c:v>38215</c:v>
                </c:pt>
                <c:pt idx="3733">
                  <c:v>38212</c:v>
                </c:pt>
                <c:pt idx="3734">
                  <c:v>38211</c:v>
                </c:pt>
                <c:pt idx="3735">
                  <c:v>38210</c:v>
                </c:pt>
                <c:pt idx="3736">
                  <c:v>38209</c:v>
                </c:pt>
                <c:pt idx="3737">
                  <c:v>38208</c:v>
                </c:pt>
                <c:pt idx="3738">
                  <c:v>38205</c:v>
                </c:pt>
                <c:pt idx="3739">
                  <c:v>38204</c:v>
                </c:pt>
                <c:pt idx="3740">
                  <c:v>38203</c:v>
                </c:pt>
                <c:pt idx="3741">
                  <c:v>38202</c:v>
                </c:pt>
                <c:pt idx="3742">
                  <c:v>38201</c:v>
                </c:pt>
                <c:pt idx="3743">
                  <c:v>38198</c:v>
                </c:pt>
                <c:pt idx="3744">
                  <c:v>38197</c:v>
                </c:pt>
                <c:pt idx="3745">
                  <c:v>38196</c:v>
                </c:pt>
                <c:pt idx="3746">
                  <c:v>38195</c:v>
                </c:pt>
                <c:pt idx="3747">
                  <c:v>38194</c:v>
                </c:pt>
                <c:pt idx="3748">
                  <c:v>38191</c:v>
                </c:pt>
                <c:pt idx="3749">
                  <c:v>38190</c:v>
                </c:pt>
                <c:pt idx="3750">
                  <c:v>38189</c:v>
                </c:pt>
                <c:pt idx="3751">
                  <c:v>38188</c:v>
                </c:pt>
                <c:pt idx="3752">
                  <c:v>38187</c:v>
                </c:pt>
                <c:pt idx="3753">
                  <c:v>38184</c:v>
                </c:pt>
                <c:pt idx="3754">
                  <c:v>38183</c:v>
                </c:pt>
                <c:pt idx="3755">
                  <c:v>38182</c:v>
                </c:pt>
                <c:pt idx="3756">
                  <c:v>38181</c:v>
                </c:pt>
                <c:pt idx="3757">
                  <c:v>38180</c:v>
                </c:pt>
                <c:pt idx="3758">
                  <c:v>38177</c:v>
                </c:pt>
                <c:pt idx="3759">
                  <c:v>38176</c:v>
                </c:pt>
                <c:pt idx="3760">
                  <c:v>38175</c:v>
                </c:pt>
                <c:pt idx="3761">
                  <c:v>38174</c:v>
                </c:pt>
                <c:pt idx="3762">
                  <c:v>38173</c:v>
                </c:pt>
                <c:pt idx="3763">
                  <c:v>38170</c:v>
                </c:pt>
                <c:pt idx="3764">
                  <c:v>38169</c:v>
                </c:pt>
                <c:pt idx="3765">
                  <c:v>38168</c:v>
                </c:pt>
                <c:pt idx="3766">
                  <c:v>38167</c:v>
                </c:pt>
                <c:pt idx="3767">
                  <c:v>38166</c:v>
                </c:pt>
                <c:pt idx="3768">
                  <c:v>38163</c:v>
                </c:pt>
                <c:pt idx="3769">
                  <c:v>38162</c:v>
                </c:pt>
                <c:pt idx="3770">
                  <c:v>38161</c:v>
                </c:pt>
                <c:pt idx="3771">
                  <c:v>38160</c:v>
                </c:pt>
                <c:pt idx="3772">
                  <c:v>38159</c:v>
                </c:pt>
                <c:pt idx="3773">
                  <c:v>38156</c:v>
                </c:pt>
                <c:pt idx="3774">
                  <c:v>38155</c:v>
                </c:pt>
                <c:pt idx="3775">
                  <c:v>38154</c:v>
                </c:pt>
                <c:pt idx="3776">
                  <c:v>38153</c:v>
                </c:pt>
                <c:pt idx="3777">
                  <c:v>38149</c:v>
                </c:pt>
                <c:pt idx="3778">
                  <c:v>38148</c:v>
                </c:pt>
                <c:pt idx="3779">
                  <c:v>38147</c:v>
                </c:pt>
                <c:pt idx="3780">
                  <c:v>38146</c:v>
                </c:pt>
                <c:pt idx="3781">
                  <c:v>38145</c:v>
                </c:pt>
                <c:pt idx="3782">
                  <c:v>38142</c:v>
                </c:pt>
                <c:pt idx="3783">
                  <c:v>38141</c:v>
                </c:pt>
                <c:pt idx="3784">
                  <c:v>38140</c:v>
                </c:pt>
                <c:pt idx="3785">
                  <c:v>38139</c:v>
                </c:pt>
                <c:pt idx="3786">
                  <c:v>38138</c:v>
                </c:pt>
                <c:pt idx="3787">
                  <c:v>38135</c:v>
                </c:pt>
                <c:pt idx="3788">
                  <c:v>38134</c:v>
                </c:pt>
                <c:pt idx="3789">
                  <c:v>38133</c:v>
                </c:pt>
                <c:pt idx="3790">
                  <c:v>38132</c:v>
                </c:pt>
                <c:pt idx="3791">
                  <c:v>38131</c:v>
                </c:pt>
                <c:pt idx="3792">
                  <c:v>38128</c:v>
                </c:pt>
                <c:pt idx="3793">
                  <c:v>38127</c:v>
                </c:pt>
                <c:pt idx="3794">
                  <c:v>38126</c:v>
                </c:pt>
                <c:pt idx="3795">
                  <c:v>38125</c:v>
                </c:pt>
                <c:pt idx="3796">
                  <c:v>38124</c:v>
                </c:pt>
                <c:pt idx="3797">
                  <c:v>38121</c:v>
                </c:pt>
                <c:pt idx="3798">
                  <c:v>38120</c:v>
                </c:pt>
                <c:pt idx="3799">
                  <c:v>38119</c:v>
                </c:pt>
                <c:pt idx="3800">
                  <c:v>38118</c:v>
                </c:pt>
                <c:pt idx="3801">
                  <c:v>38117</c:v>
                </c:pt>
                <c:pt idx="3802">
                  <c:v>38114</c:v>
                </c:pt>
                <c:pt idx="3803">
                  <c:v>38113</c:v>
                </c:pt>
                <c:pt idx="3804">
                  <c:v>38112</c:v>
                </c:pt>
                <c:pt idx="3805">
                  <c:v>38111</c:v>
                </c:pt>
                <c:pt idx="3806">
                  <c:v>38110</c:v>
                </c:pt>
                <c:pt idx="3807">
                  <c:v>38107</c:v>
                </c:pt>
                <c:pt idx="3808">
                  <c:v>38106</c:v>
                </c:pt>
                <c:pt idx="3809">
                  <c:v>38105</c:v>
                </c:pt>
                <c:pt idx="3810">
                  <c:v>38104</c:v>
                </c:pt>
                <c:pt idx="3811">
                  <c:v>38103</c:v>
                </c:pt>
                <c:pt idx="3812">
                  <c:v>38100</c:v>
                </c:pt>
                <c:pt idx="3813">
                  <c:v>38099</c:v>
                </c:pt>
                <c:pt idx="3814">
                  <c:v>38098</c:v>
                </c:pt>
                <c:pt idx="3815">
                  <c:v>38097</c:v>
                </c:pt>
                <c:pt idx="3816">
                  <c:v>38096</c:v>
                </c:pt>
                <c:pt idx="3817">
                  <c:v>38093</c:v>
                </c:pt>
                <c:pt idx="3818">
                  <c:v>38092</c:v>
                </c:pt>
                <c:pt idx="3819">
                  <c:v>38091</c:v>
                </c:pt>
                <c:pt idx="3820">
                  <c:v>38090</c:v>
                </c:pt>
                <c:pt idx="3821">
                  <c:v>38085</c:v>
                </c:pt>
                <c:pt idx="3822">
                  <c:v>38084</c:v>
                </c:pt>
                <c:pt idx="3823">
                  <c:v>38083</c:v>
                </c:pt>
                <c:pt idx="3824">
                  <c:v>38082</c:v>
                </c:pt>
                <c:pt idx="3825">
                  <c:v>38079</c:v>
                </c:pt>
                <c:pt idx="3826">
                  <c:v>38078</c:v>
                </c:pt>
                <c:pt idx="3827">
                  <c:v>38077</c:v>
                </c:pt>
                <c:pt idx="3828">
                  <c:v>38076</c:v>
                </c:pt>
                <c:pt idx="3829">
                  <c:v>38075</c:v>
                </c:pt>
                <c:pt idx="3830">
                  <c:v>38072</c:v>
                </c:pt>
                <c:pt idx="3831">
                  <c:v>38071</c:v>
                </c:pt>
                <c:pt idx="3832">
                  <c:v>38070</c:v>
                </c:pt>
                <c:pt idx="3833">
                  <c:v>38069</c:v>
                </c:pt>
                <c:pt idx="3834">
                  <c:v>38068</c:v>
                </c:pt>
                <c:pt idx="3835">
                  <c:v>38065</c:v>
                </c:pt>
                <c:pt idx="3836">
                  <c:v>38064</c:v>
                </c:pt>
                <c:pt idx="3837">
                  <c:v>38063</c:v>
                </c:pt>
                <c:pt idx="3838">
                  <c:v>38062</c:v>
                </c:pt>
                <c:pt idx="3839">
                  <c:v>38061</c:v>
                </c:pt>
                <c:pt idx="3840">
                  <c:v>38058</c:v>
                </c:pt>
                <c:pt idx="3841">
                  <c:v>38057</c:v>
                </c:pt>
                <c:pt idx="3842">
                  <c:v>38056</c:v>
                </c:pt>
                <c:pt idx="3843">
                  <c:v>38055</c:v>
                </c:pt>
                <c:pt idx="3844">
                  <c:v>38054</c:v>
                </c:pt>
                <c:pt idx="3845">
                  <c:v>38051</c:v>
                </c:pt>
                <c:pt idx="3846">
                  <c:v>38050</c:v>
                </c:pt>
                <c:pt idx="3847">
                  <c:v>38049</c:v>
                </c:pt>
                <c:pt idx="3848">
                  <c:v>38048</c:v>
                </c:pt>
                <c:pt idx="3849">
                  <c:v>38047</c:v>
                </c:pt>
                <c:pt idx="3850">
                  <c:v>38044</c:v>
                </c:pt>
                <c:pt idx="3851">
                  <c:v>38043</c:v>
                </c:pt>
                <c:pt idx="3852">
                  <c:v>38042</c:v>
                </c:pt>
                <c:pt idx="3853">
                  <c:v>38041</c:v>
                </c:pt>
                <c:pt idx="3854">
                  <c:v>38040</c:v>
                </c:pt>
                <c:pt idx="3855">
                  <c:v>38037</c:v>
                </c:pt>
                <c:pt idx="3856">
                  <c:v>38036</c:v>
                </c:pt>
                <c:pt idx="3857">
                  <c:v>38035</c:v>
                </c:pt>
                <c:pt idx="3858">
                  <c:v>38034</c:v>
                </c:pt>
                <c:pt idx="3859">
                  <c:v>38033</c:v>
                </c:pt>
                <c:pt idx="3860">
                  <c:v>38030</c:v>
                </c:pt>
                <c:pt idx="3861">
                  <c:v>38029</c:v>
                </c:pt>
                <c:pt idx="3862">
                  <c:v>38028</c:v>
                </c:pt>
                <c:pt idx="3863">
                  <c:v>38027</c:v>
                </c:pt>
                <c:pt idx="3864">
                  <c:v>38026</c:v>
                </c:pt>
                <c:pt idx="3865">
                  <c:v>38023</c:v>
                </c:pt>
                <c:pt idx="3866">
                  <c:v>38022</c:v>
                </c:pt>
                <c:pt idx="3867">
                  <c:v>38021</c:v>
                </c:pt>
                <c:pt idx="3868">
                  <c:v>38020</c:v>
                </c:pt>
                <c:pt idx="3869">
                  <c:v>38019</c:v>
                </c:pt>
                <c:pt idx="3870">
                  <c:v>38016</c:v>
                </c:pt>
                <c:pt idx="3871">
                  <c:v>38015</c:v>
                </c:pt>
                <c:pt idx="3872">
                  <c:v>38014</c:v>
                </c:pt>
                <c:pt idx="3873">
                  <c:v>38013</c:v>
                </c:pt>
                <c:pt idx="3874">
                  <c:v>38009</c:v>
                </c:pt>
                <c:pt idx="3875">
                  <c:v>38008</c:v>
                </c:pt>
                <c:pt idx="3876">
                  <c:v>38007</c:v>
                </c:pt>
                <c:pt idx="3877">
                  <c:v>38006</c:v>
                </c:pt>
                <c:pt idx="3878">
                  <c:v>38005</c:v>
                </c:pt>
                <c:pt idx="3879">
                  <c:v>38002</c:v>
                </c:pt>
                <c:pt idx="3880">
                  <c:v>38001</c:v>
                </c:pt>
                <c:pt idx="3881">
                  <c:v>38000</c:v>
                </c:pt>
                <c:pt idx="3882">
                  <c:v>37999</c:v>
                </c:pt>
                <c:pt idx="3883">
                  <c:v>37998</c:v>
                </c:pt>
                <c:pt idx="3884">
                  <c:v>37995</c:v>
                </c:pt>
                <c:pt idx="3885">
                  <c:v>37994</c:v>
                </c:pt>
                <c:pt idx="3886">
                  <c:v>37993</c:v>
                </c:pt>
                <c:pt idx="3887">
                  <c:v>37992</c:v>
                </c:pt>
                <c:pt idx="3888">
                  <c:v>37991</c:v>
                </c:pt>
                <c:pt idx="3889">
                  <c:v>37988</c:v>
                </c:pt>
                <c:pt idx="3890">
                  <c:v>37986</c:v>
                </c:pt>
              </c:numCache>
            </c:numRef>
          </c:cat>
          <c:val>
            <c:numRef>
              <c:f>'total returns'!$I$16:$I$3906</c:f>
              <c:numCache>
                <c:formatCode>General</c:formatCode>
                <c:ptCount val="3891"/>
                <c:pt idx="0">
                  <c:v>299.52074451122888</c:v>
                </c:pt>
                <c:pt idx="1">
                  <c:v>297.75787433109275</c:v>
                </c:pt>
                <c:pt idx="2">
                  <c:v>295.13815745083167</c:v>
                </c:pt>
                <c:pt idx="3">
                  <c:v>293.0580040753743</c:v>
                </c:pt>
                <c:pt idx="4">
                  <c:v>295.36346329120329</c:v>
                </c:pt>
                <c:pt idx="5">
                  <c:v>295.37568258854054</c:v>
                </c:pt>
                <c:pt idx="6">
                  <c:v>294.64327309688349</c:v>
                </c:pt>
                <c:pt idx="7">
                  <c:v>293.41782202797384</c:v>
                </c:pt>
                <c:pt idx="8">
                  <c:v>294.65598846881693</c:v>
                </c:pt>
                <c:pt idx="9">
                  <c:v>294.09648644078811</c:v>
                </c:pt>
                <c:pt idx="10">
                  <c:v>296.53364618543134</c:v>
                </c:pt>
                <c:pt idx="11">
                  <c:v>296.65582633849118</c:v>
                </c:pt>
                <c:pt idx="12">
                  <c:v>298.40744056438979</c:v>
                </c:pt>
                <c:pt idx="13">
                  <c:v>296.02387080530929</c:v>
                </c:pt>
                <c:pt idx="14">
                  <c:v>297.61631915792839</c:v>
                </c:pt>
                <c:pt idx="15">
                  <c:v>298.84023287824346</c:v>
                </c:pt>
                <c:pt idx="16">
                  <c:v>298.64148442919458</c:v>
                </c:pt>
                <c:pt idx="17">
                  <c:v>295.70633524511788</c:v>
                </c:pt>
                <c:pt idx="18">
                  <c:v>292.91731146912866</c:v>
                </c:pt>
                <c:pt idx="19">
                  <c:v>292.7518526668041</c:v>
                </c:pt>
                <c:pt idx="20">
                  <c:v>293.73288448864247</c:v>
                </c:pt>
                <c:pt idx="21">
                  <c:v>292.515796394701</c:v>
                </c:pt>
                <c:pt idx="22">
                  <c:v>292.5092848275163</c:v>
                </c:pt>
                <c:pt idx="23">
                  <c:v>290.04563592742539</c:v>
                </c:pt>
                <c:pt idx="24">
                  <c:v>291.209455982554</c:v>
                </c:pt>
                <c:pt idx="25">
                  <c:v>291.12857534453912</c:v>
                </c:pt>
                <c:pt idx="26">
                  <c:v>291.10686881977773</c:v>
                </c:pt>
                <c:pt idx="27">
                  <c:v>289.22829858659594</c:v>
                </c:pt>
                <c:pt idx="28">
                  <c:v>291.63768172054847</c:v>
                </c:pt>
                <c:pt idx="29">
                  <c:v>294.07115776374587</c:v>
                </c:pt>
                <c:pt idx="30">
                  <c:v>292.06794268475517</c:v>
                </c:pt>
                <c:pt idx="31">
                  <c:v>290.86885648452204</c:v>
                </c:pt>
                <c:pt idx="32">
                  <c:v>289.17385701166245</c:v>
                </c:pt>
                <c:pt idx="33">
                  <c:v>288.95616106374518</c:v>
                </c:pt>
                <c:pt idx="34">
                  <c:v>287.07174685055332</c:v>
                </c:pt>
                <c:pt idx="35">
                  <c:v>286.7808229807676</c:v>
                </c:pt>
                <c:pt idx="36">
                  <c:v>286.57602400501554</c:v>
                </c:pt>
                <c:pt idx="37">
                  <c:v>289.76753880483648</c:v>
                </c:pt>
                <c:pt idx="38">
                  <c:v>288.43750767914668</c:v>
                </c:pt>
                <c:pt idx="39">
                  <c:v>288.34172349000926</c:v>
                </c:pt>
                <c:pt idx="40">
                  <c:v>289.23007038428688</c:v>
                </c:pt>
                <c:pt idx="41">
                  <c:v>289.48967065303907</c:v>
                </c:pt>
                <c:pt idx="42">
                  <c:v>288.76723670341448</c:v>
                </c:pt>
                <c:pt idx="43">
                  <c:v>288.96683597154555</c:v>
                </c:pt>
                <c:pt idx="44">
                  <c:v>288.09133654750116</c:v>
                </c:pt>
                <c:pt idx="45">
                  <c:v>288.61939381132208</c:v>
                </c:pt>
                <c:pt idx="46">
                  <c:v>288.85200844094976</c:v>
                </c:pt>
                <c:pt idx="47">
                  <c:v>289.94540893543444</c:v>
                </c:pt>
                <c:pt idx="48">
                  <c:v>292.72843770200529</c:v>
                </c:pt>
                <c:pt idx="49">
                  <c:v>291.08171157867815</c:v>
                </c:pt>
                <c:pt idx="50">
                  <c:v>288.85184469391521</c:v>
                </c:pt>
                <c:pt idx="51">
                  <c:v>289.59595162328753</c:v>
                </c:pt>
                <c:pt idx="52">
                  <c:v>288.31441293344022</c:v>
                </c:pt>
                <c:pt idx="53">
                  <c:v>287.06725006933965</c:v>
                </c:pt>
                <c:pt idx="54">
                  <c:v>286.01349107536259</c:v>
                </c:pt>
                <c:pt idx="55">
                  <c:v>284.78249806213597</c:v>
                </c:pt>
                <c:pt idx="56">
                  <c:v>287.08341023785408</c:v>
                </c:pt>
                <c:pt idx="57">
                  <c:v>286.13637921239643</c:v>
                </c:pt>
                <c:pt idx="58">
                  <c:v>284.60668959199955</c:v>
                </c:pt>
                <c:pt idx="59">
                  <c:v>282.59344302485709</c:v>
                </c:pt>
                <c:pt idx="60">
                  <c:v>282.92351227262247</c:v>
                </c:pt>
                <c:pt idx="61">
                  <c:v>282.09379392859375</c:v>
                </c:pt>
                <c:pt idx="62">
                  <c:v>280.95599495701924</c:v>
                </c:pt>
                <c:pt idx="63">
                  <c:v>280.64493100704306</c:v>
                </c:pt>
                <c:pt idx="64">
                  <c:v>280.82956505595723</c:v>
                </c:pt>
                <c:pt idx="65">
                  <c:v>280.83227351120581</c:v>
                </c:pt>
                <c:pt idx="66">
                  <c:v>279.93847307627436</c:v>
                </c:pt>
                <c:pt idx="67">
                  <c:v>280.42847789418011</c:v>
                </c:pt>
                <c:pt idx="68">
                  <c:v>281.39870429871598</c:v>
                </c:pt>
                <c:pt idx="69">
                  <c:v>278.3355845027063</c:v>
                </c:pt>
                <c:pt idx="70">
                  <c:v>277.39663465235088</c:v>
                </c:pt>
                <c:pt idx="71">
                  <c:v>272.09830528585888</c:v>
                </c:pt>
                <c:pt idx="72">
                  <c:v>270.78796746322956</c:v>
                </c:pt>
                <c:pt idx="73">
                  <c:v>270.87219143346084</c:v>
                </c:pt>
                <c:pt idx="74">
                  <c:v>271.89103261335777</c:v>
                </c:pt>
                <c:pt idx="75">
                  <c:v>271.31147098074348</c:v>
                </c:pt>
                <c:pt idx="76">
                  <c:v>272.76358610573493</c:v>
                </c:pt>
                <c:pt idx="77">
                  <c:v>270.92012137302402</c:v>
                </c:pt>
                <c:pt idx="78">
                  <c:v>269.90539474414004</c:v>
                </c:pt>
                <c:pt idx="79">
                  <c:v>270.60123889920595</c:v>
                </c:pt>
                <c:pt idx="80">
                  <c:v>272.06045258159793</c:v>
                </c:pt>
                <c:pt idx="81">
                  <c:v>271.56219857480858</c:v>
                </c:pt>
                <c:pt idx="82">
                  <c:v>270.19784461539774</c:v>
                </c:pt>
                <c:pt idx="83">
                  <c:v>269.50297619989112</c:v>
                </c:pt>
                <c:pt idx="84">
                  <c:v>268.55179049849403</c:v>
                </c:pt>
                <c:pt idx="85">
                  <c:v>266.64926987510518</c:v>
                </c:pt>
                <c:pt idx="86">
                  <c:v>266.70523161931186</c:v>
                </c:pt>
                <c:pt idx="87">
                  <c:v>267.66065225232336</c:v>
                </c:pt>
                <c:pt idx="88">
                  <c:v>266.87635794702402</c:v>
                </c:pt>
                <c:pt idx="89">
                  <c:v>264.29686412087989</c:v>
                </c:pt>
                <c:pt idx="90">
                  <c:v>262.48405940262762</c:v>
                </c:pt>
                <c:pt idx="91">
                  <c:v>259.5358277936906</c:v>
                </c:pt>
                <c:pt idx="92">
                  <c:v>260.18473965320362</c:v>
                </c:pt>
                <c:pt idx="93">
                  <c:v>256.6907676142576</c:v>
                </c:pt>
                <c:pt idx="94">
                  <c:v>260.78351841255289</c:v>
                </c:pt>
                <c:pt idx="95">
                  <c:v>261.15090166690487</c:v>
                </c:pt>
                <c:pt idx="96">
                  <c:v>257.94324223956903</c:v>
                </c:pt>
                <c:pt idx="97">
                  <c:v>253.17719593003426</c:v>
                </c:pt>
                <c:pt idx="98">
                  <c:v>251.97082059873335</c:v>
                </c:pt>
                <c:pt idx="99">
                  <c:v>253.73043225117726</c:v>
                </c:pt>
                <c:pt idx="100">
                  <c:v>257.17630916209737</c:v>
                </c:pt>
                <c:pt idx="101">
                  <c:v>257.58523412174867</c:v>
                </c:pt>
                <c:pt idx="102">
                  <c:v>260.75599873303628</c:v>
                </c:pt>
                <c:pt idx="103">
                  <c:v>258.16161491872089</c:v>
                </c:pt>
                <c:pt idx="104">
                  <c:v>260.90978692244295</c:v>
                </c:pt>
                <c:pt idx="105">
                  <c:v>260.51972111687047</c:v>
                </c:pt>
                <c:pt idx="106">
                  <c:v>256.94484437130342</c:v>
                </c:pt>
                <c:pt idx="107">
                  <c:v>255.85681293366039</c:v>
                </c:pt>
                <c:pt idx="108">
                  <c:v>261.80071759203634</c:v>
                </c:pt>
                <c:pt idx="109">
                  <c:v>260.69939450826467</c:v>
                </c:pt>
                <c:pt idx="110">
                  <c:v>261.17955417541191</c:v>
                </c:pt>
                <c:pt idx="111">
                  <c:v>263.24344276425251</c:v>
                </c:pt>
                <c:pt idx="112">
                  <c:v>265.887004229436</c:v>
                </c:pt>
                <c:pt idx="113">
                  <c:v>261.09530514641995</c:v>
                </c:pt>
                <c:pt idx="114">
                  <c:v>265.29976180580996</c:v>
                </c:pt>
                <c:pt idx="115">
                  <c:v>263.75128023385162</c:v>
                </c:pt>
                <c:pt idx="116">
                  <c:v>263.89579081721195</c:v>
                </c:pt>
                <c:pt idx="117">
                  <c:v>261.28313331479728</c:v>
                </c:pt>
                <c:pt idx="118">
                  <c:v>263.33937199793934</c:v>
                </c:pt>
                <c:pt idx="119">
                  <c:v>262.18203203778086</c:v>
                </c:pt>
                <c:pt idx="120">
                  <c:v>259.92975512790622</c:v>
                </c:pt>
                <c:pt idx="121">
                  <c:v>261.26624968079363</c:v>
                </c:pt>
                <c:pt idx="122">
                  <c:v>262.27383669196109</c:v>
                </c:pt>
                <c:pt idx="123">
                  <c:v>263.95704062265742</c:v>
                </c:pt>
                <c:pt idx="124">
                  <c:v>264.20225450589197</c:v>
                </c:pt>
                <c:pt idx="125">
                  <c:v>264.05265939357309</c:v>
                </c:pt>
                <c:pt idx="126">
                  <c:v>268.72573640457091</c:v>
                </c:pt>
                <c:pt idx="127">
                  <c:v>273.09655270457051</c:v>
                </c:pt>
                <c:pt idx="128">
                  <c:v>271.67401760067526</c:v>
                </c:pt>
                <c:pt idx="129">
                  <c:v>271.94835397603924</c:v>
                </c:pt>
                <c:pt idx="130">
                  <c:v>270.04989821627936</c:v>
                </c:pt>
                <c:pt idx="131">
                  <c:v>269.04764327732363</c:v>
                </c:pt>
                <c:pt idx="132">
                  <c:v>266.43572072215557</c:v>
                </c:pt>
                <c:pt idx="133">
                  <c:v>267.85821116254897</c:v>
                </c:pt>
                <c:pt idx="134">
                  <c:v>267.4730416585989</c:v>
                </c:pt>
                <c:pt idx="135">
                  <c:v>266.99272366892484</c:v>
                </c:pt>
                <c:pt idx="136">
                  <c:v>265.83847457681304</c:v>
                </c:pt>
                <c:pt idx="137">
                  <c:v>262.31477002453056</c:v>
                </c:pt>
                <c:pt idx="138">
                  <c:v>259.42993906317469</c:v>
                </c:pt>
                <c:pt idx="139">
                  <c:v>259.37452833935816</c:v>
                </c:pt>
                <c:pt idx="140">
                  <c:v>266.92850427104554</c:v>
                </c:pt>
                <c:pt idx="141">
                  <c:v>267.54665402155047</c:v>
                </c:pt>
                <c:pt idx="142">
                  <c:v>270.37871507271285</c:v>
                </c:pt>
                <c:pt idx="143">
                  <c:v>271.96100466472632</c:v>
                </c:pt>
                <c:pt idx="144">
                  <c:v>272.0947596114712</c:v>
                </c:pt>
                <c:pt idx="145">
                  <c:v>271.94276483797239</c:v>
                </c:pt>
                <c:pt idx="146">
                  <c:v>268.77359013737436</c:v>
                </c:pt>
                <c:pt idx="147">
                  <c:v>267.27259605594202</c:v>
                </c:pt>
                <c:pt idx="148">
                  <c:v>269.95328626475373</c:v>
                </c:pt>
                <c:pt idx="149">
                  <c:v>269.40520220723772</c:v>
                </c:pt>
                <c:pt idx="150">
                  <c:v>276.98821564123045</c:v>
                </c:pt>
                <c:pt idx="151">
                  <c:v>276.58822002232608</c:v>
                </c:pt>
                <c:pt idx="152">
                  <c:v>279.30037096389293</c:v>
                </c:pt>
                <c:pt idx="153">
                  <c:v>283.20023007480211</c:v>
                </c:pt>
                <c:pt idx="154">
                  <c:v>282.77953557642621</c:v>
                </c:pt>
                <c:pt idx="155">
                  <c:v>281.37812286834514</c:v>
                </c:pt>
                <c:pt idx="156">
                  <c:v>280.46770965299299</c:v>
                </c:pt>
                <c:pt idx="157">
                  <c:v>282.57576514937125</c:v>
                </c:pt>
                <c:pt idx="158">
                  <c:v>284.18900140386756</c:v>
                </c:pt>
                <c:pt idx="159">
                  <c:v>282.98284962674637</c:v>
                </c:pt>
                <c:pt idx="160">
                  <c:v>283.48297084806171</c:v>
                </c:pt>
                <c:pt idx="161">
                  <c:v>283.18674388974824</c:v>
                </c:pt>
                <c:pt idx="162">
                  <c:v>283.2323543506526</c:v>
                </c:pt>
                <c:pt idx="163">
                  <c:v>283.56957846091279</c:v>
                </c:pt>
                <c:pt idx="164">
                  <c:v>282.40682039829835</c:v>
                </c:pt>
                <c:pt idx="165">
                  <c:v>283.31884887817364</c:v>
                </c:pt>
                <c:pt idx="166">
                  <c:v>282.0116892826523</c:v>
                </c:pt>
                <c:pt idx="167">
                  <c:v>283.08171475877157</c:v>
                </c:pt>
                <c:pt idx="168">
                  <c:v>282.16229499773004</c:v>
                </c:pt>
                <c:pt idx="169">
                  <c:v>280.4867007570042</c:v>
                </c:pt>
                <c:pt idx="170">
                  <c:v>282.42203909528922</c:v>
                </c:pt>
                <c:pt idx="171">
                  <c:v>282.51100495112371</c:v>
                </c:pt>
                <c:pt idx="172">
                  <c:v>280.629457685852</c:v>
                </c:pt>
                <c:pt idx="173">
                  <c:v>280.6765844483354</c:v>
                </c:pt>
                <c:pt idx="174">
                  <c:v>281.34926348713202</c:v>
                </c:pt>
                <c:pt idx="175">
                  <c:v>283.99085981658101</c:v>
                </c:pt>
                <c:pt idx="176">
                  <c:v>286.73316406740781</c:v>
                </c:pt>
                <c:pt idx="177">
                  <c:v>287.45549744304412</c:v>
                </c:pt>
                <c:pt idx="178">
                  <c:v>287.81632894384882</c:v>
                </c:pt>
                <c:pt idx="179">
                  <c:v>289.2116909486561</c:v>
                </c:pt>
                <c:pt idx="180">
                  <c:v>289.20818314147482</c:v>
                </c:pt>
                <c:pt idx="181">
                  <c:v>286.84663273210072</c:v>
                </c:pt>
                <c:pt idx="182">
                  <c:v>285.08920344265294</c:v>
                </c:pt>
                <c:pt idx="183">
                  <c:v>284.03747079721069</c:v>
                </c:pt>
                <c:pt idx="184">
                  <c:v>283.89469141396415</c:v>
                </c:pt>
                <c:pt idx="185">
                  <c:v>284.70030238100986</c:v>
                </c:pt>
                <c:pt idx="186">
                  <c:v>285.40044354745839</c:v>
                </c:pt>
                <c:pt idx="187">
                  <c:v>288.03950770772275</c:v>
                </c:pt>
                <c:pt idx="188">
                  <c:v>287.5289921388121</c:v>
                </c:pt>
                <c:pt idx="189">
                  <c:v>287.03127016550826</c:v>
                </c:pt>
                <c:pt idx="190">
                  <c:v>287.0601329097077</c:v>
                </c:pt>
                <c:pt idx="191">
                  <c:v>284.916481738404</c:v>
                </c:pt>
                <c:pt idx="192">
                  <c:v>282.65009796279423</c:v>
                </c:pt>
                <c:pt idx="193">
                  <c:v>283.8355645351869</c:v>
                </c:pt>
                <c:pt idx="194">
                  <c:v>284.69908871899571</c:v>
                </c:pt>
                <c:pt idx="195">
                  <c:v>283.26424091265903</c:v>
                </c:pt>
                <c:pt idx="196">
                  <c:v>282.60484275678317</c:v>
                </c:pt>
                <c:pt idx="197">
                  <c:v>283.46539098293107</c:v>
                </c:pt>
                <c:pt idx="198">
                  <c:v>281.73908051485677</c:v>
                </c:pt>
                <c:pt idx="199">
                  <c:v>282.01408470311566</c:v>
                </c:pt>
                <c:pt idx="200">
                  <c:v>283.58912231702033</c:v>
                </c:pt>
                <c:pt idx="201">
                  <c:v>283.79173203718165</c:v>
                </c:pt>
                <c:pt idx="202">
                  <c:v>283.71000253451081</c:v>
                </c:pt>
                <c:pt idx="203">
                  <c:v>284.69667808724148</c:v>
                </c:pt>
                <c:pt idx="204">
                  <c:v>282.17834933825731</c:v>
                </c:pt>
                <c:pt idx="205">
                  <c:v>282.32061650660745</c:v>
                </c:pt>
                <c:pt idx="206">
                  <c:v>283.14286328371787</c:v>
                </c:pt>
                <c:pt idx="207">
                  <c:v>281.40767930149264</c:v>
                </c:pt>
                <c:pt idx="208">
                  <c:v>284.04190470269759</c:v>
                </c:pt>
                <c:pt idx="209">
                  <c:v>282.99577626893654</c:v>
                </c:pt>
                <c:pt idx="210">
                  <c:v>282.20095718325047</c:v>
                </c:pt>
                <c:pt idx="211">
                  <c:v>280.32699456892504</c:v>
                </c:pt>
                <c:pt idx="212">
                  <c:v>282.03861942584291</c:v>
                </c:pt>
                <c:pt idx="213">
                  <c:v>283.25293053710413</c:v>
                </c:pt>
                <c:pt idx="214">
                  <c:v>283.24906312915692</c:v>
                </c:pt>
                <c:pt idx="215">
                  <c:v>280.86741305901478</c:v>
                </c:pt>
                <c:pt idx="216">
                  <c:v>282.78778011521894</c:v>
                </c:pt>
                <c:pt idx="217">
                  <c:v>284.03898568615654</c:v>
                </c:pt>
                <c:pt idx="218">
                  <c:v>283.41769458232596</c:v>
                </c:pt>
                <c:pt idx="219">
                  <c:v>280.85242370438618</c:v>
                </c:pt>
                <c:pt idx="220">
                  <c:v>279.40050931793144</c:v>
                </c:pt>
                <c:pt idx="221">
                  <c:v>280.61234145070193</c:v>
                </c:pt>
                <c:pt idx="222">
                  <c:v>279.14769934140554</c:v>
                </c:pt>
                <c:pt idx="223">
                  <c:v>279.90865766248152</c:v>
                </c:pt>
                <c:pt idx="224">
                  <c:v>280.84342848619417</c:v>
                </c:pt>
                <c:pt idx="225">
                  <c:v>279.4102452175311</c:v>
                </c:pt>
                <c:pt idx="226">
                  <c:v>279.48930067365171</c:v>
                </c:pt>
                <c:pt idx="227">
                  <c:v>280.06637609325423</c:v>
                </c:pt>
                <c:pt idx="228">
                  <c:v>280.72996204031642</c:v>
                </c:pt>
                <c:pt idx="229">
                  <c:v>281.04154037171003</c:v>
                </c:pt>
                <c:pt idx="230">
                  <c:v>278.3523830283271</c:v>
                </c:pt>
                <c:pt idx="231">
                  <c:v>275.17518748570001</c:v>
                </c:pt>
                <c:pt idx="232">
                  <c:v>275.2655219198619</c:v>
                </c:pt>
                <c:pt idx="233">
                  <c:v>274.81013522921074</c:v>
                </c:pt>
                <c:pt idx="234">
                  <c:v>271.32006564695251</c:v>
                </c:pt>
                <c:pt idx="235">
                  <c:v>271.62952314591024</c:v>
                </c:pt>
                <c:pt idx="236">
                  <c:v>273.01071918720191</c:v>
                </c:pt>
                <c:pt idx="237">
                  <c:v>272.59342627801152</c:v>
                </c:pt>
                <c:pt idx="238">
                  <c:v>273.13947198659167</c:v>
                </c:pt>
                <c:pt idx="239">
                  <c:v>271.6880849118474</c:v>
                </c:pt>
                <c:pt idx="240">
                  <c:v>270.28822439847147</c:v>
                </c:pt>
                <c:pt idx="241">
                  <c:v>271.67110848241578</c:v>
                </c:pt>
                <c:pt idx="242">
                  <c:v>270.08593634165237</c:v>
                </c:pt>
                <c:pt idx="243">
                  <c:v>271.05076874368922</c:v>
                </c:pt>
                <c:pt idx="244">
                  <c:v>269.80153706246426</c:v>
                </c:pt>
                <c:pt idx="245">
                  <c:v>271.10096890342265</c:v>
                </c:pt>
                <c:pt idx="246">
                  <c:v>270.65071928395542</c:v>
                </c:pt>
                <c:pt idx="247">
                  <c:v>271.9401373687632</c:v>
                </c:pt>
                <c:pt idx="248">
                  <c:v>272.13200897638143</c:v>
                </c:pt>
                <c:pt idx="249">
                  <c:v>271.91665077479803</c:v>
                </c:pt>
                <c:pt idx="250">
                  <c:v>272.33876826321483</c:v>
                </c:pt>
                <c:pt idx="251">
                  <c:v>274.23345736206693</c:v>
                </c:pt>
                <c:pt idx="252">
                  <c:v>274.36277769196914</c:v>
                </c:pt>
                <c:pt idx="253">
                  <c:v>274.66685076036867</c:v>
                </c:pt>
                <c:pt idx="254">
                  <c:v>274.70250479539743</c:v>
                </c:pt>
                <c:pt idx="255">
                  <c:v>274.29131792357862</c:v>
                </c:pt>
                <c:pt idx="256">
                  <c:v>275.52434547961212</c:v>
                </c:pt>
                <c:pt idx="257">
                  <c:v>274.1088794937869</c:v>
                </c:pt>
                <c:pt idx="258">
                  <c:v>274.22365202200501</c:v>
                </c:pt>
                <c:pt idx="259">
                  <c:v>273.74300435206072</c:v>
                </c:pt>
                <c:pt idx="260">
                  <c:v>273.01575449323923</c:v>
                </c:pt>
                <c:pt idx="261">
                  <c:v>272.68355761271033</c:v>
                </c:pt>
                <c:pt idx="262">
                  <c:v>271.71641960275298</c:v>
                </c:pt>
                <c:pt idx="263">
                  <c:v>273.3021221605452</c:v>
                </c:pt>
                <c:pt idx="264">
                  <c:v>271.14459116966424</c:v>
                </c:pt>
                <c:pt idx="265">
                  <c:v>269.57824778386737</c:v>
                </c:pt>
                <c:pt idx="266">
                  <c:v>268.12165052878862</c:v>
                </c:pt>
                <c:pt idx="267">
                  <c:v>266.81348519519224</c:v>
                </c:pt>
                <c:pt idx="268">
                  <c:v>264.89210504030069</c:v>
                </c:pt>
                <c:pt idx="269">
                  <c:v>265.35066801498118</c:v>
                </c:pt>
                <c:pt idx="270">
                  <c:v>263.75805828453554</c:v>
                </c:pt>
                <c:pt idx="271">
                  <c:v>262.98566046841535</c:v>
                </c:pt>
                <c:pt idx="272">
                  <c:v>263.53344849869001</c:v>
                </c:pt>
                <c:pt idx="273">
                  <c:v>262.65607389602133</c:v>
                </c:pt>
                <c:pt idx="274">
                  <c:v>261.76104058200946</c:v>
                </c:pt>
                <c:pt idx="275">
                  <c:v>261.75170709908673</c:v>
                </c:pt>
                <c:pt idx="276">
                  <c:v>261.20109495639406</c:v>
                </c:pt>
                <c:pt idx="277">
                  <c:v>260.59415388471979</c:v>
                </c:pt>
                <c:pt idx="278">
                  <c:v>261.18349765337348</c:v>
                </c:pt>
                <c:pt idx="279">
                  <c:v>262.45095845669249</c:v>
                </c:pt>
                <c:pt idx="280">
                  <c:v>260.28662830667201</c:v>
                </c:pt>
                <c:pt idx="281">
                  <c:v>259.39128316237651</c:v>
                </c:pt>
                <c:pt idx="282">
                  <c:v>259.3942644627615</c:v>
                </c:pt>
                <c:pt idx="283">
                  <c:v>258.13054223344352</c:v>
                </c:pt>
                <c:pt idx="284">
                  <c:v>257.70816024780891</c:v>
                </c:pt>
                <c:pt idx="285">
                  <c:v>258.04154901566488</c:v>
                </c:pt>
                <c:pt idx="286">
                  <c:v>259.38199499098823</c:v>
                </c:pt>
                <c:pt idx="287">
                  <c:v>261.29366767905719</c:v>
                </c:pt>
                <c:pt idx="288">
                  <c:v>259.39039484217449</c:v>
                </c:pt>
                <c:pt idx="289">
                  <c:v>260.72805730604568</c:v>
                </c:pt>
                <c:pt idx="290">
                  <c:v>265.94305502357247</c:v>
                </c:pt>
                <c:pt idx="291">
                  <c:v>266.5166392594877</c:v>
                </c:pt>
                <c:pt idx="292">
                  <c:v>265.8822684303837</c:v>
                </c:pt>
                <c:pt idx="293">
                  <c:v>266.8966868183129</c:v>
                </c:pt>
                <c:pt idx="294">
                  <c:v>266.43161079355377</c:v>
                </c:pt>
                <c:pt idx="295">
                  <c:v>265.14860679273863</c:v>
                </c:pt>
                <c:pt idx="296">
                  <c:v>265.78024761100647</c:v>
                </c:pt>
                <c:pt idx="297">
                  <c:v>267.45928788494666</c:v>
                </c:pt>
                <c:pt idx="298">
                  <c:v>268.40668290715627</c:v>
                </c:pt>
                <c:pt idx="299">
                  <c:v>266.90378518152028</c:v>
                </c:pt>
                <c:pt idx="300">
                  <c:v>265.9850892192722</c:v>
                </c:pt>
                <c:pt idx="301">
                  <c:v>263.65845333253134</c:v>
                </c:pt>
                <c:pt idx="302">
                  <c:v>266.26480987454249</c:v>
                </c:pt>
                <c:pt idx="303">
                  <c:v>263.15557528527688</c:v>
                </c:pt>
                <c:pt idx="304">
                  <c:v>264.63623494942294</c:v>
                </c:pt>
                <c:pt idx="305">
                  <c:v>266.60721071141523</c:v>
                </c:pt>
                <c:pt idx="306">
                  <c:v>268.15526726336134</c:v>
                </c:pt>
                <c:pt idx="307">
                  <c:v>269.78974018657442</c:v>
                </c:pt>
                <c:pt idx="308">
                  <c:v>268.97539576309862</c:v>
                </c:pt>
                <c:pt idx="309">
                  <c:v>266.82361895485241</c:v>
                </c:pt>
                <c:pt idx="310">
                  <c:v>264.60886962063677</c:v>
                </c:pt>
                <c:pt idx="311">
                  <c:v>264.1142415589992</c:v>
                </c:pt>
                <c:pt idx="312">
                  <c:v>263.83502318042611</c:v>
                </c:pt>
                <c:pt idx="313">
                  <c:v>263.78788528410598</c:v>
                </c:pt>
                <c:pt idx="314">
                  <c:v>262.09664758307105</c:v>
                </c:pt>
                <c:pt idx="315">
                  <c:v>262.31029690340199</c:v>
                </c:pt>
                <c:pt idx="316">
                  <c:v>259.29150967243834</c:v>
                </c:pt>
                <c:pt idx="317">
                  <c:v>259.35933220192271</c:v>
                </c:pt>
                <c:pt idx="318">
                  <c:v>257.61380648975296</c:v>
                </c:pt>
                <c:pt idx="319">
                  <c:v>258.37840982119741</c:v>
                </c:pt>
                <c:pt idx="320">
                  <c:v>260.70171765424851</c:v>
                </c:pt>
                <c:pt idx="321">
                  <c:v>260.08692138956451</c:v>
                </c:pt>
                <c:pt idx="322">
                  <c:v>258.15907032749271</c:v>
                </c:pt>
                <c:pt idx="323">
                  <c:v>266.69562077245598</c:v>
                </c:pt>
                <c:pt idx="324">
                  <c:v>270.90688429117785</c:v>
                </c:pt>
                <c:pt idx="325">
                  <c:v>269.52070626991804</c:v>
                </c:pt>
                <c:pt idx="326">
                  <c:v>267.20243309687322</c:v>
                </c:pt>
                <c:pt idx="327">
                  <c:v>266.53891215295158</c:v>
                </c:pt>
                <c:pt idx="328">
                  <c:v>268.8672311622845</c:v>
                </c:pt>
                <c:pt idx="329">
                  <c:v>267.74379238842175</c:v>
                </c:pt>
                <c:pt idx="330">
                  <c:v>267.94890130102453</c:v>
                </c:pt>
                <c:pt idx="331">
                  <c:v>267.16574922605753</c:v>
                </c:pt>
                <c:pt idx="332">
                  <c:v>265.17210841954267</c:v>
                </c:pt>
                <c:pt idx="333">
                  <c:v>265.78695090841273</c:v>
                </c:pt>
                <c:pt idx="334">
                  <c:v>266.17459961461572</c:v>
                </c:pt>
                <c:pt idx="335">
                  <c:v>266.22788136246908</c:v>
                </c:pt>
                <c:pt idx="336">
                  <c:v>267.67564110115558</c:v>
                </c:pt>
                <c:pt idx="337">
                  <c:v>268.93441557155143</c:v>
                </c:pt>
                <c:pt idx="338">
                  <c:v>268.62334806087136</c:v>
                </c:pt>
                <c:pt idx="339">
                  <c:v>268.51577527697589</c:v>
                </c:pt>
                <c:pt idx="340">
                  <c:v>269.80162637610721</c:v>
                </c:pt>
                <c:pt idx="341">
                  <c:v>271.53323005552863</c:v>
                </c:pt>
                <c:pt idx="342">
                  <c:v>271.29272554042069</c:v>
                </c:pt>
                <c:pt idx="343">
                  <c:v>270.93762692881614</c:v>
                </c:pt>
                <c:pt idx="344">
                  <c:v>268.93421937332892</c:v>
                </c:pt>
                <c:pt idx="345">
                  <c:v>268.63795056729845</c:v>
                </c:pt>
                <c:pt idx="346">
                  <c:v>268.2350763866159</c:v>
                </c:pt>
                <c:pt idx="347">
                  <c:v>268.40542371934083</c:v>
                </c:pt>
                <c:pt idx="348">
                  <c:v>269.42388965038265</c:v>
                </c:pt>
                <c:pt idx="349">
                  <c:v>268.10385157883519</c:v>
                </c:pt>
                <c:pt idx="350">
                  <c:v>268.09669768047928</c:v>
                </c:pt>
                <c:pt idx="351">
                  <c:v>267.68358446089843</c:v>
                </c:pt>
                <c:pt idx="352">
                  <c:v>268.35770262671986</c:v>
                </c:pt>
                <c:pt idx="353">
                  <c:v>268.18846113186908</c:v>
                </c:pt>
                <c:pt idx="354">
                  <c:v>266.73711134815937</c:v>
                </c:pt>
                <c:pt idx="355">
                  <c:v>264.8838430375809</c:v>
                </c:pt>
                <c:pt idx="356">
                  <c:v>265.51491737107636</c:v>
                </c:pt>
                <c:pt idx="357">
                  <c:v>265.96829088069228</c:v>
                </c:pt>
                <c:pt idx="358">
                  <c:v>265.58730347063977</c:v>
                </c:pt>
                <c:pt idx="359">
                  <c:v>264.91855401222608</c:v>
                </c:pt>
                <c:pt idx="360">
                  <c:v>264.74567179649148</c:v>
                </c:pt>
                <c:pt idx="361">
                  <c:v>264.01049292312331</c:v>
                </c:pt>
                <c:pt idx="362">
                  <c:v>262.58577814749015</c:v>
                </c:pt>
                <c:pt idx="363">
                  <c:v>263.73910060140588</c:v>
                </c:pt>
                <c:pt idx="364">
                  <c:v>264.32346808805363</c:v>
                </c:pt>
                <c:pt idx="365">
                  <c:v>264.50759003388634</c:v>
                </c:pt>
                <c:pt idx="366">
                  <c:v>263.63038282250102</c:v>
                </c:pt>
                <c:pt idx="367">
                  <c:v>265.45079211969528</c:v>
                </c:pt>
                <c:pt idx="368">
                  <c:v>264.25216992974407</c:v>
                </c:pt>
                <c:pt idx="369">
                  <c:v>264.44971457701695</c:v>
                </c:pt>
                <c:pt idx="370">
                  <c:v>264.17494335235466</c:v>
                </c:pt>
                <c:pt idx="371">
                  <c:v>264.32730631946583</c:v>
                </c:pt>
                <c:pt idx="372">
                  <c:v>264.3232851576139</c:v>
                </c:pt>
                <c:pt idx="373">
                  <c:v>263.3125067705609</c:v>
                </c:pt>
                <c:pt idx="374">
                  <c:v>262.52439329554198</c:v>
                </c:pt>
                <c:pt idx="375">
                  <c:v>263.02238491092294</c:v>
                </c:pt>
                <c:pt idx="376">
                  <c:v>262.40449856233244</c:v>
                </c:pt>
                <c:pt idx="377">
                  <c:v>261.99495871258875</c:v>
                </c:pt>
                <c:pt idx="378">
                  <c:v>263.51861757705927</c:v>
                </c:pt>
                <c:pt idx="379">
                  <c:v>265.84204668298861</c:v>
                </c:pt>
                <c:pt idx="380">
                  <c:v>265.25697566346162</c:v>
                </c:pt>
                <c:pt idx="381">
                  <c:v>266.1207815529018</c:v>
                </c:pt>
                <c:pt idx="382">
                  <c:v>264.22181523570521</c:v>
                </c:pt>
                <c:pt idx="383">
                  <c:v>264.12873275600168</c:v>
                </c:pt>
                <c:pt idx="384">
                  <c:v>261.36039281501826</c:v>
                </c:pt>
                <c:pt idx="385">
                  <c:v>261.62798724481695</c:v>
                </c:pt>
                <c:pt idx="386">
                  <c:v>260.39140171191241</c:v>
                </c:pt>
                <c:pt idx="387">
                  <c:v>260.63298650462843</c:v>
                </c:pt>
                <c:pt idx="388">
                  <c:v>259.37107099601127</c:v>
                </c:pt>
                <c:pt idx="389">
                  <c:v>259.80087106252591</c:v>
                </c:pt>
                <c:pt idx="390">
                  <c:v>259.10201338426424</c:v>
                </c:pt>
                <c:pt idx="391">
                  <c:v>259.67442805269275</c:v>
                </c:pt>
                <c:pt idx="392">
                  <c:v>259.20479506640197</c:v>
                </c:pt>
                <c:pt idx="393">
                  <c:v>258.85440355698631</c:v>
                </c:pt>
                <c:pt idx="394">
                  <c:v>258.69412249897772</c:v>
                </c:pt>
                <c:pt idx="395">
                  <c:v>259.26587777607864</c:v>
                </c:pt>
                <c:pt idx="396">
                  <c:v>258.78923886956773</c:v>
                </c:pt>
                <c:pt idx="397">
                  <c:v>258.54115204156858</c:v>
                </c:pt>
                <c:pt idx="398">
                  <c:v>258.50322553359757</c:v>
                </c:pt>
                <c:pt idx="399">
                  <c:v>256.62248775953941</c:v>
                </c:pt>
                <c:pt idx="400">
                  <c:v>255.19013330742087</c:v>
                </c:pt>
                <c:pt idx="401">
                  <c:v>254.32598955073979</c:v>
                </c:pt>
                <c:pt idx="402">
                  <c:v>253.34393725195565</c:v>
                </c:pt>
                <c:pt idx="403">
                  <c:v>251.85011764624582</c:v>
                </c:pt>
                <c:pt idx="404">
                  <c:v>251.90050406150343</c:v>
                </c:pt>
                <c:pt idx="405">
                  <c:v>250.64598149739336</c:v>
                </c:pt>
                <c:pt idx="406">
                  <c:v>248.06043218580035</c:v>
                </c:pt>
                <c:pt idx="407">
                  <c:v>248.06588076885117</c:v>
                </c:pt>
                <c:pt idx="408">
                  <c:v>250.23330949270485</c:v>
                </c:pt>
                <c:pt idx="409">
                  <c:v>251.45416082412538</c:v>
                </c:pt>
                <c:pt idx="410">
                  <c:v>249.35979568075203</c:v>
                </c:pt>
                <c:pt idx="411">
                  <c:v>248.86712829478884</c:v>
                </c:pt>
                <c:pt idx="412">
                  <c:v>248.58395748041832</c:v>
                </c:pt>
                <c:pt idx="413">
                  <c:v>248.87557762576526</c:v>
                </c:pt>
                <c:pt idx="414">
                  <c:v>249.42809017286885</c:v>
                </c:pt>
                <c:pt idx="415">
                  <c:v>249.35142886142168</c:v>
                </c:pt>
                <c:pt idx="416">
                  <c:v>248.17899556313199</c:v>
                </c:pt>
                <c:pt idx="417">
                  <c:v>250.49345254110852</c:v>
                </c:pt>
                <c:pt idx="418">
                  <c:v>250.66197840452773</c:v>
                </c:pt>
                <c:pt idx="419">
                  <c:v>250.95031220285097</c:v>
                </c:pt>
                <c:pt idx="420">
                  <c:v>249.82836655366282</c:v>
                </c:pt>
                <c:pt idx="421">
                  <c:v>251.74340113653363</c:v>
                </c:pt>
                <c:pt idx="422">
                  <c:v>251.8890749003169</c:v>
                </c:pt>
                <c:pt idx="423">
                  <c:v>251.93769695933241</c:v>
                </c:pt>
                <c:pt idx="424">
                  <c:v>250.39358241637424</c:v>
                </c:pt>
                <c:pt idx="425">
                  <c:v>248.54411743267795</c:v>
                </c:pt>
                <c:pt idx="426">
                  <c:v>249.23467246831515</c:v>
                </c:pt>
                <c:pt idx="427">
                  <c:v>248.78415363570574</c:v>
                </c:pt>
                <c:pt idx="428">
                  <c:v>249.35816085540057</c:v>
                </c:pt>
                <c:pt idx="429">
                  <c:v>249.07404784043021</c:v>
                </c:pt>
                <c:pt idx="430">
                  <c:v>249.98658375462654</c:v>
                </c:pt>
                <c:pt idx="431">
                  <c:v>249.39902035271606</c:v>
                </c:pt>
                <c:pt idx="432">
                  <c:v>247.41479319299154</c:v>
                </c:pt>
                <c:pt idx="433">
                  <c:v>247.05812208621342</c:v>
                </c:pt>
                <c:pt idx="434">
                  <c:v>248.80921158194923</c:v>
                </c:pt>
                <c:pt idx="435">
                  <c:v>250.22904422654037</c:v>
                </c:pt>
                <c:pt idx="436">
                  <c:v>250.28366931837849</c:v>
                </c:pt>
                <c:pt idx="437">
                  <c:v>249.78520334164273</c:v>
                </c:pt>
                <c:pt idx="438">
                  <c:v>250.22191494192811</c:v>
                </c:pt>
                <c:pt idx="439">
                  <c:v>248.92041741265118</c:v>
                </c:pt>
                <c:pt idx="440">
                  <c:v>249.83982402390333</c:v>
                </c:pt>
                <c:pt idx="441">
                  <c:v>251.22658080497987</c:v>
                </c:pt>
                <c:pt idx="442">
                  <c:v>251.46291286431196</c:v>
                </c:pt>
                <c:pt idx="443">
                  <c:v>249.52386769094429</c:v>
                </c:pt>
                <c:pt idx="444">
                  <c:v>248.33538962321123</c:v>
                </c:pt>
                <c:pt idx="445">
                  <c:v>246.72038172694911</c:v>
                </c:pt>
                <c:pt idx="446">
                  <c:v>249.49357025137769</c:v>
                </c:pt>
                <c:pt idx="447">
                  <c:v>249.60237160534243</c:v>
                </c:pt>
                <c:pt idx="448">
                  <c:v>248.65403213781758</c:v>
                </c:pt>
                <c:pt idx="449">
                  <c:v>249.94426174883753</c:v>
                </c:pt>
                <c:pt idx="450">
                  <c:v>247.65090567644143</c:v>
                </c:pt>
                <c:pt idx="451">
                  <c:v>248.28035389629304</c:v>
                </c:pt>
                <c:pt idx="452">
                  <c:v>248.67346960954211</c:v>
                </c:pt>
                <c:pt idx="453">
                  <c:v>249.8929272836825</c:v>
                </c:pt>
                <c:pt idx="454">
                  <c:v>247.65125862356035</c:v>
                </c:pt>
                <c:pt idx="455">
                  <c:v>246.8818545042657</c:v>
                </c:pt>
                <c:pt idx="456">
                  <c:v>250.44003263369299</c:v>
                </c:pt>
                <c:pt idx="457">
                  <c:v>250.0770505921241</c:v>
                </c:pt>
                <c:pt idx="458">
                  <c:v>247.91128888949837</c:v>
                </c:pt>
                <c:pt idx="459">
                  <c:v>246.23877176385696</c:v>
                </c:pt>
                <c:pt idx="460">
                  <c:v>247.74396537115985</c:v>
                </c:pt>
                <c:pt idx="461">
                  <c:v>249.41549105000936</c:v>
                </c:pt>
                <c:pt idx="462">
                  <c:v>248.14591407820856</c:v>
                </c:pt>
                <c:pt idx="463">
                  <c:v>246.20939168500792</c:v>
                </c:pt>
                <c:pt idx="464">
                  <c:v>249.15646482614969</c:v>
                </c:pt>
                <c:pt idx="465">
                  <c:v>249.57417292292581</c:v>
                </c:pt>
                <c:pt idx="466">
                  <c:v>248.34685750874547</c:v>
                </c:pt>
                <c:pt idx="467">
                  <c:v>245.6223187406822</c:v>
                </c:pt>
                <c:pt idx="468">
                  <c:v>248.00737783586632</c:v>
                </c:pt>
                <c:pt idx="469">
                  <c:v>247.81300161130707</c:v>
                </c:pt>
                <c:pt idx="470">
                  <c:v>246.90957559094849</c:v>
                </c:pt>
                <c:pt idx="471">
                  <c:v>249.29901855801515</c:v>
                </c:pt>
                <c:pt idx="472">
                  <c:v>249.482066746312</c:v>
                </c:pt>
                <c:pt idx="473">
                  <c:v>250.372337967231</c:v>
                </c:pt>
                <c:pt idx="474">
                  <c:v>246.07240805081312</c:v>
                </c:pt>
                <c:pt idx="475">
                  <c:v>247.67442461750645</c:v>
                </c:pt>
                <c:pt idx="476">
                  <c:v>251.85064664352916</c:v>
                </c:pt>
                <c:pt idx="477">
                  <c:v>248.65591654477885</c:v>
                </c:pt>
                <c:pt idx="478">
                  <c:v>246.86287161349355</c:v>
                </c:pt>
                <c:pt idx="479">
                  <c:v>247.12070068107295</c:v>
                </c:pt>
                <c:pt idx="480">
                  <c:v>246.93547603764654</c:v>
                </c:pt>
                <c:pt idx="481">
                  <c:v>246.5068101680948</c:v>
                </c:pt>
                <c:pt idx="482">
                  <c:v>244.76454311935285</c:v>
                </c:pt>
                <c:pt idx="483">
                  <c:v>248.71877685798412</c:v>
                </c:pt>
                <c:pt idx="484">
                  <c:v>250.78901969122262</c:v>
                </c:pt>
                <c:pt idx="485">
                  <c:v>249.44374772740665</c:v>
                </c:pt>
                <c:pt idx="486">
                  <c:v>248.9752701096447</c:v>
                </c:pt>
                <c:pt idx="487">
                  <c:v>252.02746400744113</c:v>
                </c:pt>
                <c:pt idx="488">
                  <c:v>249.38271527878788</c:v>
                </c:pt>
                <c:pt idx="489">
                  <c:v>245.2705937877034</c:v>
                </c:pt>
                <c:pt idx="490">
                  <c:v>245.21846810921053</c:v>
                </c:pt>
                <c:pt idx="491">
                  <c:v>244.811289917252</c:v>
                </c:pt>
                <c:pt idx="492">
                  <c:v>244.79072668539015</c:v>
                </c:pt>
                <c:pt idx="493">
                  <c:v>248.5653878442981</c:v>
                </c:pt>
                <c:pt idx="494">
                  <c:v>250.00143672331276</c:v>
                </c:pt>
                <c:pt idx="495">
                  <c:v>247.84239696400351</c:v>
                </c:pt>
                <c:pt idx="496">
                  <c:v>247.24502195515265</c:v>
                </c:pt>
                <c:pt idx="497">
                  <c:v>246.94177996683842</c:v>
                </c:pt>
                <c:pt idx="498">
                  <c:v>246.46015596965404</c:v>
                </c:pt>
                <c:pt idx="499">
                  <c:v>248.38588269074441</c:v>
                </c:pt>
                <c:pt idx="500">
                  <c:v>250.02530621956737</c:v>
                </c:pt>
                <c:pt idx="501">
                  <c:v>249.12811965963084</c:v>
                </c:pt>
                <c:pt idx="502">
                  <c:v>248.72814271699605</c:v>
                </c:pt>
                <c:pt idx="503">
                  <c:v>249.20374841329613</c:v>
                </c:pt>
                <c:pt idx="504">
                  <c:v>247.30032479135784</c:v>
                </c:pt>
                <c:pt idx="505">
                  <c:v>247.7711301802577</c:v>
                </c:pt>
                <c:pt idx="506">
                  <c:v>249.30744589345059</c:v>
                </c:pt>
                <c:pt idx="507">
                  <c:v>252.08616585103121</c:v>
                </c:pt>
                <c:pt idx="508">
                  <c:v>250.97712835663887</c:v>
                </c:pt>
                <c:pt idx="509">
                  <c:v>250.91265477279316</c:v>
                </c:pt>
                <c:pt idx="510">
                  <c:v>252.69380525355399</c:v>
                </c:pt>
                <c:pt idx="511">
                  <c:v>252.5692403117076</c:v>
                </c:pt>
                <c:pt idx="512">
                  <c:v>251.03751279739583</c:v>
                </c:pt>
                <c:pt idx="513">
                  <c:v>252.36967536372029</c:v>
                </c:pt>
                <c:pt idx="514">
                  <c:v>250.5129620937827</c:v>
                </c:pt>
                <c:pt idx="515">
                  <c:v>252.22182254539786</c:v>
                </c:pt>
                <c:pt idx="516">
                  <c:v>252.8871148636037</c:v>
                </c:pt>
                <c:pt idx="517">
                  <c:v>255.37735274742442</c:v>
                </c:pt>
                <c:pt idx="518">
                  <c:v>255.6416455736036</c:v>
                </c:pt>
                <c:pt idx="519">
                  <c:v>254.24854358313272</c:v>
                </c:pt>
                <c:pt idx="520">
                  <c:v>254.13769227404862</c:v>
                </c:pt>
                <c:pt idx="521">
                  <c:v>253.72832453767012</c:v>
                </c:pt>
                <c:pt idx="522">
                  <c:v>252.00076458876856</c:v>
                </c:pt>
                <c:pt idx="523">
                  <c:v>251.24358538740083</c:v>
                </c:pt>
                <c:pt idx="524">
                  <c:v>249.83797497769936</c:v>
                </c:pt>
                <c:pt idx="525">
                  <c:v>249.06828502885392</c:v>
                </c:pt>
                <c:pt idx="526">
                  <c:v>250.47286390515828</c:v>
                </c:pt>
                <c:pt idx="527">
                  <c:v>252.75178361741996</c:v>
                </c:pt>
                <c:pt idx="528">
                  <c:v>254.6402881960033</c:v>
                </c:pt>
                <c:pt idx="529">
                  <c:v>254.43927285083655</c:v>
                </c:pt>
                <c:pt idx="530">
                  <c:v>253.73593682099207</c:v>
                </c:pt>
                <c:pt idx="531">
                  <c:v>251.57042994753792</c:v>
                </c:pt>
                <c:pt idx="532">
                  <c:v>251.30508871087466</c:v>
                </c:pt>
                <c:pt idx="533">
                  <c:v>252.13736411621034</c:v>
                </c:pt>
                <c:pt idx="534">
                  <c:v>251.29445234278194</c:v>
                </c:pt>
                <c:pt idx="535">
                  <c:v>251.98661720380508</c:v>
                </c:pt>
                <c:pt idx="536">
                  <c:v>251.64684092428962</c:v>
                </c:pt>
                <c:pt idx="537">
                  <c:v>252.99082848445386</c:v>
                </c:pt>
                <c:pt idx="538">
                  <c:v>251.99659898257397</c:v>
                </c:pt>
                <c:pt idx="539">
                  <c:v>249.753452592191</c:v>
                </c:pt>
                <c:pt idx="540">
                  <c:v>246.54279921387939</c:v>
                </c:pt>
                <c:pt idx="541">
                  <c:v>246.82622120658365</c:v>
                </c:pt>
                <c:pt idx="542">
                  <c:v>244.86634388582365</c:v>
                </c:pt>
                <c:pt idx="543">
                  <c:v>243.84537929996623</c:v>
                </c:pt>
                <c:pt idx="544">
                  <c:v>247.69096476984083</c:v>
                </c:pt>
                <c:pt idx="545">
                  <c:v>247.87382284712217</c:v>
                </c:pt>
                <c:pt idx="546">
                  <c:v>248.75584819801566</c:v>
                </c:pt>
                <c:pt idx="547">
                  <c:v>248.14871892186554</c:v>
                </c:pt>
                <c:pt idx="548">
                  <c:v>247.63269552721502</c:v>
                </c:pt>
                <c:pt idx="549">
                  <c:v>246.91584134151606</c:v>
                </c:pt>
                <c:pt idx="550">
                  <c:v>246.83063556428587</c:v>
                </c:pt>
                <c:pt idx="551">
                  <c:v>247.60664189780303</c:v>
                </c:pt>
                <c:pt idx="552">
                  <c:v>246.13134547995466</c:v>
                </c:pt>
                <c:pt idx="553">
                  <c:v>246.47569255713316</c:v>
                </c:pt>
                <c:pt idx="554">
                  <c:v>246.47625008260525</c:v>
                </c:pt>
                <c:pt idx="555">
                  <c:v>245.73883665984741</c:v>
                </c:pt>
                <c:pt idx="556">
                  <c:v>244.95543396828671</c:v>
                </c:pt>
                <c:pt idx="557">
                  <c:v>246.92319806127304</c:v>
                </c:pt>
                <c:pt idx="558">
                  <c:v>243.58264768466947</c:v>
                </c:pt>
                <c:pt idx="559">
                  <c:v>243.55092351907382</c:v>
                </c:pt>
                <c:pt idx="560">
                  <c:v>243.98414183464482</c:v>
                </c:pt>
                <c:pt idx="561">
                  <c:v>244.53864390124318</c:v>
                </c:pt>
                <c:pt idx="562">
                  <c:v>246.41964975360716</c:v>
                </c:pt>
                <c:pt idx="563">
                  <c:v>247.10903618898294</c:v>
                </c:pt>
                <c:pt idx="564">
                  <c:v>245.89260073971221</c:v>
                </c:pt>
                <c:pt idx="565">
                  <c:v>245.94350672592404</c:v>
                </c:pt>
                <c:pt idx="566">
                  <c:v>246.2108101305835</c:v>
                </c:pt>
                <c:pt idx="567">
                  <c:v>246.64964465110489</c:v>
                </c:pt>
                <c:pt idx="568">
                  <c:v>246.34263983631874</c:v>
                </c:pt>
                <c:pt idx="569">
                  <c:v>244.05152542884966</c:v>
                </c:pt>
                <c:pt idx="570">
                  <c:v>244.27625149088618</c:v>
                </c:pt>
                <c:pt idx="571">
                  <c:v>242.43624724806122</c:v>
                </c:pt>
                <c:pt idx="572">
                  <c:v>240.06322035050238</c:v>
                </c:pt>
                <c:pt idx="573">
                  <c:v>239.5018876886447</c:v>
                </c:pt>
                <c:pt idx="574">
                  <c:v>238.24984534054815</c:v>
                </c:pt>
                <c:pt idx="575">
                  <c:v>237.96430879293072</c:v>
                </c:pt>
                <c:pt idx="576">
                  <c:v>238.21872861329197</c:v>
                </c:pt>
                <c:pt idx="577">
                  <c:v>239.22950421084983</c:v>
                </c:pt>
                <c:pt idx="578">
                  <c:v>239.55710865781938</c:v>
                </c:pt>
                <c:pt idx="579">
                  <c:v>238.19032897298493</c:v>
                </c:pt>
                <c:pt idx="580">
                  <c:v>239.91094130686776</c:v>
                </c:pt>
                <c:pt idx="581">
                  <c:v>242.13470813463599</c:v>
                </c:pt>
                <c:pt idx="582">
                  <c:v>240.33465027928997</c:v>
                </c:pt>
                <c:pt idx="583">
                  <c:v>239.42719783809068</c:v>
                </c:pt>
                <c:pt idx="584">
                  <c:v>237.76913790868855</c:v>
                </c:pt>
                <c:pt idx="585">
                  <c:v>239.62426420671682</c:v>
                </c:pt>
                <c:pt idx="586">
                  <c:v>241.21056500374215</c:v>
                </c:pt>
                <c:pt idx="587">
                  <c:v>240.63795215253512</c:v>
                </c:pt>
                <c:pt idx="588">
                  <c:v>241.51367360282282</c:v>
                </c:pt>
                <c:pt idx="589">
                  <c:v>243.58706100291855</c:v>
                </c:pt>
                <c:pt idx="590">
                  <c:v>242.42921465025219</c:v>
                </c:pt>
                <c:pt idx="591">
                  <c:v>244.36729861522051</c:v>
                </c:pt>
                <c:pt idx="592">
                  <c:v>244.56340601847546</c:v>
                </c:pt>
                <c:pt idx="593">
                  <c:v>244.1066089986524</c:v>
                </c:pt>
                <c:pt idx="594">
                  <c:v>246.08731980801105</c:v>
                </c:pt>
                <c:pt idx="595">
                  <c:v>243.88962166443628</c:v>
                </c:pt>
                <c:pt idx="596">
                  <c:v>243.79507280512024</c:v>
                </c:pt>
                <c:pt idx="597">
                  <c:v>243.07721025656784</c:v>
                </c:pt>
                <c:pt idx="598">
                  <c:v>242.94050064767143</c:v>
                </c:pt>
                <c:pt idx="599">
                  <c:v>240.08482913206427</c:v>
                </c:pt>
                <c:pt idx="600">
                  <c:v>241.49491247737038</c:v>
                </c:pt>
                <c:pt idx="601">
                  <c:v>240.40728386258633</c:v>
                </c:pt>
                <c:pt idx="602">
                  <c:v>237.99367498003593</c:v>
                </c:pt>
                <c:pt idx="603">
                  <c:v>238.67014648804533</c:v>
                </c:pt>
                <c:pt idx="604">
                  <c:v>237.38153805895939</c:v>
                </c:pt>
                <c:pt idx="605">
                  <c:v>236.43442042276112</c:v>
                </c:pt>
                <c:pt idx="606">
                  <c:v>235.19860372785266</c:v>
                </c:pt>
                <c:pt idx="607">
                  <c:v>233.96581681841505</c:v>
                </c:pt>
                <c:pt idx="608">
                  <c:v>234.20465636820356</c:v>
                </c:pt>
                <c:pt idx="609">
                  <c:v>236.14805336261972</c:v>
                </c:pt>
                <c:pt idx="610">
                  <c:v>234.46847327748145</c:v>
                </c:pt>
                <c:pt idx="611">
                  <c:v>235.22039360686398</c:v>
                </c:pt>
                <c:pt idx="612">
                  <c:v>235.12590238001084</c:v>
                </c:pt>
                <c:pt idx="613">
                  <c:v>234.40767201296745</c:v>
                </c:pt>
                <c:pt idx="614">
                  <c:v>231.63042821871781</c:v>
                </c:pt>
                <c:pt idx="615">
                  <c:v>229.54121241108231</c:v>
                </c:pt>
                <c:pt idx="616">
                  <c:v>228.34505430134109</c:v>
                </c:pt>
                <c:pt idx="617">
                  <c:v>230.16867413220109</c:v>
                </c:pt>
                <c:pt idx="618">
                  <c:v>232.54581779181055</c:v>
                </c:pt>
                <c:pt idx="619">
                  <c:v>230.01880689471682</c:v>
                </c:pt>
                <c:pt idx="620">
                  <c:v>230.73871118012255</c:v>
                </c:pt>
                <c:pt idx="621">
                  <c:v>231.02944486776514</c:v>
                </c:pt>
                <c:pt idx="622">
                  <c:v>232.86194048466822</c:v>
                </c:pt>
                <c:pt idx="623">
                  <c:v>231.90196736117605</c:v>
                </c:pt>
                <c:pt idx="624">
                  <c:v>231.85953933972908</c:v>
                </c:pt>
                <c:pt idx="625">
                  <c:v>228.85678159521268</c:v>
                </c:pt>
                <c:pt idx="626">
                  <c:v>226.2357998596701</c:v>
                </c:pt>
                <c:pt idx="627">
                  <c:v>226.57734682695101</c:v>
                </c:pt>
                <c:pt idx="628">
                  <c:v>225.69474944335178</c:v>
                </c:pt>
                <c:pt idx="629">
                  <c:v>225.23538753078097</c:v>
                </c:pt>
                <c:pt idx="630">
                  <c:v>225.16551810504123</c:v>
                </c:pt>
                <c:pt idx="631">
                  <c:v>225.97878809349163</c:v>
                </c:pt>
                <c:pt idx="632">
                  <c:v>226.15303783601152</c:v>
                </c:pt>
                <c:pt idx="633">
                  <c:v>224.37791407235642</c:v>
                </c:pt>
                <c:pt idx="634">
                  <c:v>217.10700351240069</c:v>
                </c:pt>
                <c:pt idx="635">
                  <c:v>221.36101467836338</c:v>
                </c:pt>
                <c:pt idx="636">
                  <c:v>220.96331682425549</c:v>
                </c:pt>
                <c:pt idx="637">
                  <c:v>218.01847301174629</c:v>
                </c:pt>
                <c:pt idx="638">
                  <c:v>219.47722940680362</c:v>
                </c:pt>
                <c:pt idx="639">
                  <c:v>219.61968336210296</c:v>
                </c:pt>
                <c:pt idx="640">
                  <c:v>222.20168346712174</c:v>
                </c:pt>
                <c:pt idx="641">
                  <c:v>223.34671718463795</c:v>
                </c:pt>
                <c:pt idx="642">
                  <c:v>221.90700866846163</c:v>
                </c:pt>
                <c:pt idx="643">
                  <c:v>222.3948366484243</c:v>
                </c:pt>
                <c:pt idx="644">
                  <c:v>225.07017132580148</c:v>
                </c:pt>
                <c:pt idx="645">
                  <c:v>228.55684375600399</c:v>
                </c:pt>
                <c:pt idx="646">
                  <c:v>227.1146683364984</c:v>
                </c:pt>
                <c:pt idx="647">
                  <c:v>228.03145800127874</c:v>
                </c:pt>
                <c:pt idx="648">
                  <c:v>228.52807710513679</c:v>
                </c:pt>
                <c:pt idx="649">
                  <c:v>228.24332022817816</c:v>
                </c:pt>
                <c:pt idx="650">
                  <c:v>227.20990110709977</c:v>
                </c:pt>
                <c:pt idx="651">
                  <c:v>226.28097075036965</c:v>
                </c:pt>
                <c:pt idx="652">
                  <c:v>228.18162125570973</c:v>
                </c:pt>
                <c:pt idx="653">
                  <c:v>228.24508232045488</c:v>
                </c:pt>
                <c:pt idx="654">
                  <c:v>229.88377823456335</c:v>
                </c:pt>
                <c:pt idx="655">
                  <c:v>230.10153077453407</c:v>
                </c:pt>
                <c:pt idx="656">
                  <c:v>229.91801133248964</c:v>
                </c:pt>
                <c:pt idx="657">
                  <c:v>229.58033913337212</c:v>
                </c:pt>
                <c:pt idx="658">
                  <c:v>230.23714057703052</c:v>
                </c:pt>
                <c:pt idx="659">
                  <c:v>228.96791489731157</c:v>
                </c:pt>
                <c:pt idx="660">
                  <c:v>230.2729331427135</c:v>
                </c:pt>
                <c:pt idx="661">
                  <c:v>230.04040571045846</c:v>
                </c:pt>
                <c:pt idx="662">
                  <c:v>228.251929618189</c:v>
                </c:pt>
                <c:pt idx="663">
                  <c:v>229.73202251398294</c:v>
                </c:pt>
                <c:pt idx="664">
                  <c:v>227.23926530350923</c:v>
                </c:pt>
                <c:pt idx="665">
                  <c:v>226.95959906402794</c:v>
                </c:pt>
                <c:pt idx="666">
                  <c:v>228.02012699595591</c:v>
                </c:pt>
                <c:pt idx="667">
                  <c:v>228.01493775255528</c:v>
                </c:pt>
                <c:pt idx="668">
                  <c:v>225.62867177954908</c:v>
                </c:pt>
                <c:pt idx="669">
                  <c:v>224.1253505916203</c:v>
                </c:pt>
                <c:pt idx="670">
                  <c:v>222.58816205142676</c:v>
                </c:pt>
                <c:pt idx="671">
                  <c:v>222.21206477790122</c:v>
                </c:pt>
                <c:pt idx="672">
                  <c:v>222.283589771039</c:v>
                </c:pt>
                <c:pt idx="673">
                  <c:v>219.89827060802739</c:v>
                </c:pt>
                <c:pt idx="674">
                  <c:v>219.34804812075475</c:v>
                </c:pt>
                <c:pt idx="675">
                  <c:v>218.49450196799123</c:v>
                </c:pt>
                <c:pt idx="676">
                  <c:v>218.90953016309734</c:v>
                </c:pt>
                <c:pt idx="677">
                  <c:v>223.89733080797799</c:v>
                </c:pt>
                <c:pt idx="678">
                  <c:v>225.83678262650716</c:v>
                </c:pt>
                <c:pt idx="679">
                  <c:v>227.29490837865521</c:v>
                </c:pt>
                <c:pt idx="680">
                  <c:v>226.74422824722774</c:v>
                </c:pt>
                <c:pt idx="681">
                  <c:v>227.2344485040262</c:v>
                </c:pt>
                <c:pt idx="682">
                  <c:v>224.81880744614705</c:v>
                </c:pt>
                <c:pt idx="683">
                  <c:v>226.57098824266561</c:v>
                </c:pt>
                <c:pt idx="684">
                  <c:v>227.15492875801627</c:v>
                </c:pt>
                <c:pt idx="685">
                  <c:v>228.92214549739438</c:v>
                </c:pt>
                <c:pt idx="686">
                  <c:v>228.50589337721127</c:v>
                </c:pt>
                <c:pt idx="687">
                  <c:v>230.17000217200635</c:v>
                </c:pt>
                <c:pt idx="688">
                  <c:v>231.27169668889164</c:v>
                </c:pt>
                <c:pt idx="689">
                  <c:v>232.03314924934494</c:v>
                </c:pt>
                <c:pt idx="690">
                  <c:v>231.33812000695579</c:v>
                </c:pt>
                <c:pt idx="691">
                  <c:v>229.71339120636091</c:v>
                </c:pt>
                <c:pt idx="692">
                  <c:v>230.19382180110196</c:v>
                </c:pt>
                <c:pt idx="693">
                  <c:v>229.39304527960866</c:v>
                </c:pt>
                <c:pt idx="694">
                  <c:v>230.52398752903565</c:v>
                </c:pt>
                <c:pt idx="695">
                  <c:v>229.77143906111698</c:v>
                </c:pt>
                <c:pt idx="696">
                  <c:v>230.08367210300403</c:v>
                </c:pt>
                <c:pt idx="697">
                  <c:v>229.70769863309974</c:v>
                </c:pt>
                <c:pt idx="698">
                  <c:v>228.58975971125625</c:v>
                </c:pt>
                <c:pt idx="699">
                  <c:v>229.98141093928126</c:v>
                </c:pt>
                <c:pt idx="700">
                  <c:v>230.33223565787796</c:v>
                </c:pt>
                <c:pt idx="701">
                  <c:v>229.72219302928036</c:v>
                </c:pt>
                <c:pt idx="702">
                  <c:v>228.04496730484809</c:v>
                </c:pt>
                <c:pt idx="703">
                  <c:v>227.14897182585497</c:v>
                </c:pt>
                <c:pt idx="704">
                  <c:v>226.73027495000699</c:v>
                </c:pt>
                <c:pt idx="705">
                  <c:v>229.8340464734689</c:v>
                </c:pt>
                <c:pt idx="706">
                  <c:v>231.77763822634304</c:v>
                </c:pt>
                <c:pt idx="707">
                  <c:v>230.7391686783613</c:v>
                </c:pt>
                <c:pt idx="708">
                  <c:v>230.49849574414395</c:v>
                </c:pt>
                <c:pt idx="709">
                  <c:v>229.79896778778581</c:v>
                </c:pt>
                <c:pt idx="710">
                  <c:v>229.70692596688326</c:v>
                </c:pt>
                <c:pt idx="711">
                  <c:v>229.54469552084217</c:v>
                </c:pt>
                <c:pt idx="712">
                  <c:v>228.07723103911553</c:v>
                </c:pt>
                <c:pt idx="713">
                  <c:v>228.66669254675017</c:v>
                </c:pt>
                <c:pt idx="714">
                  <c:v>227.68462117575456</c:v>
                </c:pt>
                <c:pt idx="715">
                  <c:v>226.13028255583708</c:v>
                </c:pt>
                <c:pt idx="716">
                  <c:v>226.42957717180536</c:v>
                </c:pt>
                <c:pt idx="717">
                  <c:v>225.23083369208209</c:v>
                </c:pt>
                <c:pt idx="718">
                  <c:v>224.48569873132169</c:v>
                </c:pt>
                <c:pt idx="719">
                  <c:v>223.52860326157708</c:v>
                </c:pt>
                <c:pt idx="720">
                  <c:v>222.06349474958768</c:v>
                </c:pt>
                <c:pt idx="721">
                  <c:v>221.39515544544665</c:v>
                </c:pt>
                <c:pt idx="722">
                  <c:v>216.97451122267725</c:v>
                </c:pt>
                <c:pt idx="723">
                  <c:v>216.86586642898416</c:v>
                </c:pt>
                <c:pt idx="724">
                  <c:v>215.60600089653624</c:v>
                </c:pt>
                <c:pt idx="725">
                  <c:v>216.86559130165674</c:v>
                </c:pt>
                <c:pt idx="726">
                  <c:v>219.09627392441297</c:v>
                </c:pt>
                <c:pt idx="727">
                  <c:v>217.63556971413803</c:v>
                </c:pt>
                <c:pt idx="728">
                  <c:v>217.08659548046248</c:v>
                </c:pt>
                <c:pt idx="729">
                  <c:v>213.31053301923939</c:v>
                </c:pt>
                <c:pt idx="730">
                  <c:v>211.21700181499091</c:v>
                </c:pt>
                <c:pt idx="731">
                  <c:v>212.62237884869967</c:v>
                </c:pt>
                <c:pt idx="732">
                  <c:v>211.62701728008238</c:v>
                </c:pt>
                <c:pt idx="733">
                  <c:v>218.55973506605628</c:v>
                </c:pt>
                <c:pt idx="734">
                  <c:v>218.15671086946122</c:v>
                </c:pt>
                <c:pt idx="735">
                  <c:v>218.29804900555837</c:v>
                </c:pt>
                <c:pt idx="736">
                  <c:v>217.56945728740794</c:v>
                </c:pt>
                <c:pt idx="737">
                  <c:v>213.67503521099326</c:v>
                </c:pt>
                <c:pt idx="738">
                  <c:v>212.98124632632195</c:v>
                </c:pt>
                <c:pt idx="739">
                  <c:v>213.02366465736065</c:v>
                </c:pt>
                <c:pt idx="740">
                  <c:v>215.34987538060375</c:v>
                </c:pt>
                <c:pt idx="741">
                  <c:v>219.87494313872543</c:v>
                </c:pt>
                <c:pt idx="742">
                  <c:v>221.916980627915</c:v>
                </c:pt>
                <c:pt idx="743">
                  <c:v>222.24857933878056</c:v>
                </c:pt>
                <c:pt idx="744">
                  <c:v>222.26012285140135</c:v>
                </c:pt>
                <c:pt idx="745">
                  <c:v>221.82132521766653</c:v>
                </c:pt>
                <c:pt idx="746">
                  <c:v>220.10259287735337</c:v>
                </c:pt>
                <c:pt idx="747">
                  <c:v>218.44174076928743</c:v>
                </c:pt>
                <c:pt idx="748">
                  <c:v>220.27415910216232</c:v>
                </c:pt>
                <c:pt idx="749">
                  <c:v>222.54599635760593</c:v>
                </c:pt>
                <c:pt idx="750">
                  <c:v>223.75282792231653</c:v>
                </c:pt>
                <c:pt idx="751">
                  <c:v>223.66577377523024</c:v>
                </c:pt>
                <c:pt idx="752">
                  <c:v>222.9283200602307</c:v>
                </c:pt>
                <c:pt idx="753">
                  <c:v>222.27909568201974</c:v>
                </c:pt>
                <c:pt idx="754">
                  <c:v>219.09584553482836</c:v>
                </c:pt>
                <c:pt idx="755">
                  <c:v>220.06283629010196</c:v>
                </c:pt>
                <c:pt idx="756">
                  <c:v>221.38392462821662</c:v>
                </c:pt>
                <c:pt idx="757">
                  <c:v>220.22705323740416</c:v>
                </c:pt>
                <c:pt idx="758">
                  <c:v>221.57333710198253</c:v>
                </c:pt>
                <c:pt idx="759">
                  <c:v>223.21221869797668</c:v>
                </c:pt>
                <c:pt idx="760">
                  <c:v>221.14843574589483</c:v>
                </c:pt>
                <c:pt idx="761">
                  <c:v>219.91221557664687</c:v>
                </c:pt>
                <c:pt idx="762">
                  <c:v>221.16316427754424</c:v>
                </c:pt>
                <c:pt idx="763">
                  <c:v>221.2051085412366</c:v>
                </c:pt>
                <c:pt idx="764">
                  <c:v>219.99019642486255</c:v>
                </c:pt>
                <c:pt idx="765">
                  <c:v>219.08064389729338</c:v>
                </c:pt>
                <c:pt idx="766">
                  <c:v>217.53650169200762</c:v>
                </c:pt>
                <c:pt idx="767">
                  <c:v>217.00253408069261</c:v>
                </c:pt>
                <c:pt idx="768">
                  <c:v>216.66243987242387</c:v>
                </c:pt>
                <c:pt idx="769">
                  <c:v>220.06182649098892</c:v>
                </c:pt>
                <c:pt idx="770">
                  <c:v>215.50463919403614</c:v>
                </c:pt>
                <c:pt idx="771">
                  <c:v>215.88478095314341</c:v>
                </c:pt>
                <c:pt idx="772">
                  <c:v>214.78366082924464</c:v>
                </c:pt>
                <c:pt idx="773">
                  <c:v>213.21087581132727</c:v>
                </c:pt>
                <c:pt idx="774">
                  <c:v>214.56463198514157</c:v>
                </c:pt>
                <c:pt idx="775">
                  <c:v>215.21077326739083</c:v>
                </c:pt>
                <c:pt idx="776">
                  <c:v>216.7046362359886</c:v>
                </c:pt>
                <c:pt idx="777">
                  <c:v>214.36854894682594</c:v>
                </c:pt>
                <c:pt idx="778">
                  <c:v>213.25312818318704</c:v>
                </c:pt>
                <c:pt idx="779">
                  <c:v>211.12595252217227</c:v>
                </c:pt>
                <c:pt idx="780">
                  <c:v>211.96216812537335</c:v>
                </c:pt>
                <c:pt idx="781">
                  <c:v>210.36493364424024</c:v>
                </c:pt>
                <c:pt idx="782">
                  <c:v>207.73603919544436</c:v>
                </c:pt>
                <c:pt idx="783">
                  <c:v>204.48891619397452</c:v>
                </c:pt>
                <c:pt idx="784">
                  <c:v>202.67591284215615</c:v>
                </c:pt>
                <c:pt idx="785">
                  <c:v>202.92407425322799</c:v>
                </c:pt>
                <c:pt idx="786">
                  <c:v>204.01161294610799</c:v>
                </c:pt>
                <c:pt idx="787">
                  <c:v>203.24793082132695</c:v>
                </c:pt>
                <c:pt idx="788">
                  <c:v>202.35823977184171</c:v>
                </c:pt>
                <c:pt idx="789">
                  <c:v>205.25810003501556</c:v>
                </c:pt>
                <c:pt idx="790">
                  <c:v>205.4252010205698</c:v>
                </c:pt>
                <c:pt idx="791">
                  <c:v>208.85211823405007</c:v>
                </c:pt>
                <c:pt idx="792">
                  <c:v>205.86261107743394</c:v>
                </c:pt>
                <c:pt idx="793">
                  <c:v>205.62203308661933</c:v>
                </c:pt>
                <c:pt idx="794">
                  <c:v>208.8963332529448</c:v>
                </c:pt>
                <c:pt idx="795">
                  <c:v>211.27920529502933</c:v>
                </c:pt>
                <c:pt idx="796">
                  <c:v>212.19774808954099</c:v>
                </c:pt>
                <c:pt idx="797">
                  <c:v>212.17034433092644</c:v>
                </c:pt>
                <c:pt idx="798">
                  <c:v>212.84910278792557</c:v>
                </c:pt>
                <c:pt idx="799">
                  <c:v>212.22356798250047</c:v>
                </c:pt>
                <c:pt idx="800">
                  <c:v>210.17460397329643</c:v>
                </c:pt>
                <c:pt idx="801">
                  <c:v>209.84854521186062</c:v>
                </c:pt>
                <c:pt idx="802">
                  <c:v>212.87648516388572</c:v>
                </c:pt>
                <c:pt idx="803">
                  <c:v>212.09378930374743</c:v>
                </c:pt>
                <c:pt idx="804">
                  <c:v>211.4204002901393</c:v>
                </c:pt>
                <c:pt idx="805">
                  <c:v>211.47541364442759</c:v>
                </c:pt>
                <c:pt idx="806">
                  <c:v>209.38911265608704</c:v>
                </c:pt>
                <c:pt idx="807">
                  <c:v>210.77595605396363</c:v>
                </c:pt>
                <c:pt idx="808">
                  <c:v>208.61243737489795</c:v>
                </c:pt>
                <c:pt idx="809">
                  <c:v>208.21449979250795</c:v>
                </c:pt>
                <c:pt idx="810">
                  <c:v>205.73653928706958</c:v>
                </c:pt>
                <c:pt idx="811">
                  <c:v>201.52255325778179</c:v>
                </c:pt>
                <c:pt idx="812">
                  <c:v>199.41216372680682</c:v>
                </c:pt>
                <c:pt idx="813">
                  <c:v>199.12091027185556</c:v>
                </c:pt>
                <c:pt idx="814">
                  <c:v>199.10724829471792</c:v>
                </c:pt>
                <c:pt idx="815">
                  <c:v>198.85112450610796</c:v>
                </c:pt>
                <c:pt idx="816">
                  <c:v>202.99506494477458</c:v>
                </c:pt>
                <c:pt idx="817">
                  <c:v>203.73205245615628</c:v>
                </c:pt>
                <c:pt idx="818">
                  <c:v>201.66761658042245</c:v>
                </c:pt>
                <c:pt idx="819">
                  <c:v>203.25704283116602</c:v>
                </c:pt>
                <c:pt idx="820">
                  <c:v>198.71113396216208</c:v>
                </c:pt>
                <c:pt idx="821">
                  <c:v>199.82907309359231</c:v>
                </c:pt>
                <c:pt idx="822">
                  <c:v>196.58036973830067</c:v>
                </c:pt>
                <c:pt idx="823">
                  <c:v>193.40999125179877</c:v>
                </c:pt>
                <c:pt idx="824">
                  <c:v>195.6719327559691</c:v>
                </c:pt>
                <c:pt idx="825">
                  <c:v>193.68508609275682</c:v>
                </c:pt>
                <c:pt idx="826">
                  <c:v>195.9723237431391</c:v>
                </c:pt>
                <c:pt idx="827">
                  <c:v>201.76373104201463</c:v>
                </c:pt>
                <c:pt idx="828">
                  <c:v>201.79547904772303</c:v>
                </c:pt>
                <c:pt idx="829">
                  <c:v>201.96513532987171</c:v>
                </c:pt>
                <c:pt idx="830">
                  <c:v>197.76383256736491</c:v>
                </c:pt>
                <c:pt idx="831">
                  <c:v>202.4908051052102</c:v>
                </c:pt>
                <c:pt idx="832">
                  <c:v>204.52923807697556</c:v>
                </c:pt>
                <c:pt idx="833">
                  <c:v>202.98563053900639</c:v>
                </c:pt>
                <c:pt idx="834">
                  <c:v>201.79501858479071</c:v>
                </c:pt>
                <c:pt idx="835">
                  <c:v>200.58714679913354</c:v>
                </c:pt>
                <c:pt idx="836">
                  <c:v>203.02523466873578</c:v>
                </c:pt>
                <c:pt idx="837">
                  <c:v>199.35082158211634</c:v>
                </c:pt>
                <c:pt idx="838">
                  <c:v>197.24416398946533</c:v>
                </c:pt>
                <c:pt idx="839">
                  <c:v>196.33264846390054</c:v>
                </c:pt>
                <c:pt idx="840">
                  <c:v>198.82833294422514</c:v>
                </c:pt>
                <c:pt idx="841">
                  <c:v>197.02916305651581</c:v>
                </c:pt>
                <c:pt idx="842">
                  <c:v>198.41194735809259</c:v>
                </c:pt>
                <c:pt idx="843">
                  <c:v>199.08075404239815</c:v>
                </c:pt>
                <c:pt idx="844">
                  <c:v>202.24607159158677</c:v>
                </c:pt>
                <c:pt idx="845">
                  <c:v>199.71941646343393</c:v>
                </c:pt>
                <c:pt idx="846">
                  <c:v>200.00752023567196</c:v>
                </c:pt>
                <c:pt idx="847">
                  <c:v>202.38390719116407</c:v>
                </c:pt>
                <c:pt idx="848">
                  <c:v>203.17466326352474</c:v>
                </c:pt>
                <c:pt idx="849">
                  <c:v>207.74857968365268</c:v>
                </c:pt>
                <c:pt idx="850">
                  <c:v>210.23436880836485</c:v>
                </c:pt>
                <c:pt idx="851">
                  <c:v>213.7209034779533</c:v>
                </c:pt>
                <c:pt idx="852">
                  <c:v>214.75024182471736</c:v>
                </c:pt>
                <c:pt idx="853">
                  <c:v>215.72682146734616</c:v>
                </c:pt>
                <c:pt idx="854">
                  <c:v>213.59394812642759</c:v>
                </c:pt>
                <c:pt idx="855">
                  <c:v>210.73942729346095</c:v>
                </c:pt>
                <c:pt idx="856">
                  <c:v>208.07386008290359</c:v>
                </c:pt>
                <c:pt idx="857">
                  <c:v>207.05860089709719</c:v>
                </c:pt>
                <c:pt idx="858">
                  <c:v>206.74937085328295</c:v>
                </c:pt>
                <c:pt idx="859">
                  <c:v>206.64398712193554</c:v>
                </c:pt>
                <c:pt idx="860">
                  <c:v>206.45580042171127</c:v>
                </c:pt>
                <c:pt idx="861">
                  <c:v>203.4790921633859</c:v>
                </c:pt>
                <c:pt idx="862">
                  <c:v>198.66471543470203</c:v>
                </c:pt>
                <c:pt idx="863">
                  <c:v>199.43530282292508</c:v>
                </c:pt>
                <c:pt idx="864">
                  <c:v>203.51627382096353</c:v>
                </c:pt>
                <c:pt idx="865">
                  <c:v>203.85079449952482</c:v>
                </c:pt>
                <c:pt idx="866">
                  <c:v>205.580098025495</c:v>
                </c:pt>
                <c:pt idx="867">
                  <c:v>206.71849731878811</c:v>
                </c:pt>
                <c:pt idx="868">
                  <c:v>208.62404787845676</c:v>
                </c:pt>
                <c:pt idx="869">
                  <c:v>208.45855735877504</c:v>
                </c:pt>
                <c:pt idx="870">
                  <c:v>211.53833305379942</c:v>
                </c:pt>
                <c:pt idx="871">
                  <c:v>212.77169026574313</c:v>
                </c:pt>
                <c:pt idx="872">
                  <c:v>213.08112621734941</c:v>
                </c:pt>
                <c:pt idx="873">
                  <c:v>209.05022181218703</c:v>
                </c:pt>
                <c:pt idx="874">
                  <c:v>210.49982394859214</c:v>
                </c:pt>
                <c:pt idx="875">
                  <c:v>210.82736705481904</c:v>
                </c:pt>
                <c:pt idx="876">
                  <c:v>210.13889356449229</c:v>
                </c:pt>
                <c:pt idx="877">
                  <c:v>211.42994862175053</c:v>
                </c:pt>
                <c:pt idx="878">
                  <c:v>213.447091802225</c:v>
                </c:pt>
                <c:pt idx="879">
                  <c:v>212.62678783281487</c:v>
                </c:pt>
                <c:pt idx="880">
                  <c:v>212.06625799310768</c:v>
                </c:pt>
                <c:pt idx="881">
                  <c:v>207.6198919333543</c:v>
                </c:pt>
                <c:pt idx="882">
                  <c:v>207.01842849125845</c:v>
                </c:pt>
                <c:pt idx="883">
                  <c:v>202.38540497829138</c:v>
                </c:pt>
                <c:pt idx="884">
                  <c:v>204.30404378614679</c:v>
                </c:pt>
                <c:pt idx="885">
                  <c:v>207.31474992955387</c:v>
                </c:pt>
                <c:pt idx="886">
                  <c:v>207.18141866694432</c:v>
                </c:pt>
                <c:pt idx="887">
                  <c:v>205.75120535813585</c:v>
                </c:pt>
                <c:pt idx="888">
                  <c:v>206.56870596446257</c:v>
                </c:pt>
                <c:pt idx="889">
                  <c:v>210.33802493435286</c:v>
                </c:pt>
                <c:pt idx="890">
                  <c:v>209.02655302532952</c:v>
                </c:pt>
                <c:pt idx="891">
                  <c:v>210.60490969354538</c:v>
                </c:pt>
                <c:pt idx="892">
                  <c:v>210.48127449021675</c:v>
                </c:pt>
                <c:pt idx="893">
                  <c:v>207.52987995137792</c:v>
                </c:pt>
                <c:pt idx="894">
                  <c:v>210.49026472939553</c:v>
                </c:pt>
                <c:pt idx="895">
                  <c:v>211.59172878251354</c:v>
                </c:pt>
                <c:pt idx="896">
                  <c:v>214.30606652120551</c:v>
                </c:pt>
                <c:pt idx="897">
                  <c:v>214.74506379376143</c:v>
                </c:pt>
                <c:pt idx="898">
                  <c:v>214.81900534928027</c:v>
                </c:pt>
                <c:pt idx="899">
                  <c:v>214.96247565205664</c:v>
                </c:pt>
                <c:pt idx="900">
                  <c:v>211.43889594840402</c:v>
                </c:pt>
                <c:pt idx="901">
                  <c:v>210.8147480283472</c:v>
                </c:pt>
                <c:pt idx="902">
                  <c:v>210.30334056354562</c:v>
                </c:pt>
                <c:pt idx="903">
                  <c:v>211.67450431089603</c:v>
                </c:pt>
                <c:pt idx="904">
                  <c:v>211.61271248969311</c:v>
                </c:pt>
                <c:pt idx="905">
                  <c:v>210.07977712674557</c:v>
                </c:pt>
                <c:pt idx="906">
                  <c:v>208.76249517202149</c:v>
                </c:pt>
                <c:pt idx="907">
                  <c:v>208.98587064675635</c:v>
                </c:pt>
                <c:pt idx="908">
                  <c:v>210.19142420293053</c:v>
                </c:pt>
                <c:pt idx="909">
                  <c:v>212.07214687844242</c:v>
                </c:pt>
                <c:pt idx="910">
                  <c:v>209.28620337942067</c:v>
                </c:pt>
                <c:pt idx="911">
                  <c:v>208.78305738084549</c:v>
                </c:pt>
                <c:pt idx="912">
                  <c:v>207.55230858731005</c:v>
                </c:pt>
                <c:pt idx="913">
                  <c:v>206.87481357468087</c:v>
                </c:pt>
                <c:pt idx="914">
                  <c:v>202.91780416459511</c:v>
                </c:pt>
                <c:pt idx="915">
                  <c:v>205.31959534587</c:v>
                </c:pt>
                <c:pt idx="916">
                  <c:v>201.68434812978316</c:v>
                </c:pt>
                <c:pt idx="917">
                  <c:v>197.53781985188522</c:v>
                </c:pt>
                <c:pt idx="918">
                  <c:v>205.36880679394466</c:v>
                </c:pt>
                <c:pt idx="919">
                  <c:v>202.48642093767847</c:v>
                </c:pt>
                <c:pt idx="920">
                  <c:v>203.67060670079135</c:v>
                </c:pt>
                <c:pt idx="921">
                  <c:v>200.717563186116</c:v>
                </c:pt>
                <c:pt idx="922">
                  <c:v>204.92610170808146</c:v>
                </c:pt>
                <c:pt idx="923">
                  <c:v>203.41659578171297</c:v>
                </c:pt>
                <c:pt idx="924">
                  <c:v>207.59961596586695</c:v>
                </c:pt>
                <c:pt idx="925">
                  <c:v>206.64014145634385</c:v>
                </c:pt>
                <c:pt idx="926">
                  <c:v>204.71198588838863</c:v>
                </c:pt>
                <c:pt idx="927">
                  <c:v>201.45034943637606</c:v>
                </c:pt>
                <c:pt idx="928">
                  <c:v>204.58007915733251</c:v>
                </c:pt>
                <c:pt idx="929">
                  <c:v>203.54781985256599</c:v>
                </c:pt>
                <c:pt idx="930">
                  <c:v>204.50515802116053</c:v>
                </c:pt>
                <c:pt idx="931">
                  <c:v>209.54904759668545</c:v>
                </c:pt>
                <c:pt idx="932">
                  <c:v>204.65256912702986</c:v>
                </c:pt>
                <c:pt idx="933">
                  <c:v>201.22578075038425</c:v>
                </c:pt>
                <c:pt idx="934">
                  <c:v>201.45250784718422</c:v>
                </c:pt>
                <c:pt idx="935">
                  <c:v>200.89067319021888</c:v>
                </c:pt>
                <c:pt idx="936">
                  <c:v>203.7947743750569</c:v>
                </c:pt>
                <c:pt idx="937">
                  <c:v>203.504651940061</c:v>
                </c:pt>
                <c:pt idx="938">
                  <c:v>207.82682190754548</c:v>
                </c:pt>
                <c:pt idx="939">
                  <c:v>210.03282150496369</c:v>
                </c:pt>
                <c:pt idx="940">
                  <c:v>208.77118127663934</c:v>
                </c:pt>
                <c:pt idx="941">
                  <c:v>206.3186152551113</c:v>
                </c:pt>
                <c:pt idx="942">
                  <c:v>204.69551141110887</c:v>
                </c:pt>
                <c:pt idx="943">
                  <c:v>198.72307222874932</c:v>
                </c:pt>
                <c:pt idx="944">
                  <c:v>207.19921090706131</c:v>
                </c:pt>
                <c:pt idx="945">
                  <c:v>210.12868450029569</c:v>
                </c:pt>
                <c:pt idx="946">
                  <c:v>213.7684646855175</c:v>
                </c:pt>
                <c:pt idx="947">
                  <c:v>210.70145225558105</c:v>
                </c:pt>
                <c:pt idx="948">
                  <c:v>212.60901211209787</c:v>
                </c:pt>
                <c:pt idx="949">
                  <c:v>212.1526480195609</c:v>
                </c:pt>
                <c:pt idx="950">
                  <c:v>213.39354383369908</c:v>
                </c:pt>
                <c:pt idx="951">
                  <c:v>213.0201838722661</c:v>
                </c:pt>
                <c:pt idx="952">
                  <c:v>216.53068426718232</c:v>
                </c:pt>
                <c:pt idx="953">
                  <c:v>217.87562069868937</c:v>
                </c:pt>
                <c:pt idx="954">
                  <c:v>216.51608078280606</c:v>
                </c:pt>
                <c:pt idx="955">
                  <c:v>221.86781716961818</c:v>
                </c:pt>
                <c:pt idx="956">
                  <c:v>224.39391671535574</c:v>
                </c:pt>
                <c:pt idx="957">
                  <c:v>225.34007860413229</c:v>
                </c:pt>
                <c:pt idx="958">
                  <c:v>224.60624682611851</c:v>
                </c:pt>
                <c:pt idx="959">
                  <c:v>225.39007940763233</c:v>
                </c:pt>
                <c:pt idx="960">
                  <c:v>224.21785361452291</c:v>
                </c:pt>
                <c:pt idx="961">
                  <c:v>222.42372464906759</c:v>
                </c:pt>
                <c:pt idx="962">
                  <c:v>220.86265800677728</c:v>
                </c:pt>
                <c:pt idx="963">
                  <c:v>221.06834646043106</c:v>
                </c:pt>
                <c:pt idx="964">
                  <c:v>220.12784604193948</c:v>
                </c:pt>
                <c:pt idx="965">
                  <c:v>221.08418226232223</c:v>
                </c:pt>
                <c:pt idx="966">
                  <c:v>222.04452627591741</c:v>
                </c:pt>
                <c:pt idx="967">
                  <c:v>225.68872440930255</c:v>
                </c:pt>
                <c:pt idx="968">
                  <c:v>224.90469661503232</c:v>
                </c:pt>
                <c:pt idx="969">
                  <c:v>224.24096768641812</c:v>
                </c:pt>
                <c:pt idx="970">
                  <c:v>224.22115347073705</c:v>
                </c:pt>
                <c:pt idx="971">
                  <c:v>222.90097359023952</c:v>
                </c:pt>
                <c:pt idx="972">
                  <c:v>220.57469579754598</c:v>
                </c:pt>
                <c:pt idx="973">
                  <c:v>216.45248241528972</c:v>
                </c:pt>
                <c:pt idx="974">
                  <c:v>217.19867331558072</c:v>
                </c:pt>
                <c:pt idx="975">
                  <c:v>216.36565402229192</c:v>
                </c:pt>
                <c:pt idx="976">
                  <c:v>216.30843613659718</c:v>
                </c:pt>
                <c:pt idx="977">
                  <c:v>220.73358441394242</c:v>
                </c:pt>
                <c:pt idx="978">
                  <c:v>216.52471275303381</c:v>
                </c:pt>
                <c:pt idx="979">
                  <c:v>219.0242393808239</c:v>
                </c:pt>
                <c:pt idx="980">
                  <c:v>221.45742661681811</c:v>
                </c:pt>
                <c:pt idx="981">
                  <c:v>218.12939598759615</c:v>
                </c:pt>
                <c:pt idx="982">
                  <c:v>215.88679248467599</c:v>
                </c:pt>
                <c:pt idx="983">
                  <c:v>214.44240738074791</c:v>
                </c:pt>
                <c:pt idx="984">
                  <c:v>219.32255533014126</c:v>
                </c:pt>
                <c:pt idx="985">
                  <c:v>222.33895313711264</c:v>
                </c:pt>
                <c:pt idx="986">
                  <c:v>224.47263546524846</c:v>
                </c:pt>
                <c:pt idx="987">
                  <c:v>224.37128541520983</c:v>
                </c:pt>
                <c:pt idx="988">
                  <c:v>221.44574092257133</c:v>
                </c:pt>
                <c:pt idx="989">
                  <c:v>220.92572212638387</c:v>
                </c:pt>
                <c:pt idx="990">
                  <c:v>218.07970305107537</c:v>
                </c:pt>
                <c:pt idx="991">
                  <c:v>220.86397903401763</c:v>
                </c:pt>
                <c:pt idx="992">
                  <c:v>218.50909267052202</c:v>
                </c:pt>
                <c:pt idx="993">
                  <c:v>218.62652450855435</c:v>
                </c:pt>
                <c:pt idx="994">
                  <c:v>218.88251832878117</c:v>
                </c:pt>
                <c:pt idx="995">
                  <c:v>219.33237334359066</c:v>
                </c:pt>
                <c:pt idx="996">
                  <c:v>216.25280562221695</c:v>
                </c:pt>
                <c:pt idx="997">
                  <c:v>215.9626459217852</c:v>
                </c:pt>
                <c:pt idx="998">
                  <c:v>216.9928650053568</c:v>
                </c:pt>
                <c:pt idx="999">
                  <c:v>217.22344764339189</c:v>
                </c:pt>
                <c:pt idx="1000">
                  <c:v>220.35213934926753</c:v>
                </c:pt>
                <c:pt idx="1001">
                  <c:v>222.42055003389521</c:v>
                </c:pt>
                <c:pt idx="1002">
                  <c:v>226.33348026483068</c:v>
                </c:pt>
                <c:pt idx="1003">
                  <c:v>227.98068594968427</c:v>
                </c:pt>
                <c:pt idx="1004">
                  <c:v>225.4449773670768</c:v>
                </c:pt>
                <c:pt idx="1005">
                  <c:v>225.90214687737159</c:v>
                </c:pt>
                <c:pt idx="1006">
                  <c:v>227.79465810491106</c:v>
                </c:pt>
                <c:pt idx="1007">
                  <c:v>225.74659945240262</c:v>
                </c:pt>
                <c:pt idx="1008">
                  <c:v>223.50815225624032</c:v>
                </c:pt>
                <c:pt idx="1009">
                  <c:v>223.41063552860726</c:v>
                </c:pt>
                <c:pt idx="1010">
                  <c:v>221.36010800013929</c:v>
                </c:pt>
                <c:pt idx="1011">
                  <c:v>221.56509132685645</c:v>
                </c:pt>
                <c:pt idx="1012">
                  <c:v>223.27235166391492</c:v>
                </c:pt>
                <c:pt idx="1013">
                  <c:v>226.17918422186881</c:v>
                </c:pt>
                <c:pt idx="1014">
                  <c:v>224.24402537404373</c:v>
                </c:pt>
                <c:pt idx="1015">
                  <c:v>224.97539486199699</c:v>
                </c:pt>
                <c:pt idx="1016">
                  <c:v>222.93878061229483</c:v>
                </c:pt>
                <c:pt idx="1017">
                  <c:v>220.99412012444878</c:v>
                </c:pt>
                <c:pt idx="1018">
                  <c:v>221.36028602614078</c:v>
                </c:pt>
                <c:pt idx="1019">
                  <c:v>221.42835618320777</c:v>
                </c:pt>
                <c:pt idx="1020">
                  <c:v>223.25095738862055</c:v>
                </c:pt>
                <c:pt idx="1021">
                  <c:v>228.50651360837517</c:v>
                </c:pt>
                <c:pt idx="1022">
                  <c:v>228.54644738727524</c:v>
                </c:pt>
                <c:pt idx="1023">
                  <c:v>228.03118914267935</c:v>
                </c:pt>
                <c:pt idx="1024">
                  <c:v>227.07363017005727</c:v>
                </c:pt>
                <c:pt idx="1025">
                  <c:v>228.97961413695876</c:v>
                </c:pt>
                <c:pt idx="1026">
                  <c:v>233.29207067177799</c:v>
                </c:pt>
                <c:pt idx="1027">
                  <c:v>234.63142286129437</c:v>
                </c:pt>
                <c:pt idx="1028">
                  <c:v>232.69390291747945</c:v>
                </c:pt>
                <c:pt idx="1029">
                  <c:v>229.22232984875399</c:v>
                </c:pt>
                <c:pt idx="1030">
                  <c:v>228.93387978447538</c:v>
                </c:pt>
                <c:pt idx="1031">
                  <c:v>230.30062146588531</c:v>
                </c:pt>
                <c:pt idx="1032">
                  <c:v>228.76228349302971</c:v>
                </c:pt>
                <c:pt idx="1033">
                  <c:v>230.51737846786341</c:v>
                </c:pt>
                <c:pt idx="1034">
                  <c:v>233.24705117100783</c:v>
                </c:pt>
                <c:pt idx="1035">
                  <c:v>231.69501624783231</c:v>
                </c:pt>
                <c:pt idx="1036">
                  <c:v>233.19042477675941</c:v>
                </c:pt>
                <c:pt idx="1037">
                  <c:v>233.72839784858746</c:v>
                </c:pt>
                <c:pt idx="1038">
                  <c:v>234.04585910264743</c:v>
                </c:pt>
                <c:pt idx="1039">
                  <c:v>232.62581156313331</c:v>
                </c:pt>
                <c:pt idx="1040">
                  <c:v>233.74396746714717</c:v>
                </c:pt>
                <c:pt idx="1041">
                  <c:v>232.37128092308294</c:v>
                </c:pt>
                <c:pt idx="1042">
                  <c:v>231.29537921325678</c:v>
                </c:pt>
                <c:pt idx="1043">
                  <c:v>229.81202194650319</c:v>
                </c:pt>
                <c:pt idx="1044">
                  <c:v>231.00902103459507</c:v>
                </c:pt>
                <c:pt idx="1045">
                  <c:v>229.2220695721555</c:v>
                </c:pt>
                <c:pt idx="1046">
                  <c:v>232.11482744159491</c:v>
                </c:pt>
                <c:pt idx="1047">
                  <c:v>230.49148580601323</c:v>
                </c:pt>
                <c:pt idx="1048">
                  <c:v>234.18043372522624</c:v>
                </c:pt>
                <c:pt idx="1049">
                  <c:v>233.98669490234218</c:v>
                </c:pt>
                <c:pt idx="1050">
                  <c:v>233.47503529134426</c:v>
                </c:pt>
                <c:pt idx="1051">
                  <c:v>234.22745616576188</c:v>
                </c:pt>
                <c:pt idx="1052">
                  <c:v>233.25658464834405</c:v>
                </c:pt>
                <c:pt idx="1053">
                  <c:v>229.00497541954738</c:v>
                </c:pt>
                <c:pt idx="1054">
                  <c:v>228.84759357430946</c:v>
                </c:pt>
                <c:pt idx="1055">
                  <c:v>227.10589535351264</c:v>
                </c:pt>
                <c:pt idx="1056">
                  <c:v>227.68715189391918</c:v>
                </c:pt>
                <c:pt idx="1057">
                  <c:v>229.068862104082</c:v>
                </c:pt>
                <c:pt idx="1058">
                  <c:v>226.83236118307968</c:v>
                </c:pt>
                <c:pt idx="1059">
                  <c:v>227.57853527846757</c:v>
                </c:pt>
                <c:pt idx="1060">
                  <c:v>227.44946263211787</c:v>
                </c:pt>
                <c:pt idx="1061">
                  <c:v>230.47797680781233</c:v>
                </c:pt>
                <c:pt idx="1062">
                  <c:v>230.62563805800798</c:v>
                </c:pt>
                <c:pt idx="1063">
                  <c:v>230.48587128505974</c:v>
                </c:pt>
                <c:pt idx="1064">
                  <c:v>231.55929606343713</c:v>
                </c:pt>
                <c:pt idx="1065">
                  <c:v>232.44142463115449</c:v>
                </c:pt>
                <c:pt idx="1066">
                  <c:v>231.14828554146013</c:v>
                </c:pt>
                <c:pt idx="1067">
                  <c:v>230.30050743202065</c:v>
                </c:pt>
                <c:pt idx="1068">
                  <c:v>231.69246381235683</c:v>
                </c:pt>
                <c:pt idx="1069">
                  <c:v>230.46995070142694</c:v>
                </c:pt>
                <c:pt idx="1070">
                  <c:v>229.4330598814021</c:v>
                </c:pt>
                <c:pt idx="1071">
                  <c:v>228.40615203217391</c:v>
                </c:pt>
                <c:pt idx="1072">
                  <c:v>229.25666539270821</c:v>
                </c:pt>
                <c:pt idx="1073">
                  <c:v>229.68530177467272</c:v>
                </c:pt>
                <c:pt idx="1074">
                  <c:v>227.37193261910198</c:v>
                </c:pt>
                <c:pt idx="1075">
                  <c:v>228.03481680548848</c:v>
                </c:pt>
                <c:pt idx="1076">
                  <c:v>227.60130293912258</c:v>
                </c:pt>
                <c:pt idx="1077">
                  <c:v>222.416313038243</c:v>
                </c:pt>
                <c:pt idx="1078">
                  <c:v>223.39794101816705</c:v>
                </c:pt>
                <c:pt idx="1079">
                  <c:v>224.47625513626056</c:v>
                </c:pt>
                <c:pt idx="1080">
                  <c:v>225.02774877817257</c:v>
                </c:pt>
                <c:pt idx="1081">
                  <c:v>225.22467565730469</c:v>
                </c:pt>
                <c:pt idx="1082">
                  <c:v>224.8688813620135</c:v>
                </c:pt>
                <c:pt idx="1083">
                  <c:v>223.56731370401889</c:v>
                </c:pt>
                <c:pt idx="1084">
                  <c:v>220.85940385131821</c:v>
                </c:pt>
                <c:pt idx="1085">
                  <c:v>217.68525346721165</c:v>
                </c:pt>
                <c:pt idx="1086">
                  <c:v>216.25268992524812</c:v>
                </c:pt>
                <c:pt idx="1087">
                  <c:v>215.52379591183063</c:v>
                </c:pt>
                <c:pt idx="1088">
                  <c:v>214.87745878228867</c:v>
                </c:pt>
                <c:pt idx="1089">
                  <c:v>214.66239669486268</c:v>
                </c:pt>
                <c:pt idx="1090">
                  <c:v>212.90534145478813</c:v>
                </c:pt>
                <c:pt idx="1091">
                  <c:v>209.73678704411989</c:v>
                </c:pt>
                <c:pt idx="1092">
                  <c:v>208.70904025128917</c:v>
                </c:pt>
                <c:pt idx="1093">
                  <c:v>205.39214876956913</c:v>
                </c:pt>
                <c:pt idx="1094">
                  <c:v>205.4490318218391</c:v>
                </c:pt>
                <c:pt idx="1095">
                  <c:v>205.0659306139774</c:v>
                </c:pt>
                <c:pt idx="1096">
                  <c:v>206.30925544493795</c:v>
                </c:pt>
                <c:pt idx="1097">
                  <c:v>207.16613336571038</c:v>
                </c:pt>
                <c:pt idx="1098">
                  <c:v>209.14324836405407</c:v>
                </c:pt>
                <c:pt idx="1099">
                  <c:v>209.84024378384555</c:v>
                </c:pt>
                <c:pt idx="1100">
                  <c:v>211.49919980199678</c:v>
                </c:pt>
                <c:pt idx="1101">
                  <c:v>208.24401098072357</c:v>
                </c:pt>
                <c:pt idx="1102">
                  <c:v>207.16671581068204</c:v>
                </c:pt>
                <c:pt idx="1103">
                  <c:v>207.59971829234672</c:v>
                </c:pt>
                <c:pt idx="1104">
                  <c:v>210.90931643676362</c:v>
                </c:pt>
                <c:pt idx="1105">
                  <c:v>210.35224260280887</c:v>
                </c:pt>
                <c:pt idx="1106">
                  <c:v>209.38817712034762</c:v>
                </c:pt>
                <c:pt idx="1107">
                  <c:v>209.60518237277958</c:v>
                </c:pt>
                <c:pt idx="1108">
                  <c:v>211.8168504785055</c:v>
                </c:pt>
                <c:pt idx="1109">
                  <c:v>208.40338669425185</c:v>
                </c:pt>
                <c:pt idx="1110">
                  <c:v>207.87749660352736</c:v>
                </c:pt>
                <c:pt idx="1111">
                  <c:v>210.23205282454859</c:v>
                </c:pt>
                <c:pt idx="1112">
                  <c:v>206.21151702401983</c:v>
                </c:pt>
                <c:pt idx="1113">
                  <c:v>201.26458859635125</c:v>
                </c:pt>
                <c:pt idx="1114">
                  <c:v>199.37517899201072</c:v>
                </c:pt>
                <c:pt idx="1115">
                  <c:v>199.00760988288405</c:v>
                </c:pt>
                <c:pt idx="1116">
                  <c:v>200.31053835043377</c:v>
                </c:pt>
                <c:pt idx="1117">
                  <c:v>201.6042039614527</c:v>
                </c:pt>
                <c:pt idx="1118">
                  <c:v>202.04455582500395</c:v>
                </c:pt>
                <c:pt idx="1119">
                  <c:v>203.12728088332145</c:v>
                </c:pt>
                <c:pt idx="1120">
                  <c:v>204.04136898594186</c:v>
                </c:pt>
                <c:pt idx="1121">
                  <c:v>207.51915974057192</c:v>
                </c:pt>
                <c:pt idx="1122">
                  <c:v>206.07555729882608</c:v>
                </c:pt>
                <c:pt idx="1123">
                  <c:v>207.36791087888582</c:v>
                </c:pt>
                <c:pt idx="1124">
                  <c:v>205.54469269065484</c:v>
                </c:pt>
                <c:pt idx="1125">
                  <c:v>203.97682405128407</c:v>
                </c:pt>
                <c:pt idx="1126">
                  <c:v>201.12993333101454</c:v>
                </c:pt>
                <c:pt idx="1127">
                  <c:v>205.16196322687793</c:v>
                </c:pt>
                <c:pt idx="1128">
                  <c:v>208.54822708840283</c:v>
                </c:pt>
                <c:pt idx="1129">
                  <c:v>208.3662580651135</c:v>
                </c:pt>
                <c:pt idx="1130">
                  <c:v>205.99446341599804</c:v>
                </c:pt>
                <c:pt idx="1131">
                  <c:v>207.03150731357991</c:v>
                </c:pt>
                <c:pt idx="1132">
                  <c:v>204.8113559983756</c:v>
                </c:pt>
                <c:pt idx="1133">
                  <c:v>205.26161894780114</c:v>
                </c:pt>
                <c:pt idx="1134">
                  <c:v>207.27387196331071</c:v>
                </c:pt>
                <c:pt idx="1135">
                  <c:v>208.46473330958113</c:v>
                </c:pt>
                <c:pt idx="1136">
                  <c:v>208.95724343445048</c:v>
                </c:pt>
                <c:pt idx="1137">
                  <c:v>210.57088424614651</c:v>
                </c:pt>
                <c:pt idx="1138">
                  <c:v>210.12158247518818</c:v>
                </c:pt>
                <c:pt idx="1139">
                  <c:v>210.90030277061888</c:v>
                </c:pt>
                <c:pt idx="1140">
                  <c:v>212.92138184470875</c:v>
                </c:pt>
                <c:pt idx="1141">
                  <c:v>213.18595300790392</c:v>
                </c:pt>
                <c:pt idx="1142">
                  <c:v>213.71287275555261</c:v>
                </c:pt>
                <c:pt idx="1143">
                  <c:v>211.29734352516576</c:v>
                </c:pt>
                <c:pt idx="1144">
                  <c:v>211.74650965874173</c:v>
                </c:pt>
                <c:pt idx="1145">
                  <c:v>211.82506792276035</c:v>
                </c:pt>
                <c:pt idx="1146">
                  <c:v>211.32479637664144</c:v>
                </c:pt>
                <c:pt idx="1147">
                  <c:v>212.06255545181239</c:v>
                </c:pt>
                <c:pt idx="1148">
                  <c:v>210.12867949161205</c:v>
                </c:pt>
                <c:pt idx="1149">
                  <c:v>209.02717050354022</c:v>
                </c:pt>
                <c:pt idx="1150">
                  <c:v>209.21591414154705</c:v>
                </c:pt>
                <c:pt idx="1151">
                  <c:v>209.45977244873305</c:v>
                </c:pt>
                <c:pt idx="1152">
                  <c:v>207.66767586620068</c:v>
                </c:pt>
                <c:pt idx="1153">
                  <c:v>206.55058801328806</c:v>
                </c:pt>
                <c:pt idx="1154">
                  <c:v>206.65547995623209</c:v>
                </c:pt>
                <c:pt idx="1155">
                  <c:v>204.32117045724922</c:v>
                </c:pt>
                <c:pt idx="1156">
                  <c:v>204.10660829698415</c:v>
                </c:pt>
                <c:pt idx="1157">
                  <c:v>202.27565806805785</c:v>
                </c:pt>
                <c:pt idx="1158">
                  <c:v>201.62992465281545</c:v>
                </c:pt>
                <c:pt idx="1159">
                  <c:v>201.27385483520692</c:v>
                </c:pt>
                <c:pt idx="1160">
                  <c:v>199.80737878859924</c:v>
                </c:pt>
                <c:pt idx="1161">
                  <c:v>197.81501711083149</c:v>
                </c:pt>
                <c:pt idx="1162">
                  <c:v>199.07160984950593</c:v>
                </c:pt>
                <c:pt idx="1163">
                  <c:v>203.22978195952896</c:v>
                </c:pt>
                <c:pt idx="1164">
                  <c:v>201.10354415873206</c:v>
                </c:pt>
                <c:pt idx="1165">
                  <c:v>202.74931932942181</c:v>
                </c:pt>
                <c:pt idx="1166">
                  <c:v>203.07668353826097</c:v>
                </c:pt>
                <c:pt idx="1167">
                  <c:v>204.04739872892355</c:v>
                </c:pt>
                <c:pt idx="1168">
                  <c:v>203.25943164257509</c:v>
                </c:pt>
                <c:pt idx="1169">
                  <c:v>204.65440692002343</c:v>
                </c:pt>
                <c:pt idx="1170">
                  <c:v>203.06916360340176</c:v>
                </c:pt>
                <c:pt idx="1171">
                  <c:v>201.97067467408297</c:v>
                </c:pt>
                <c:pt idx="1172">
                  <c:v>203.84583568488549</c:v>
                </c:pt>
                <c:pt idx="1173">
                  <c:v>206.47125595028803</c:v>
                </c:pt>
                <c:pt idx="1174">
                  <c:v>206.21817230545304</c:v>
                </c:pt>
                <c:pt idx="1175">
                  <c:v>207.72716661554546</c:v>
                </c:pt>
                <c:pt idx="1176">
                  <c:v>205.70348293875469</c:v>
                </c:pt>
                <c:pt idx="1177">
                  <c:v>208.37675520797578</c:v>
                </c:pt>
                <c:pt idx="1178">
                  <c:v>207.71582401919844</c:v>
                </c:pt>
                <c:pt idx="1179">
                  <c:v>207.38701179735227</c:v>
                </c:pt>
                <c:pt idx="1180">
                  <c:v>208.82839167667123</c:v>
                </c:pt>
                <c:pt idx="1181">
                  <c:v>209.8976165910376</c:v>
                </c:pt>
                <c:pt idx="1182">
                  <c:v>212.09689867867309</c:v>
                </c:pt>
                <c:pt idx="1183">
                  <c:v>212.6696152412141</c:v>
                </c:pt>
                <c:pt idx="1184">
                  <c:v>213.73962233387456</c:v>
                </c:pt>
                <c:pt idx="1185">
                  <c:v>214.81640255880799</c:v>
                </c:pt>
                <c:pt idx="1186">
                  <c:v>213.61437700504041</c:v>
                </c:pt>
                <c:pt idx="1187">
                  <c:v>214.28323316814709</c:v>
                </c:pt>
                <c:pt idx="1188">
                  <c:v>215.50019551462177</c:v>
                </c:pt>
                <c:pt idx="1189">
                  <c:v>216.44978299520267</c:v>
                </c:pt>
                <c:pt idx="1190">
                  <c:v>216.07402815394474</c:v>
                </c:pt>
                <c:pt idx="1191">
                  <c:v>214.87174615783385</c:v>
                </c:pt>
                <c:pt idx="1192">
                  <c:v>214.61201745589983</c:v>
                </c:pt>
                <c:pt idx="1193">
                  <c:v>214.32638941868439</c:v>
                </c:pt>
                <c:pt idx="1194">
                  <c:v>215.30806301710842</c:v>
                </c:pt>
                <c:pt idx="1195">
                  <c:v>214.29871544179036</c:v>
                </c:pt>
                <c:pt idx="1196">
                  <c:v>214.13599359168543</c:v>
                </c:pt>
                <c:pt idx="1197">
                  <c:v>214.54373962025267</c:v>
                </c:pt>
                <c:pt idx="1198">
                  <c:v>214.27408063024336</c:v>
                </c:pt>
                <c:pt idx="1199">
                  <c:v>214.11228667529096</c:v>
                </c:pt>
                <c:pt idx="1200">
                  <c:v>213.61334375465066</c:v>
                </c:pt>
                <c:pt idx="1201">
                  <c:v>211.64511553002487</c:v>
                </c:pt>
                <c:pt idx="1202">
                  <c:v>210.85816840540627</c:v>
                </c:pt>
                <c:pt idx="1203">
                  <c:v>210.16637749395605</c:v>
                </c:pt>
                <c:pt idx="1204">
                  <c:v>208.88608220462282</c:v>
                </c:pt>
                <c:pt idx="1205">
                  <c:v>209.40810404142351</c:v>
                </c:pt>
                <c:pt idx="1206">
                  <c:v>206.62368963254318</c:v>
                </c:pt>
                <c:pt idx="1207">
                  <c:v>205.80118634363043</c:v>
                </c:pt>
                <c:pt idx="1208">
                  <c:v>208.59159169556719</c:v>
                </c:pt>
                <c:pt idx="1209">
                  <c:v>208.70473103765937</c:v>
                </c:pt>
                <c:pt idx="1210">
                  <c:v>208.95338818827835</c:v>
                </c:pt>
                <c:pt idx="1211">
                  <c:v>209.79830916583202</c:v>
                </c:pt>
                <c:pt idx="1212">
                  <c:v>210.38509095080991</c:v>
                </c:pt>
                <c:pt idx="1213">
                  <c:v>213.28163022524797</c:v>
                </c:pt>
                <c:pt idx="1214">
                  <c:v>212.90194848182776</c:v>
                </c:pt>
                <c:pt idx="1215">
                  <c:v>211.59755457496036</c:v>
                </c:pt>
                <c:pt idx="1216">
                  <c:v>211.17915602839182</c:v>
                </c:pt>
                <c:pt idx="1217">
                  <c:v>211.41081936829593</c:v>
                </c:pt>
                <c:pt idx="1218">
                  <c:v>211.57343992741696</c:v>
                </c:pt>
                <c:pt idx="1219">
                  <c:v>211.15487626376219</c:v>
                </c:pt>
                <c:pt idx="1220">
                  <c:v>209.88830428268565</c:v>
                </c:pt>
                <c:pt idx="1221">
                  <c:v>209.76130406233625</c:v>
                </c:pt>
                <c:pt idx="1222">
                  <c:v>209.44796660255059</c:v>
                </c:pt>
                <c:pt idx="1223">
                  <c:v>209.09832936927225</c:v>
                </c:pt>
                <c:pt idx="1224">
                  <c:v>208.96312463179106</c:v>
                </c:pt>
                <c:pt idx="1225">
                  <c:v>208.67190824041592</c:v>
                </c:pt>
                <c:pt idx="1226">
                  <c:v>208.67576425756232</c:v>
                </c:pt>
                <c:pt idx="1227">
                  <c:v>207.74404832754959</c:v>
                </c:pt>
                <c:pt idx="1228">
                  <c:v>206.89800954464133</c:v>
                </c:pt>
                <c:pt idx="1229">
                  <c:v>206.44503666116424</c:v>
                </c:pt>
                <c:pt idx="1230">
                  <c:v>208.65842705763509</c:v>
                </c:pt>
                <c:pt idx="1231">
                  <c:v>208.95989992736702</c:v>
                </c:pt>
                <c:pt idx="1232">
                  <c:v>209.18976924678967</c:v>
                </c:pt>
                <c:pt idx="1233">
                  <c:v>207.90870824925017</c:v>
                </c:pt>
                <c:pt idx="1234">
                  <c:v>206.55160196918061</c:v>
                </c:pt>
                <c:pt idx="1235">
                  <c:v>203.53740955639745</c:v>
                </c:pt>
                <c:pt idx="1236">
                  <c:v>204.28882684417738</c:v>
                </c:pt>
                <c:pt idx="1237">
                  <c:v>206.15568403020234</c:v>
                </c:pt>
                <c:pt idx="1238">
                  <c:v>206.87312435679081</c:v>
                </c:pt>
                <c:pt idx="1239">
                  <c:v>204.14883878377944</c:v>
                </c:pt>
                <c:pt idx="1240">
                  <c:v>205.18529837528251</c:v>
                </c:pt>
                <c:pt idx="1241">
                  <c:v>205.96045458278147</c:v>
                </c:pt>
                <c:pt idx="1242">
                  <c:v>204.68272730566673</c:v>
                </c:pt>
                <c:pt idx="1243">
                  <c:v>206.52312822499715</c:v>
                </c:pt>
                <c:pt idx="1244">
                  <c:v>203.29457458246867</c:v>
                </c:pt>
                <c:pt idx="1245">
                  <c:v>203.97253569193632</c:v>
                </c:pt>
                <c:pt idx="1246">
                  <c:v>204.41232420074039</c:v>
                </c:pt>
                <c:pt idx="1247">
                  <c:v>204.1379735008959</c:v>
                </c:pt>
                <c:pt idx="1248">
                  <c:v>205.03485369386283</c:v>
                </c:pt>
                <c:pt idx="1249">
                  <c:v>205.98645037870548</c:v>
                </c:pt>
                <c:pt idx="1250">
                  <c:v>206.56491502177198</c:v>
                </c:pt>
                <c:pt idx="1251">
                  <c:v>206.32945276871487</c:v>
                </c:pt>
                <c:pt idx="1252">
                  <c:v>205.30428362326271</c:v>
                </c:pt>
                <c:pt idx="1253">
                  <c:v>205.60434258742123</c:v>
                </c:pt>
                <c:pt idx="1254">
                  <c:v>206.91959699009752</c:v>
                </c:pt>
                <c:pt idx="1255">
                  <c:v>208.37998222339104</c:v>
                </c:pt>
                <c:pt idx="1256">
                  <c:v>207.39505070125426</c:v>
                </c:pt>
                <c:pt idx="1257">
                  <c:v>208.4117866343166</c:v>
                </c:pt>
                <c:pt idx="1258">
                  <c:v>208.6803113872727</c:v>
                </c:pt>
                <c:pt idx="1259">
                  <c:v>208.09000908267356</c:v>
                </c:pt>
                <c:pt idx="1260">
                  <c:v>208.13262120578423</c:v>
                </c:pt>
                <c:pt idx="1261">
                  <c:v>207.36661562889611</c:v>
                </c:pt>
                <c:pt idx="1262">
                  <c:v>206.88130189414346</c:v>
                </c:pt>
                <c:pt idx="1263">
                  <c:v>204.79111034114896</c:v>
                </c:pt>
                <c:pt idx="1264">
                  <c:v>204.63201404744274</c:v>
                </c:pt>
                <c:pt idx="1265">
                  <c:v>204.19377372468173</c:v>
                </c:pt>
                <c:pt idx="1266">
                  <c:v>206.83893227600799</c:v>
                </c:pt>
                <c:pt idx="1267">
                  <c:v>208.03614114480538</c:v>
                </c:pt>
                <c:pt idx="1268">
                  <c:v>207.49466657724881</c:v>
                </c:pt>
                <c:pt idx="1269">
                  <c:v>206.69771845967583</c:v>
                </c:pt>
                <c:pt idx="1270">
                  <c:v>204.82734488241658</c:v>
                </c:pt>
                <c:pt idx="1271">
                  <c:v>205.29350350678303</c:v>
                </c:pt>
                <c:pt idx="1272">
                  <c:v>205.54468726241933</c:v>
                </c:pt>
                <c:pt idx="1273">
                  <c:v>204.00586060741395</c:v>
                </c:pt>
                <c:pt idx="1274">
                  <c:v>205.70610572209435</c:v>
                </c:pt>
                <c:pt idx="1275">
                  <c:v>204.98732736336055</c:v>
                </c:pt>
                <c:pt idx="1276">
                  <c:v>204.83100724869047</c:v>
                </c:pt>
                <c:pt idx="1277">
                  <c:v>204.48222357350704</c:v>
                </c:pt>
                <c:pt idx="1278">
                  <c:v>205.99501813169474</c:v>
                </c:pt>
                <c:pt idx="1279">
                  <c:v>205.901277808618</c:v>
                </c:pt>
                <c:pt idx="1280">
                  <c:v>207.75879317868927</c:v>
                </c:pt>
                <c:pt idx="1281">
                  <c:v>207.56853828815358</c:v>
                </c:pt>
                <c:pt idx="1282">
                  <c:v>207.05449942491919</c:v>
                </c:pt>
                <c:pt idx="1283">
                  <c:v>205.61127033027574</c:v>
                </c:pt>
                <c:pt idx="1284">
                  <c:v>204.6702875095479</c:v>
                </c:pt>
                <c:pt idx="1285">
                  <c:v>203.39767052971246</c:v>
                </c:pt>
                <c:pt idx="1286">
                  <c:v>202.19095537901958</c:v>
                </c:pt>
                <c:pt idx="1287">
                  <c:v>201.09485635793217</c:v>
                </c:pt>
                <c:pt idx="1288">
                  <c:v>203.71035974060422</c:v>
                </c:pt>
                <c:pt idx="1289">
                  <c:v>205.66550371232179</c:v>
                </c:pt>
                <c:pt idx="1290">
                  <c:v>205.0257608029977</c:v>
                </c:pt>
                <c:pt idx="1291">
                  <c:v>203.0294784410907</c:v>
                </c:pt>
                <c:pt idx="1292">
                  <c:v>203.14560394932181</c:v>
                </c:pt>
                <c:pt idx="1293">
                  <c:v>203.48123282914639</c:v>
                </c:pt>
                <c:pt idx="1294">
                  <c:v>202.98761994373234</c:v>
                </c:pt>
                <c:pt idx="1295">
                  <c:v>202.72986182123077</c:v>
                </c:pt>
                <c:pt idx="1296">
                  <c:v>202.19967283576392</c:v>
                </c:pt>
                <c:pt idx="1297">
                  <c:v>202.40818206788887</c:v>
                </c:pt>
                <c:pt idx="1298">
                  <c:v>201.36050531146697</c:v>
                </c:pt>
                <c:pt idx="1299">
                  <c:v>200.72715813234993</c:v>
                </c:pt>
                <c:pt idx="1300">
                  <c:v>201.72480851617408</c:v>
                </c:pt>
                <c:pt idx="1301">
                  <c:v>200.2190008463019</c:v>
                </c:pt>
                <c:pt idx="1302">
                  <c:v>200.59243859476018</c:v>
                </c:pt>
                <c:pt idx="1303">
                  <c:v>200.23310537224015</c:v>
                </c:pt>
                <c:pt idx="1304">
                  <c:v>198.57959825321777</c:v>
                </c:pt>
                <c:pt idx="1305">
                  <c:v>200.88911165266072</c:v>
                </c:pt>
                <c:pt idx="1306">
                  <c:v>200.47524526197503</c:v>
                </c:pt>
                <c:pt idx="1307">
                  <c:v>199.46256998627868</c:v>
                </c:pt>
                <c:pt idx="1308">
                  <c:v>199.74276869580805</c:v>
                </c:pt>
                <c:pt idx="1309">
                  <c:v>202.85452013017462</c:v>
                </c:pt>
                <c:pt idx="1310">
                  <c:v>201.78665223686968</c:v>
                </c:pt>
                <c:pt idx="1311">
                  <c:v>202.88609752769383</c:v>
                </c:pt>
                <c:pt idx="1312">
                  <c:v>202.79919111989489</c:v>
                </c:pt>
                <c:pt idx="1313">
                  <c:v>204.70255035798436</c:v>
                </c:pt>
                <c:pt idx="1314">
                  <c:v>204.0096518984102</c:v>
                </c:pt>
                <c:pt idx="1315">
                  <c:v>203.99556505433191</c:v>
                </c:pt>
                <c:pt idx="1316">
                  <c:v>202.13609864442813</c:v>
                </c:pt>
                <c:pt idx="1317">
                  <c:v>201.51973416822418</c:v>
                </c:pt>
                <c:pt idx="1318">
                  <c:v>201.8211767043002</c:v>
                </c:pt>
                <c:pt idx="1319">
                  <c:v>202.01621318925032</c:v>
                </c:pt>
                <c:pt idx="1320">
                  <c:v>202.82087812997153</c:v>
                </c:pt>
                <c:pt idx="1321">
                  <c:v>202.67942285012373</c:v>
                </c:pt>
                <c:pt idx="1322">
                  <c:v>202.81282967103792</c:v>
                </c:pt>
                <c:pt idx="1323">
                  <c:v>202.15492124754232</c:v>
                </c:pt>
                <c:pt idx="1324">
                  <c:v>201.13096308102138</c:v>
                </c:pt>
                <c:pt idx="1325">
                  <c:v>200.97397837918643</c:v>
                </c:pt>
                <c:pt idx="1326">
                  <c:v>200.40094387525781</c:v>
                </c:pt>
                <c:pt idx="1327">
                  <c:v>200.0115991182879</c:v>
                </c:pt>
                <c:pt idx="1328">
                  <c:v>198.57637183339529</c:v>
                </c:pt>
                <c:pt idx="1329">
                  <c:v>196.78925655821595</c:v>
                </c:pt>
                <c:pt idx="1330">
                  <c:v>196.85844829798123</c:v>
                </c:pt>
                <c:pt idx="1331">
                  <c:v>194.79171711724302</c:v>
                </c:pt>
                <c:pt idx="1332">
                  <c:v>193.58376670896885</c:v>
                </c:pt>
                <c:pt idx="1333">
                  <c:v>191.50940710877933</c:v>
                </c:pt>
                <c:pt idx="1334">
                  <c:v>190.08888283382194</c:v>
                </c:pt>
                <c:pt idx="1335">
                  <c:v>187.82578230869552</c:v>
                </c:pt>
                <c:pt idx="1336">
                  <c:v>188.81685207996824</c:v>
                </c:pt>
                <c:pt idx="1337">
                  <c:v>192.18219875712623</c:v>
                </c:pt>
                <c:pt idx="1338">
                  <c:v>192.25966164364317</c:v>
                </c:pt>
                <c:pt idx="1339">
                  <c:v>192.18777975483258</c:v>
                </c:pt>
                <c:pt idx="1340">
                  <c:v>193.70454333229407</c:v>
                </c:pt>
                <c:pt idx="1341">
                  <c:v>191.70794739845968</c:v>
                </c:pt>
                <c:pt idx="1342">
                  <c:v>194.14630127195599</c:v>
                </c:pt>
                <c:pt idx="1343">
                  <c:v>194.96334269026207</c:v>
                </c:pt>
                <c:pt idx="1344">
                  <c:v>197.06663391921123</c:v>
                </c:pt>
                <c:pt idx="1345">
                  <c:v>197.49997141269381</c:v>
                </c:pt>
                <c:pt idx="1346">
                  <c:v>196.1509134106598</c:v>
                </c:pt>
                <c:pt idx="1347">
                  <c:v>196.55185108416896</c:v>
                </c:pt>
                <c:pt idx="1348">
                  <c:v>196.66691540145939</c:v>
                </c:pt>
                <c:pt idx="1349">
                  <c:v>194.30936125227257</c:v>
                </c:pt>
                <c:pt idx="1350">
                  <c:v>193.0728614477618</c:v>
                </c:pt>
                <c:pt idx="1351">
                  <c:v>196.03731356367607</c:v>
                </c:pt>
                <c:pt idx="1352">
                  <c:v>196.78963876931584</c:v>
                </c:pt>
                <c:pt idx="1353">
                  <c:v>197.23510041052515</c:v>
                </c:pt>
                <c:pt idx="1354">
                  <c:v>196.92535814102106</c:v>
                </c:pt>
                <c:pt idx="1355">
                  <c:v>196.96013185630494</c:v>
                </c:pt>
                <c:pt idx="1356">
                  <c:v>197.25237553293022</c:v>
                </c:pt>
                <c:pt idx="1357">
                  <c:v>198.18667653634591</c:v>
                </c:pt>
                <c:pt idx="1358">
                  <c:v>198.8465257213727</c:v>
                </c:pt>
                <c:pt idx="1359">
                  <c:v>198.26505821500987</c:v>
                </c:pt>
                <c:pt idx="1360">
                  <c:v>198.43492373785469</c:v>
                </c:pt>
                <c:pt idx="1361">
                  <c:v>197.22213193587638</c:v>
                </c:pt>
                <c:pt idx="1362">
                  <c:v>197.32785383401804</c:v>
                </c:pt>
                <c:pt idx="1363">
                  <c:v>196.02038652739952</c:v>
                </c:pt>
                <c:pt idx="1364">
                  <c:v>194.69147119993912</c:v>
                </c:pt>
                <c:pt idx="1365">
                  <c:v>192.36245938229371</c:v>
                </c:pt>
                <c:pt idx="1366">
                  <c:v>188.43678766310444</c:v>
                </c:pt>
                <c:pt idx="1367">
                  <c:v>188.69894746864679</c:v>
                </c:pt>
                <c:pt idx="1368">
                  <c:v>188.19653708714978</c:v>
                </c:pt>
                <c:pt idx="1369">
                  <c:v>188.52168339639599</c:v>
                </c:pt>
                <c:pt idx="1370">
                  <c:v>187.18810019324107</c:v>
                </c:pt>
                <c:pt idx="1371">
                  <c:v>188.73121544577515</c:v>
                </c:pt>
                <c:pt idx="1372">
                  <c:v>190.18448420547776</c:v>
                </c:pt>
                <c:pt idx="1373">
                  <c:v>190.21663914674545</c:v>
                </c:pt>
                <c:pt idx="1374">
                  <c:v>191.75464311138052</c:v>
                </c:pt>
                <c:pt idx="1375">
                  <c:v>192.19611072909171</c:v>
                </c:pt>
                <c:pt idx="1376">
                  <c:v>194.99858378896334</c:v>
                </c:pt>
                <c:pt idx="1377">
                  <c:v>194.34487776192634</c:v>
                </c:pt>
                <c:pt idx="1378">
                  <c:v>195.21176285037808</c:v>
                </c:pt>
                <c:pt idx="1379">
                  <c:v>196.71047940039747</c:v>
                </c:pt>
                <c:pt idx="1380">
                  <c:v>197.22231268116641</c:v>
                </c:pt>
                <c:pt idx="1381">
                  <c:v>197.16817535256038</c:v>
                </c:pt>
                <c:pt idx="1382">
                  <c:v>198.06059980173703</c:v>
                </c:pt>
                <c:pt idx="1383">
                  <c:v>197.8993023439312</c:v>
                </c:pt>
                <c:pt idx="1384">
                  <c:v>197.27368023997073</c:v>
                </c:pt>
                <c:pt idx="1385">
                  <c:v>195.5089933677128</c:v>
                </c:pt>
                <c:pt idx="1386">
                  <c:v>196.20992456789998</c:v>
                </c:pt>
                <c:pt idx="1387">
                  <c:v>197.88222995579551</c:v>
                </c:pt>
                <c:pt idx="1388">
                  <c:v>199.02186801918162</c:v>
                </c:pt>
                <c:pt idx="1389">
                  <c:v>199.64148156752765</c:v>
                </c:pt>
                <c:pt idx="1390">
                  <c:v>197.93243596283654</c:v>
                </c:pt>
                <c:pt idx="1391">
                  <c:v>196.59257756935136</c:v>
                </c:pt>
                <c:pt idx="1392">
                  <c:v>199.3215014062674</c:v>
                </c:pt>
                <c:pt idx="1393">
                  <c:v>199.10151679528343</c:v>
                </c:pt>
                <c:pt idx="1394">
                  <c:v>199.54972411442881</c:v>
                </c:pt>
                <c:pt idx="1395">
                  <c:v>199.92646466278364</c:v>
                </c:pt>
                <c:pt idx="1396">
                  <c:v>199.62815051603079</c:v>
                </c:pt>
                <c:pt idx="1397">
                  <c:v>199.56045065599082</c:v>
                </c:pt>
                <c:pt idx="1398">
                  <c:v>198.03838159851327</c:v>
                </c:pt>
                <c:pt idx="1399">
                  <c:v>198.79485370580841</c:v>
                </c:pt>
                <c:pt idx="1400">
                  <c:v>199.32139246516155</c:v>
                </c:pt>
                <c:pt idx="1401">
                  <c:v>199.51820352756437</c:v>
                </c:pt>
                <c:pt idx="1402">
                  <c:v>198.9551100177232</c:v>
                </c:pt>
                <c:pt idx="1403">
                  <c:v>199.90603763729933</c:v>
                </c:pt>
                <c:pt idx="1404">
                  <c:v>197.87925458799378</c:v>
                </c:pt>
                <c:pt idx="1405">
                  <c:v>197.38476104706535</c:v>
                </c:pt>
                <c:pt idx="1406">
                  <c:v>196.76796797674251</c:v>
                </c:pt>
                <c:pt idx="1407">
                  <c:v>197.39429736094758</c:v>
                </c:pt>
                <c:pt idx="1408">
                  <c:v>196.60906368777694</c:v>
                </c:pt>
                <c:pt idx="1409">
                  <c:v>195.49575630829074</c:v>
                </c:pt>
                <c:pt idx="1410">
                  <c:v>194.08634788957059</c:v>
                </c:pt>
                <c:pt idx="1411">
                  <c:v>193.34447471264207</c:v>
                </c:pt>
                <c:pt idx="1412">
                  <c:v>193.20631109041167</c:v>
                </c:pt>
                <c:pt idx="1413">
                  <c:v>191.32227806096287</c:v>
                </c:pt>
                <c:pt idx="1414">
                  <c:v>192.16624042212436</c:v>
                </c:pt>
                <c:pt idx="1415">
                  <c:v>189.09024212943515</c:v>
                </c:pt>
                <c:pt idx="1416">
                  <c:v>189.30502380824095</c:v>
                </c:pt>
                <c:pt idx="1417">
                  <c:v>189.17312622326884</c:v>
                </c:pt>
                <c:pt idx="1418">
                  <c:v>189.59251701948301</c:v>
                </c:pt>
                <c:pt idx="1419">
                  <c:v>191.31556844026915</c:v>
                </c:pt>
                <c:pt idx="1420">
                  <c:v>192.29956856898457</c:v>
                </c:pt>
                <c:pt idx="1421">
                  <c:v>191.58129727303881</c:v>
                </c:pt>
                <c:pt idx="1422">
                  <c:v>191.25961337408447</c:v>
                </c:pt>
                <c:pt idx="1423">
                  <c:v>191.70328910959182</c:v>
                </c:pt>
                <c:pt idx="1424">
                  <c:v>194.93683885429121</c:v>
                </c:pt>
                <c:pt idx="1425">
                  <c:v>194.4737952834794</c:v>
                </c:pt>
                <c:pt idx="1426">
                  <c:v>193.79366049169749</c:v>
                </c:pt>
                <c:pt idx="1427">
                  <c:v>192.25912682553286</c:v>
                </c:pt>
                <c:pt idx="1428">
                  <c:v>192.91869142065306</c:v>
                </c:pt>
                <c:pt idx="1429">
                  <c:v>193.77679520591087</c:v>
                </c:pt>
                <c:pt idx="1430">
                  <c:v>194.46664416215864</c:v>
                </c:pt>
                <c:pt idx="1431">
                  <c:v>192.35841274755882</c:v>
                </c:pt>
                <c:pt idx="1432">
                  <c:v>192.83256574280395</c:v>
                </c:pt>
                <c:pt idx="1433">
                  <c:v>192.70765375995208</c:v>
                </c:pt>
                <c:pt idx="1434">
                  <c:v>191.64078900434453</c:v>
                </c:pt>
                <c:pt idx="1435">
                  <c:v>192.47731991762933</c:v>
                </c:pt>
                <c:pt idx="1436">
                  <c:v>192.17204767625637</c:v>
                </c:pt>
                <c:pt idx="1437">
                  <c:v>190.95243665271303</c:v>
                </c:pt>
                <c:pt idx="1438">
                  <c:v>190.21486925226537</c:v>
                </c:pt>
                <c:pt idx="1439">
                  <c:v>188.63861683402985</c:v>
                </c:pt>
                <c:pt idx="1440">
                  <c:v>188.53886106299731</c:v>
                </c:pt>
                <c:pt idx="1441">
                  <c:v>189.11563599831763</c:v>
                </c:pt>
                <c:pt idx="1442">
                  <c:v>190.3852123776731</c:v>
                </c:pt>
                <c:pt idx="1443">
                  <c:v>190.06531080097056</c:v>
                </c:pt>
                <c:pt idx="1444">
                  <c:v>187.58791424886269</c:v>
                </c:pt>
                <c:pt idx="1445">
                  <c:v>186.01799597208597</c:v>
                </c:pt>
                <c:pt idx="1446">
                  <c:v>185.77584098357278</c:v>
                </c:pt>
                <c:pt idx="1447">
                  <c:v>187.73804856729359</c:v>
                </c:pt>
                <c:pt idx="1448">
                  <c:v>187.43833085239868</c:v>
                </c:pt>
                <c:pt idx="1449">
                  <c:v>186.82646769180528</c:v>
                </c:pt>
                <c:pt idx="1450">
                  <c:v>185.04227528128951</c:v>
                </c:pt>
                <c:pt idx="1451">
                  <c:v>185.90434870885014</c:v>
                </c:pt>
                <c:pt idx="1452">
                  <c:v>185.10789901845547</c:v>
                </c:pt>
                <c:pt idx="1453">
                  <c:v>186.16288182239026</c:v>
                </c:pt>
                <c:pt idx="1454">
                  <c:v>185.4659394857666</c:v>
                </c:pt>
                <c:pt idx="1455">
                  <c:v>186.86250603034975</c:v>
                </c:pt>
                <c:pt idx="1456">
                  <c:v>187.03362509438733</c:v>
                </c:pt>
                <c:pt idx="1457">
                  <c:v>186.96259759773147</c:v>
                </c:pt>
                <c:pt idx="1458">
                  <c:v>185.18222687312036</c:v>
                </c:pt>
                <c:pt idx="1459">
                  <c:v>183.24353367130175</c:v>
                </c:pt>
                <c:pt idx="1460">
                  <c:v>183.46955177061406</c:v>
                </c:pt>
                <c:pt idx="1461">
                  <c:v>181.53153323674655</c:v>
                </c:pt>
                <c:pt idx="1462">
                  <c:v>184.94860285472376</c:v>
                </c:pt>
                <c:pt idx="1463">
                  <c:v>185.15226011910585</c:v>
                </c:pt>
                <c:pt idx="1464">
                  <c:v>185.35187121009537</c:v>
                </c:pt>
                <c:pt idx="1465">
                  <c:v>183.34969237449087</c:v>
                </c:pt>
                <c:pt idx="1466">
                  <c:v>183.00512277650637</c:v>
                </c:pt>
                <c:pt idx="1467">
                  <c:v>182.83207076788165</c:v>
                </c:pt>
                <c:pt idx="1468">
                  <c:v>182.79891742864751</c:v>
                </c:pt>
                <c:pt idx="1469">
                  <c:v>182.64313511931144</c:v>
                </c:pt>
                <c:pt idx="1470">
                  <c:v>182.41076401529011</c:v>
                </c:pt>
                <c:pt idx="1471">
                  <c:v>182.3912055147828</c:v>
                </c:pt>
                <c:pt idx="1472">
                  <c:v>181.7405604593134</c:v>
                </c:pt>
                <c:pt idx="1473">
                  <c:v>181.18829966767959</c:v>
                </c:pt>
                <c:pt idx="1474">
                  <c:v>180.10985666549035</c:v>
                </c:pt>
                <c:pt idx="1475">
                  <c:v>180.88251500644435</c:v>
                </c:pt>
                <c:pt idx="1476">
                  <c:v>180.45727664205396</c:v>
                </c:pt>
                <c:pt idx="1477">
                  <c:v>180.6142519913376</c:v>
                </c:pt>
                <c:pt idx="1478">
                  <c:v>180.43633931074584</c:v>
                </c:pt>
                <c:pt idx="1479">
                  <c:v>180.1747767912573</c:v>
                </c:pt>
                <c:pt idx="1480">
                  <c:v>179.8782709082239</c:v>
                </c:pt>
                <c:pt idx="1481">
                  <c:v>177.54748394006901</c:v>
                </c:pt>
                <c:pt idx="1482">
                  <c:v>176.83376889494821</c:v>
                </c:pt>
                <c:pt idx="1483">
                  <c:v>174.22113156214857</c:v>
                </c:pt>
                <c:pt idx="1484">
                  <c:v>175.3882114828871</c:v>
                </c:pt>
                <c:pt idx="1485">
                  <c:v>173.68217881010992</c:v>
                </c:pt>
                <c:pt idx="1486">
                  <c:v>171.84871091474832</c:v>
                </c:pt>
                <c:pt idx="1487">
                  <c:v>175.10438082440496</c:v>
                </c:pt>
                <c:pt idx="1488">
                  <c:v>170.62305528400159</c:v>
                </c:pt>
                <c:pt idx="1489">
                  <c:v>173.95963806141796</c:v>
                </c:pt>
                <c:pt idx="1490">
                  <c:v>174.25328349226575</c:v>
                </c:pt>
                <c:pt idx="1491">
                  <c:v>171.37159633387847</c:v>
                </c:pt>
                <c:pt idx="1492">
                  <c:v>168.62791128654646</c:v>
                </c:pt>
                <c:pt idx="1493">
                  <c:v>169.10541658662336</c:v>
                </c:pt>
                <c:pt idx="1494">
                  <c:v>171.32545135146705</c:v>
                </c:pt>
                <c:pt idx="1495">
                  <c:v>172.03364343110223</c:v>
                </c:pt>
                <c:pt idx="1496">
                  <c:v>175.75722481744356</c:v>
                </c:pt>
                <c:pt idx="1497">
                  <c:v>174.05686772807064</c:v>
                </c:pt>
                <c:pt idx="1498">
                  <c:v>174.4738051905168</c:v>
                </c:pt>
                <c:pt idx="1499">
                  <c:v>173.24004213894085</c:v>
                </c:pt>
                <c:pt idx="1500">
                  <c:v>169.76937486520819</c:v>
                </c:pt>
                <c:pt idx="1501">
                  <c:v>170.8067448103933</c:v>
                </c:pt>
                <c:pt idx="1502">
                  <c:v>171.98562797936884</c:v>
                </c:pt>
                <c:pt idx="1503">
                  <c:v>171.28580010730948</c:v>
                </c:pt>
                <c:pt idx="1504">
                  <c:v>172.84341254967939</c:v>
                </c:pt>
                <c:pt idx="1505">
                  <c:v>174.79515694551631</c:v>
                </c:pt>
                <c:pt idx="1506">
                  <c:v>177.16671491026105</c:v>
                </c:pt>
                <c:pt idx="1507">
                  <c:v>176.71483026729285</c:v>
                </c:pt>
                <c:pt idx="1508">
                  <c:v>178.09274570478854</c:v>
                </c:pt>
                <c:pt idx="1509">
                  <c:v>178.24145670232855</c:v>
                </c:pt>
                <c:pt idx="1510">
                  <c:v>179.50731318677222</c:v>
                </c:pt>
                <c:pt idx="1511">
                  <c:v>179.36022786654331</c:v>
                </c:pt>
                <c:pt idx="1512">
                  <c:v>178.94970781443311</c:v>
                </c:pt>
                <c:pt idx="1513">
                  <c:v>179.80272362159164</c:v>
                </c:pt>
                <c:pt idx="1514">
                  <c:v>182.65111041107329</c:v>
                </c:pt>
                <c:pt idx="1515">
                  <c:v>186.3545882238634</c:v>
                </c:pt>
                <c:pt idx="1516">
                  <c:v>186.88464018182299</c:v>
                </c:pt>
                <c:pt idx="1517">
                  <c:v>187.93009008123707</c:v>
                </c:pt>
                <c:pt idx="1518">
                  <c:v>186.90628807788445</c:v>
                </c:pt>
                <c:pt idx="1519">
                  <c:v>186.35281782066502</c:v>
                </c:pt>
                <c:pt idx="1520">
                  <c:v>187.29069378478567</c:v>
                </c:pt>
                <c:pt idx="1521">
                  <c:v>188.34687381976042</c:v>
                </c:pt>
                <c:pt idx="1522">
                  <c:v>187.96263673633541</c:v>
                </c:pt>
                <c:pt idx="1523">
                  <c:v>187.35193401786708</c:v>
                </c:pt>
                <c:pt idx="1524">
                  <c:v>187.07449037028195</c:v>
                </c:pt>
                <c:pt idx="1525">
                  <c:v>186.82788051863361</c:v>
                </c:pt>
                <c:pt idx="1526">
                  <c:v>184.81526317764053</c:v>
                </c:pt>
                <c:pt idx="1527">
                  <c:v>185.26318847756775</c:v>
                </c:pt>
                <c:pt idx="1528">
                  <c:v>184.29597847339147</c:v>
                </c:pt>
                <c:pt idx="1529">
                  <c:v>184.30046498274481</c:v>
                </c:pt>
                <c:pt idx="1530">
                  <c:v>185.58875086372018</c:v>
                </c:pt>
                <c:pt idx="1531">
                  <c:v>186.48818495212686</c:v>
                </c:pt>
                <c:pt idx="1532">
                  <c:v>184.13828268567002</c:v>
                </c:pt>
                <c:pt idx="1533">
                  <c:v>183.12170595482095</c:v>
                </c:pt>
                <c:pt idx="1534">
                  <c:v>183.29854004350682</c:v>
                </c:pt>
                <c:pt idx="1535">
                  <c:v>180.20201756006591</c:v>
                </c:pt>
                <c:pt idx="1536">
                  <c:v>178.41725202919886</c:v>
                </c:pt>
                <c:pt idx="1537">
                  <c:v>177.17286584936545</c:v>
                </c:pt>
                <c:pt idx="1538">
                  <c:v>176.90359661713401</c:v>
                </c:pt>
                <c:pt idx="1539">
                  <c:v>179.78248174231695</c:v>
                </c:pt>
                <c:pt idx="1540">
                  <c:v>177.85307432909056</c:v>
                </c:pt>
                <c:pt idx="1541">
                  <c:v>178.46598356796727</c:v>
                </c:pt>
                <c:pt idx="1542">
                  <c:v>180.10249490052783</c:v>
                </c:pt>
                <c:pt idx="1543">
                  <c:v>179.87020749197796</c:v>
                </c:pt>
                <c:pt idx="1544">
                  <c:v>178.46654779894979</c:v>
                </c:pt>
                <c:pt idx="1545">
                  <c:v>178.7802530209199</c:v>
                </c:pt>
                <c:pt idx="1546">
                  <c:v>176.2170842916174</c:v>
                </c:pt>
                <c:pt idx="1547">
                  <c:v>175.7073976933483</c:v>
                </c:pt>
                <c:pt idx="1548">
                  <c:v>176.49184206227105</c:v>
                </c:pt>
                <c:pt idx="1549">
                  <c:v>178.07947187674839</c:v>
                </c:pt>
                <c:pt idx="1550">
                  <c:v>179.07913035829969</c:v>
                </c:pt>
                <c:pt idx="1551">
                  <c:v>178.39113578623284</c:v>
                </c:pt>
                <c:pt idx="1552">
                  <c:v>179.41459880667549</c:v>
                </c:pt>
                <c:pt idx="1553">
                  <c:v>177.807338756793</c:v>
                </c:pt>
                <c:pt idx="1554">
                  <c:v>179.24235257078243</c:v>
                </c:pt>
                <c:pt idx="1555">
                  <c:v>178.41852645409111</c:v>
                </c:pt>
                <c:pt idx="1556">
                  <c:v>178.10367040042763</c:v>
                </c:pt>
                <c:pt idx="1557">
                  <c:v>178.37708363984251</c:v>
                </c:pt>
                <c:pt idx="1558">
                  <c:v>179.09708972452586</c:v>
                </c:pt>
                <c:pt idx="1559">
                  <c:v>180.09919737159962</c:v>
                </c:pt>
                <c:pt idx="1560">
                  <c:v>183.71804048769104</c:v>
                </c:pt>
                <c:pt idx="1561">
                  <c:v>180.55619102713948</c:v>
                </c:pt>
                <c:pt idx="1562">
                  <c:v>182.71339925762152</c:v>
                </c:pt>
                <c:pt idx="1563">
                  <c:v>183.62692136766904</c:v>
                </c:pt>
                <c:pt idx="1564">
                  <c:v>184.66878169502868</c:v>
                </c:pt>
                <c:pt idx="1565">
                  <c:v>183.8268889975368</c:v>
                </c:pt>
                <c:pt idx="1566">
                  <c:v>183.29039798581911</c:v>
                </c:pt>
                <c:pt idx="1567">
                  <c:v>183.53574060403278</c:v>
                </c:pt>
                <c:pt idx="1568">
                  <c:v>181.96297514688368</c:v>
                </c:pt>
                <c:pt idx="1569">
                  <c:v>179.56896647896659</c:v>
                </c:pt>
                <c:pt idx="1570">
                  <c:v>181.81658980312929</c:v>
                </c:pt>
                <c:pt idx="1571">
                  <c:v>182.41734014460548</c:v>
                </c:pt>
                <c:pt idx="1572">
                  <c:v>179.94607091439042</c:v>
                </c:pt>
                <c:pt idx="1573">
                  <c:v>178.74710607196843</c:v>
                </c:pt>
                <c:pt idx="1574">
                  <c:v>180.56142129954165</c:v>
                </c:pt>
                <c:pt idx="1575">
                  <c:v>179.05975010376983</c:v>
                </c:pt>
                <c:pt idx="1576">
                  <c:v>177.6716707393866</c:v>
                </c:pt>
                <c:pt idx="1577">
                  <c:v>181.87191341360179</c:v>
                </c:pt>
                <c:pt idx="1578">
                  <c:v>181.26283109038243</c:v>
                </c:pt>
                <c:pt idx="1579">
                  <c:v>180.45536841186757</c:v>
                </c:pt>
                <c:pt idx="1580">
                  <c:v>178.76219707813962</c:v>
                </c:pt>
                <c:pt idx="1581">
                  <c:v>178.86035063415164</c:v>
                </c:pt>
                <c:pt idx="1582">
                  <c:v>177.6778829138573</c:v>
                </c:pt>
                <c:pt idx="1583">
                  <c:v>176.08968203940464</c:v>
                </c:pt>
                <c:pt idx="1584">
                  <c:v>176.09633831041177</c:v>
                </c:pt>
                <c:pt idx="1585">
                  <c:v>176.51505367527935</c:v>
                </c:pt>
                <c:pt idx="1586">
                  <c:v>175.13813947624223</c:v>
                </c:pt>
                <c:pt idx="1587">
                  <c:v>174.61484278194956</c:v>
                </c:pt>
                <c:pt idx="1588">
                  <c:v>173.2581359429856</c:v>
                </c:pt>
                <c:pt idx="1589">
                  <c:v>174.13797843593119</c:v>
                </c:pt>
                <c:pt idx="1590">
                  <c:v>174.61987943734601</c:v>
                </c:pt>
                <c:pt idx="1591">
                  <c:v>173.11835860875848</c:v>
                </c:pt>
                <c:pt idx="1592">
                  <c:v>173.75394310714631</c:v>
                </c:pt>
                <c:pt idx="1593">
                  <c:v>173.48011092291378</c:v>
                </c:pt>
                <c:pt idx="1594">
                  <c:v>171.57101517663969</c:v>
                </c:pt>
                <c:pt idx="1595">
                  <c:v>170.68567868788767</c:v>
                </c:pt>
                <c:pt idx="1596">
                  <c:v>169.89095407095871</c:v>
                </c:pt>
                <c:pt idx="1597">
                  <c:v>169.58052176100645</c:v>
                </c:pt>
                <c:pt idx="1598">
                  <c:v>169.52119431525614</c:v>
                </c:pt>
                <c:pt idx="1599">
                  <c:v>169.29867174603888</c:v>
                </c:pt>
                <c:pt idx="1600">
                  <c:v>168.78062198990028</c:v>
                </c:pt>
                <c:pt idx="1601">
                  <c:v>168.13545506068911</c:v>
                </c:pt>
                <c:pt idx="1602">
                  <c:v>167.35875867879199</c:v>
                </c:pt>
                <c:pt idx="1603">
                  <c:v>167.47061418869063</c:v>
                </c:pt>
                <c:pt idx="1604">
                  <c:v>167.10794064196574</c:v>
                </c:pt>
                <c:pt idx="1605">
                  <c:v>167.58593560637632</c:v>
                </c:pt>
                <c:pt idx="1606">
                  <c:v>167.06010681527258</c:v>
                </c:pt>
                <c:pt idx="1607">
                  <c:v>166.42537623996185</c:v>
                </c:pt>
                <c:pt idx="1608">
                  <c:v>167.38607679604621</c:v>
                </c:pt>
                <c:pt idx="1609">
                  <c:v>167.60322952266392</c:v>
                </c:pt>
                <c:pt idx="1610">
                  <c:v>168.20291215080451</c:v>
                </c:pt>
                <c:pt idx="1611">
                  <c:v>166.97023519803309</c:v>
                </c:pt>
                <c:pt idx="1612">
                  <c:v>164.94817447005343</c:v>
                </c:pt>
                <c:pt idx="1613">
                  <c:v>165.74116552814462</c:v>
                </c:pt>
                <c:pt idx="1614">
                  <c:v>164.91316098552377</c:v>
                </c:pt>
                <c:pt idx="1615">
                  <c:v>164.45992864878158</c:v>
                </c:pt>
                <c:pt idx="1616">
                  <c:v>164.04798148238655</c:v>
                </c:pt>
                <c:pt idx="1617">
                  <c:v>164.1509439049043</c:v>
                </c:pt>
                <c:pt idx="1618">
                  <c:v>163.57249729570441</c:v>
                </c:pt>
                <c:pt idx="1619">
                  <c:v>162.77177972729163</c:v>
                </c:pt>
                <c:pt idx="1620">
                  <c:v>161.99925054420655</c:v>
                </c:pt>
                <c:pt idx="1621">
                  <c:v>162.34332052443915</c:v>
                </c:pt>
                <c:pt idx="1622">
                  <c:v>162.3321319808752</c:v>
                </c:pt>
                <c:pt idx="1623">
                  <c:v>162.36816847287915</c:v>
                </c:pt>
                <c:pt idx="1624">
                  <c:v>162.08865639631054</c:v>
                </c:pt>
                <c:pt idx="1625">
                  <c:v>161.44902273276293</c:v>
                </c:pt>
                <c:pt idx="1626">
                  <c:v>161.21531982699108</c:v>
                </c:pt>
                <c:pt idx="1627">
                  <c:v>159.71312780425959</c:v>
                </c:pt>
                <c:pt idx="1628">
                  <c:v>160.10466197212608</c:v>
                </c:pt>
                <c:pt idx="1629">
                  <c:v>159.50876232212298</c:v>
                </c:pt>
                <c:pt idx="1630">
                  <c:v>160.49809916090564</c:v>
                </c:pt>
                <c:pt idx="1631">
                  <c:v>159.59447770742327</c:v>
                </c:pt>
                <c:pt idx="1632">
                  <c:v>158.59198533861715</c:v>
                </c:pt>
                <c:pt idx="1633">
                  <c:v>157.50422430885399</c:v>
                </c:pt>
                <c:pt idx="1634">
                  <c:v>157.84135815671908</c:v>
                </c:pt>
                <c:pt idx="1635">
                  <c:v>156.67879468235157</c:v>
                </c:pt>
                <c:pt idx="1636">
                  <c:v>156.27881670098179</c:v>
                </c:pt>
                <c:pt idx="1637">
                  <c:v>156.2809223695678</c:v>
                </c:pt>
                <c:pt idx="1638">
                  <c:v>154.7378618032572</c:v>
                </c:pt>
                <c:pt idx="1639">
                  <c:v>155.31081573656911</c:v>
                </c:pt>
                <c:pt idx="1640">
                  <c:v>154.4219037442073</c:v>
                </c:pt>
                <c:pt idx="1641">
                  <c:v>153.55092527884062</c:v>
                </c:pt>
                <c:pt idx="1642">
                  <c:v>153.95538404989429</c:v>
                </c:pt>
                <c:pt idx="1643">
                  <c:v>155.32819506852249</c:v>
                </c:pt>
                <c:pt idx="1644">
                  <c:v>155.02319434703992</c:v>
                </c:pt>
                <c:pt idx="1645">
                  <c:v>157.43809811682829</c:v>
                </c:pt>
                <c:pt idx="1646">
                  <c:v>157.93335416340625</c:v>
                </c:pt>
                <c:pt idx="1647">
                  <c:v>158.02596079728147</c:v>
                </c:pt>
                <c:pt idx="1648">
                  <c:v>158.86182623782028</c:v>
                </c:pt>
                <c:pt idx="1649">
                  <c:v>157.74809358250417</c:v>
                </c:pt>
                <c:pt idx="1650">
                  <c:v>157.37248676348929</c:v>
                </c:pt>
                <c:pt idx="1651">
                  <c:v>156.87769356790753</c:v>
                </c:pt>
                <c:pt idx="1652">
                  <c:v>156.75597294467093</c:v>
                </c:pt>
                <c:pt idx="1653">
                  <c:v>158.84299972868493</c:v>
                </c:pt>
                <c:pt idx="1654">
                  <c:v>157.74193062937459</c:v>
                </c:pt>
                <c:pt idx="1655">
                  <c:v>157.43147129468588</c:v>
                </c:pt>
                <c:pt idx="1656">
                  <c:v>157.27065444993616</c:v>
                </c:pt>
                <c:pt idx="1657">
                  <c:v>158.61115780042664</c:v>
                </c:pt>
                <c:pt idx="1658">
                  <c:v>158.44648231792519</c:v>
                </c:pt>
                <c:pt idx="1659">
                  <c:v>159.75652050350058</c:v>
                </c:pt>
                <c:pt idx="1660">
                  <c:v>159.672441992589</c:v>
                </c:pt>
                <c:pt idx="1661">
                  <c:v>160.72520342046616</c:v>
                </c:pt>
                <c:pt idx="1662">
                  <c:v>160.31592298592113</c:v>
                </c:pt>
                <c:pt idx="1663">
                  <c:v>159.21793224268797</c:v>
                </c:pt>
                <c:pt idx="1664">
                  <c:v>157.9271620717625</c:v>
                </c:pt>
                <c:pt idx="1665">
                  <c:v>157.64339081023431</c:v>
                </c:pt>
                <c:pt idx="1666">
                  <c:v>157.75345247345805</c:v>
                </c:pt>
                <c:pt idx="1667">
                  <c:v>157.64611000627286</c:v>
                </c:pt>
                <c:pt idx="1668">
                  <c:v>157.89972316722594</c:v>
                </c:pt>
                <c:pt idx="1669">
                  <c:v>158.41223190379242</c:v>
                </c:pt>
                <c:pt idx="1670">
                  <c:v>157.58623212263254</c:v>
                </c:pt>
                <c:pt idx="1671">
                  <c:v>158.02135563350191</c:v>
                </c:pt>
                <c:pt idx="1672">
                  <c:v>156.54370905984965</c:v>
                </c:pt>
                <c:pt idx="1673">
                  <c:v>156.05872383446686</c:v>
                </c:pt>
                <c:pt idx="1674">
                  <c:v>155.85722564995876</c:v>
                </c:pt>
                <c:pt idx="1675">
                  <c:v>154.29576352742885</c:v>
                </c:pt>
                <c:pt idx="1676">
                  <c:v>154.23931347555734</c:v>
                </c:pt>
                <c:pt idx="1677">
                  <c:v>154.13323783888268</c:v>
                </c:pt>
                <c:pt idx="1678">
                  <c:v>153.33985411326111</c:v>
                </c:pt>
                <c:pt idx="1679">
                  <c:v>153.73272334966174</c:v>
                </c:pt>
                <c:pt idx="1680">
                  <c:v>154.17603552558955</c:v>
                </c:pt>
                <c:pt idx="1681">
                  <c:v>154.92089136612492</c:v>
                </c:pt>
                <c:pt idx="1682">
                  <c:v>154.524638553823</c:v>
                </c:pt>
                <c:pt idx="1683">
                  <c:v>155.26726796585456</c:v>
                </c:pt>
                <c:pt idx="1684">
                  <c:v>154.43680204951772</c:v>
                </c:pt>
                <c:pt idx="1685">
                  <c:v>154.69753747102328</c:v>
                </c:pt>
                <c:pt idx="1686">
                  <c:v>154.17063294109155</c:v>
                </c:pt>
                <c:pt idx="1687">
                  <c:v>152.39591335436393</c:v>
                </c:pt>
                <c:pt idx="1688">
                  <c:v>153.15647094407078</c:v>
                </c:pt>
                <c:pt idx="1689">
                  <c:v>151.91094956998867</c:v>
                </c:pt>
                <c:pt idx="1690">
                  <c:v>152.1834494107884</c:v>
                </c:pt>
                <c:pt idx="1691">
                  <c:v>151.74300996644411</c:v>
                </c:pt>
                <c:pt idx="1692">
                  <c:v>151.2832055835116</c:v>
                </c:pt>
                <c:pt idx="1693">
                  <c:v>150.05962860461838</c:v>
                </c:pt>
                <c:pt idx="1694">
                  <c:v>150.91536060286344</c:v>
                </c:pt>
                <c:pt idx="1695">
                  <c:v>151.81129736665929</c:v>
                </c:pt>
                <c:pt idx="1696">
                  <c:v>150.94388231451148</c:v>
                </c:pt>
                <c:pt idx="1697">
                  <c:v>150.91423852962239</c:v>
                </c:pt>
                <c:pt idx="1698">
                  <c:v>152.24431926469961</c:v>
                </c:pt>
                <c:pt idx="1699">
                  <c:v>152.3468317920096</c:v>
                </c:pt>
                <c:pt idx="1700">
                  <c:v>151.70958837923607</c:v>
                </c:pt>
                <c:pt idx="1701">
                  <c:v>151.75033914606578</c:v>
                </c:pt>
                <c:pt idx="1702">
                  <c:v>152.87901600729285</c:v>
                </c:pt>
                <c:pt idx="1703">
                  <c:v>152.58998476977277</c:v>
                </c:pt>
                <c:pt idx="1704">
                  <c:v>152.82492859423877</c:v>
                </c:pt>
                <c:pt idx="1705">
                  <c:v>151.99627022270371</c:v>
                </c:pt>
                <c:pt idx="1706">
                  <c:v>151.48371836078258</c:v>
                </c:pt>
                <c:pt idx="1707">
                  <c:v>150.09945863560702</c:v>
                </c:pt>
                <c:pt idx="1708">
                  <c:v>148.37955271559986</c:v>
                </c:pt>
                <c:pt idx="1709">
                  <c:v>148.71622004183027</c:v>
                </c:pt>
                <c:pt idx="1710">
                  <c:v>148.39474051208589</c:v>
                </c:pt>
                <c:pt idx="1711">
                  <c:v>148.06748213113985</c:v>
                </c:pt>
                <c:pt idx="1712">
                  <c:v>149.13970282611081</c:v>
                </c:pt>
                <c:pt idx="1713">
                  <c:v>149.28804998557567</c:v>
                </c:pt>
                <c:pt idx="1714">
                  <c:v>148.56119948750654</c:v>
                </c:pt>
                <c:pt idx="1715">
                  <c:v>147.90424159268511</c:v>
                </c:pt>
                <c:pt idx="1716">
                  <c:v>146.1351472625048</c:v>
                </c:pt>
                <c:pt idx="1717">
                  <c:v>147.79875395845445</c:v>
                </c:pt>
                <c:pt idx="1718">
                  <c:v>147.56420101143834</c:v>
                </c:pt>
                <c:pt idx="1719">
                  <c:v>147.783926776953</c:v>
                </c:pt>
                <c:pt idx="1720">
                  <c:v>146.97237697940344</c:v>
                </c:pt>
                <c:pt idx="1721">
                  <c:v>145.72829495310424</c:v>
                </c:pt>
                <c:pt idx="1722">
                  <c:v>143.58076045212829</c:v>
                </c:pt>
                <c:pt idx="1723">
                  <c:v>142.75737603541643</c:v>
                </c:pt>
                <c:pt idx="1724">
                  <c:v>143.07878769487868</c:v>
                </c:pt>
                <c:pt idx="1725">
                  <c:v>142.93027424525394</c:v>
                </c:pt>
                <c:pt idx="1726">
                  <c:v>145.35974680890325</c:v>
                </c:pt>
                <c:pt idx="1727">
                  <c:v>145.62176955762928</c:v>
                </c:pt>
                <c:pt idx="1728">
                  <c:v>142.74534433613184</c:v>
                </c:pt>
                <c:pt idx="1729">
                  <c:v>143.34074271971122</c:v>
                </c:pt>
                <c:pt idx="1730">
                  <c:v>142.10506489203399</c:v>
                </c:pt>
                <c:pt idx="1731">
                  <c:v>141.31382078130054</c:v>
                </c:pt>
                <c:pt idx="1732">
                  <c:v>140.81968977768236</c:v>
                </c:pt>
                <c:pt idx="1733">
                  <c:v>141.80862843696599</c:v>
                </c:pt>
                <c:pt idx="1734">
                  <c:v>141.85987097493734</c:v>
                </c:pt>
                <c:pt idx="1735">
                  <c:v>142.56077062308844</c:v>
                </c:pt>
                <c:pt idx="1736">
                  <c:v>143.92951294432822</c:v>
                </c:pt>
                <c:pt idx="1737">
                  <c:v>144.32027005626972</c:v>
                </c:pt>
                <c:pt idx="1738">
                  <c:v>144.42285345509521</c:v>
                </c:pt>
                <c:pt idx="1739">
                  <c:v>142.86722356937881</c:v>
                </c:pt>
                <c:pt idx="1740">
                  <c:v>143.04912513166755</c:v>
                </c:pt>
                <c:pt idx="1741">
                  <c:v>141.71695738376687</c:v>
                </c:pt>
                <c:pt idx="1742">
                  <c:v>139.99350346101608</c:v>
                </c:pt>
                <c:pt idx="1743">
                  <c:v>139.93594351958808</c:v>
                </c:pt>
                <c:pt idx="1744">
                  <c:v>138.90201908766926</c:v>
                </c:pt>
                <c:pt idx="1745">
                  <c:v>139.40432978965777</c:v>
                </c:pt>
                <c:pt idx="1746">
                  <c:v>139.83814375533402</c:v>
                </c:pt>
                <c:pt idx="1747">
                  <c:v>141.19764259049981</c:v>
                </c:pt>
                <c:pt idx="1748">
                  <c:v>142.74782387636722</c:v>
                </c:pt>
                <c:pt idx="1749">
                  <c:v>142.43300883245416</c:v>
                </c:pt>
                <c:pt idx="1750">
                  <c:v>142.901825913849</c:v>
                </c:pt>
                <c:pt idx="1751">
                  <c:v>140.15325177008415</c:v>
                </c:pt>
                <c:pt idx="1752">
                  <c:v>139.63183950729353</c:v>
                </c:pt>
                <c:pt idx="1753">
                  <c:v>140.37618418071099</c:v>
                </c:pt>
                <c:pt idx="1754">
                  <c:v>140.69031010444877</c:v>
                </c:pt>
                <c:pt idx="1755">
                  <c:v>140.37299268089259</c:v>
                </c:pt>
                <c:pt idx="1756">
                  <c:v>141.92313475213498</c:v>
                </c:pt>
                <c:pt idx="1757">
                  <c:v>140.07757168388719</c:v>
                </c:pt>
                <c:pt idx="1758">
                  <c:v>139.67690825741204</c:v>
                </c:pt>
                <c:pt idx="1759">
                  <c:v>137.65044230554895</c:v>
                </c:pt>
                <c:pt idx="1760">
                  <c:v>140.3614653439071</c:v>
                </c:pt>
                <c:pt idx="1761">
                  <c:v>140.78892530150227</c:v>
                </c:pt>
                <c:pt idx="1762">
                  <c:v>141.11797765126937</c:v>
                </c:pt>
                <c:pt idx="1763">
                  <c:v>141.8135974363307</c:v>
                </c:pt>
                <c:pt idx="1764">
                  <c:v>140.2147632423621</c:v>
                </c:pt>
                <c:pt idx="1765">
                  <c:v>138.85843250062183</c:v>
                </c:pt>
                <c:pt idx="1766">
                  <c:v>139.77521434327375</c:v>
                </c:pt>
                <c:pt idx="1767">
                  <c:v>140.15264460235443</c:v>
                </c:pt>
                <c:pt idx="1768">
                  <c:v>142.01245872260034</c:v>
                </c:pt>
                <c:pt idx="1769">
                  <c:v>140.37965500910781</c:v>
                </c:pt>
                <c:pt idx="1770">
                  <c:v>139.43968843072321</c:v>
                </c:pt>
                <c:pt idx="1771">
                  <c:v>143.25518056054358</c:v>
                </c:pt>
                <c:pt idx="1772">
                  <c:v>143.53480770698619</c:v>
                </c:pt>
                <c:pt idx="1773">
                  <c:v>147.00635610662499</c:v>
                </c:pt>
                <c:pt idx="1774">
                  <c:v>148.06480912009883</c:v>
                </c:pt>
                <c:pt idx="1775">
                  <c:v>147.29456945178504</c:v>
                </c:pt>
                <c:pt idx="1776">
                  <c:v>147.65485766760148</c:v>
                </c:pt>
                <c:pt idx="1777">
                  <c:v>146.69830874173348</c:v>
                </c:pt>
                <c:pt idx="1778">
                  <c:v>148.04580835762346</c:v>
                </c:pt>
                <c:pt idx="1779">
                  <c:v>147.59777682105474</c:v>
                </c:pt>
                <c:pt idx="1780">
                  <c:v>150.79923325320343</c:v>
                </c:pt>
                <c:pt idx="1781">
                  <c:v>151.92849337784429</c:v>
                </c:pt>
                <c:pt idx="1782">
                  <c:v>152.16691976898665</c:v>
                </c:pt>
                <c:pt idx="1783">
                  <c:v>151.93643649185833</c:v>
                </c:pt>
                <c:pt idx="1784">
                  <c:v>150.80694366085501</c:v>
                </c:pt>
                <c:pt idx="1785">
                  <c:v>149.61567004929438</c:v>
                </c:pt>
                <c:pt idx="1786">
                  <c:v>150.06671655529777</c:v>
                </c:pt>
                <c:pt idx="1787">
                  <c:v>149.56065608956408</c:v>
                </c:pt>
                <c:pt idx="1788">
                  <c:v>149.28574820337502</c:v>
                </c:pt>
                <c:pt idx="1789">
                  <c:v>149.76836888509376</c:v>
                </c:pt>
                <c:pt idx="1790">
                  <c:v>149.63898957943351</c:v>
                </c:pt>
                <c:pt idx="1791">
                  <c:v>149.15653243907556</c:v>
                </c:pt>
                <c:pt idx="1792">
                  <c:v>147.1027410833278</c:v>
                </c:pt>
                <c:pt idx="1793">
                  <c:v>147.56744514591054</c:v>
                </c:pt>
                <c:pt idx="1794">
                  <c:v>148.28684601599392</c:v>
                </c:pt>
                <c:pt idx="1795">
                  <c:v>146.82334416221215</c:v>
                </c:pt>
                <c:pt idx="1796">
                  <c:v>145.63949368935985</c:v>
                </c:pt>
                <c:pt idx="1797">
                  <c:v>147.22085053808328</c:v>
                </c:pt>
                <c:pt idx="1798">
                  <c:v>148.1646542108283</c:v>
                </c:pt>
                <c:pt idx="1799">
                  <c:v>148.6412976664312</c:v>
                </c:pt>
                <c:pt idx="1800">
                  <c:v>148.7425752917126</c:v>
                </c:pt>
                <c:pt idx="1801">
                  <c:v>148.47628143867104</c:v>
                </c:pt>
                <c:pt idx="1802">
                  <c:v>148.68100449362436</c:v>
                </c:pt>
                <c:pt idx="1803">
                  <c:v>148.76971801730559</c:v>
                </c:pt>
                <c:pt idx="1804">
                  <c:v>148.96208734397547</c:v>
                </c:pt>
                <c:pt idx="1805">
                  <c:v>147.51218804275297</c:v>
                </c:pt>
                <c:pt idx="1806">
                  <c:v>146.19076792731835</c:v>
                </c:pt>
                <c:pt idx="1807">
                  <c:v>146.40835621987912</c:v>
                </c:pt>
                <c:pt idx="1808">
                  <c:v>146.5137179269274</c:v>
                </c:pt>
                <c:pt idx="1809">
                  <c:v>145.84298785206934</c:v>
                </c:pt>
                <c:pt idx="1810">
                  <c:v>146.55500952214288</c:v>
                </c:pt>
                <c:pt idx="1811">
                  <c:v>147.09585359062365</c:v>
                </c:pt>
                <c:pt idx="1812">
                  <c:v>146.47034690208741</c:v>
                </c:pt>
                <c:pt idx="1813">
                  <c:v>146.52303008336062</c:v>
                </c:pt>
                <c:pt idx="1814">
                  <c:v>146.84073650973659</c:v>
                </c:pt>
                <c:pt idx="1815">
                  <c:v>145.4583618235832</c:v>
                </c:pt>
                <c:pt idx="1816">
                  <c:v>143.71345327028962</c:v>
                </c:pt>
                <c:pt idx="1817">
                  <c:v>144.23742874717809</c:v>
                </c:pt>
                <c:pt idx="1818">
                  <c:v>142.80505293440078</c:v>
                </c:pt>
                <c:pt idx="1819">
                  <c:v>141.8503325146782</c:v>
                </c:pt>
                <c:pt idx="1820">
                  <c:v>143.92555665263694</c:v>
                </c:pt>
                <c:pt idx="1821">
                  <c:v>145.91270192437256</c:v>
                </c:pt>
                <c:pt idx="1822">
                  <c:v>146.08300469425859</c:v>
                </c:pt>
                <c:pt idx="1823">
                  <c:v>145.47392043307005</c:v>
                </c:pt>
                <c:pt idx="1824">
                  <c:v>146.88597159802788</c:v>
                </c:pt>
                <c:pt idx="1825">
                  <c:v>145.57476493896573</c:v>
                </c:pt>
                <c:pt idx="1826">
                  <c:v>145.69387033700806</c:v>
                </c:pt>
                <c:pt idx="1827">
                  <c:v>146.5545338344611</c:v>
                </c:pt>
                <c:pt idx="1828">
                  <c:v>145.81487496898214</c:v>
                </c:pt>
                <c:pt idx="1829">
                  <c:v>146.01456051718728</c:v>
                </c:pt>
                <c:pt idx="1830">
                  <c:v>145.93998078577991</c:v>
                </c:pt>
                <c:pt idx="1831">
                  <c:v>144.61899474144354</c:v>
                </c:pt>
                <c:pt idx="1832">
                  <c:v>142.01219252724366</c:v>
                </c:pt>
                <c:pt idx="1833">
                  <c:v>141.53094407839848</c:v>
                </c:pt>
                <c:pt idx="1834">
                  <c:v>143.94909684483162</c:v>
                </c:pt>
                <c:pt idx="1835">
                  <c:v>143.59140226247416</c:v>
                </c:pt>
                <c:pt idx="1836">
                  <c:v>145.00743039638473</c:v>
                </c:pt>
                <c:pt idx="1837">
                  <c:v>143.65596850472528</c:v>
                </c:pt>
                <c:pt idx="1838">
                  <c:v>144.92623215118948</c:v>
                </c:pt>
                <c:pt idx="1839">
                  <c:v>145.0824292577461</c:v>
                </c:pt>
                <c:pt idx="1840">
                  <c:v>144.52403514085299</c:v>
                </c:pt>
                <c:pt idx="1841">
                  <c:v>145.26075150433965</c:v>
                </c:pt>
                <c:pt idx="1842">
                  <c:v>143.74546199858173</c:v>
                </c:pt>
                <c:pt idx="1843">
                  <c:v>144.30928153655123</c:v>
                </c:pt>
                <c:pt idx="1844">
                  <c:v>142.88304477108028</c:v>
                </c:pt>
                <c:pt idx="1845">
                  <c:v>144.13468815788505</c:v>
                </c:pt>
                <c:pt idx="1846">
                  <c:v>144.47474165465596</c:v>
                </c:pt>
                <c:pt idx="1847">
                  <c:v>145.00318924506433</c:v>
                </c:pt>
                <c:pt idx="1848">
                  <c:v>144.42731280896604</c:v>
                </c:pt>
                <c:pt idx="1849">
                  <c:v>142.83435786262038</c:v>
                </c:pt>
                <c:pt idx="1850">
                  <c:v>142.86395299129211</c:v>
                </c:pt>
                <c:pt idx="1851">
                  <c:v>143.35533688813027</c:v>
                </c:pt>
                <c:pt idx="1852">
                  <c:v>142.51181794108936</c:v>
                </c:pt>
                <c:pt idx="1853">
                  <c:v>142.61685021939405</c:v>
                </c:pt>
                <c:pt idx="1854">
                  <c:v>142.54088039051948</c:v>
                </c:pt>
                <c:pt idx="1855">
                  <c:v>140.22821440803764</c:v>
                </c:pt>
                <c:pt idx="1856">
                  <c:v>141.87327608535858</c:v>
                </c:pt>
                <c:pt idx="1857">
                  <c:v>141.36970449921353</c:v>
                </c:pt>
                <c:pt idx="1858">
                  <c:v>141.59038691197216</c:v>
                </c:pt>
                <c:pt idx="1859">
                  <c:v>140.39727912596805</c:v>
                </c:pt>
                <c:pt idx="1860">
                  <c:v>138.81521490006457</c:v>
                </c:pt>
                <c:pt idx="1861">
                  <c:v>138.91908319726011</c:v>
                </c:pt>
                <c:pt idx="1862">
                  <c:v>140.07423023400492</c:v>
                </c:pt>
                <c:pt idx="1863">
                  <c:v>141.60111038314761</c:v>
                </c:pt>
                <c:pt idx="1864">
                  <c:v>138.67010909769422</c:v>
                </c:pt>
                <c:pt idx="1865">
                  <c:v>137.16220366922477</c:v>
                </c:pt>
                <c:pt idx="1866">
                  <c:v>137.65294732450582</c:v>
                </c:pt>
                <c:pt idx="1867">
                  <c:v>138.25094497296504</c:v>
                </c:pt>
                <c:pt idx="1868">
                  <c:v>139.99749059002863</c:v>
                </c:pt>
                <c:pt idx="1869">
                  <c:v>138.32068518210068</c:v>
                </c:pt>
                <c:pt idx="1870">
                  <c:v>139.7376415452047</c:v>
                </c:pt>
                <c:pt idx="1871">
                  <c:v>136.82043281969379</c:v>
                </c:pt>
                <c:pt idx="1872">
                  <c:v>137.06600504775966</c:v>
                </c:pt>
                <c:pt idx="1873">
                  <c:v>140.40280385558026</c:v>
                </c:pt>
                <c:pt idx="1874">
                  <c:v>139.74647886108679</c:v>
                </c:pt>
                <c:pt idx="1875">
                  <c:v>141.45626444473663</c:v>
                </c:pt>
                <c:pt idx="1876">
                  <c:v>141.55417833734512</c:v>
                </c:pt>
                <c:pt idx="1877">
                  <c:v>143.56092070085978</c:v>
                </c:pt>
                <c:pt idx="1878">
                  <c:v>141.8764783414187</c:v>
                </c:pt>
                <c:pt idx="1879">
                  <c:v>144.48512343833721</c:v>
                </c:pt>
                <c:pt idx="1880">
                  <c:v>144.88279416709543</c:v>
                </c:pt>
                <c:pt idx="1881">
                  <c:v>143.8451410706692</c:v>
                </c:pt>
                <c:pt idx="1882">
                  <c:v>145.84806928130865</c:v>
                </c:pt>
                <c:pt idx="1883">
                  <c:v>144.72344125987803</c:v>
                </c:pt>
                <c:pt idx="1884">
                  <c:v>142.72017961842792</c:v>
                </c:pt>
                <c:pt idx="1885">
                  <c:v>139.0429875976524</c:v>
                </c:pt>
                <c:pt idx="1886">
                  <c:v>138.44514309445896</c:v>
                </c:pt>
                <c:pt idx="1887">
                  <c:v>136.96341726409372</c:v>
                </c:pt>
                <c:pt idx="1888">
                  <c:v>134.47069204296844</c:v>
                </c:pt>
                <c:pt idx="1889">
                  <c:v>136.49125225800236</c:v>
                </c:pt>
                <c:pt idx="1890">
                  <c:v>136.72102449226358</c:v>
                </c:pt>
                <c:pt idx="1891">
                  <c:v>139.4878883439055</c:v>
                </c:pt>
                <c:pt idx="1892">
                  <c:v>140.5012988692485</c:v>
                </c:pt>
                <c:pt idx="1893">
                  <c:v>140.9567486704276</c:v>
                </c:pt>
                <c:pt idx="1894">
                  <c:v>143.69914529253998</c:v>
                </c:pt>
                <c:pt idx="1895">
                  <c:v>143.31505953070001</c:v>
                </c:pt>
                <c:pt idx="1896">
                  <c:v>144.60548537039975</c:v>
                </c:pt>
                <c:pt idx="1897">
                  <c:v>145.2443337898558</c:v>
                </c:pt>
                <c:pt idx="1898">
                  <c:v>144.94541752974638</c:v>
                </c:pt>
                <c:pt idx="1899">
                  <c:v>143.17711192594498</c:v>
                </c:pt>
                <c:pt idx="1900">
                  <c:v>146.04987521944136</c:v>
                </c:pt>
                <c:pt idx="1901">
                  <c:v>144.28223255376895</c:v>
                </c:pt>
                <c:pt idx="1902">
                  <c:v>143.59576843968739</c:v>
                </c:pt>
                <c:pt idx="1903">
                  <c:v>143.48392804648128</c:v>
                </c:pt>
                <c:pt idx="1904">
                  <c:v>139.82028472027721</c:v>
                </c:pt>
                <c:pt idx="1905">
                  <c:v>140.25036205234423</c:v>
                </c:pt>
                <c:pt idx="1906">
                  <c:v>141.8679538416288</c:v>
                </c:pt>
                <c:pt idx="1907">
                  <c:v>144.05359374233518</c:v>
                </c:pt>
                <c:pt idx="1908">
                  <c:v>145.90191543832211</c:v>
                </c:pt>
                <c:pt idx="1909">
                  <c:v>145.71607875183435</c:v>
                </c:pt>
                <c:pt idx="1910">
                  <c:v>142.17593097003035</c:v>
                </c:pt>
                <c:pt idx="1911">
                  <c:v>141.68483220539233</c:v>
                </c:pt>
                <c:pt idx="1912">
                  <c:v>142.59514342488541</c:v>
                </c:pt>
                <c:pt idx="1913">
                  <c:v>138.80265452009658</c:v>
                </c:pt>
                <c:pt idx="1914">
                  <c:v>138.90510889472847</c:v>
                </c:pt>
                <c:pt idx="1915">
                  <c:v>141.21002966689963</c:v>
                </c:pt>
                <c:pt idx="1916">
                  <c:v>140.31112071985945</c:v>
                </c:pt>
                <c:pt idx="1917">
                  <c:v>143.27736570613058</c:v>
                </c:pt>
                <c:pt idx="1918">
                  <c:v>140.93940836582954</c:v>
                </c:pt>
                <c:pt idx="1919">
                  <c:v>142.24291761404393</c:v>
                </c:pt>
                <c:pt idx="1920">
                  <c:v>140.8932018045073</c:v>
                </c:pt>
                <c:pt idx="1921">
                  <c:v>141.67302446030919</c:v>
                </c:pt>
                <c:pt idx="1922">
                  <c:v>140.78155422455464</c:v>
                </c:pt>
                <c:pt idx="1923">
                  <c:v>139.50108645302518</c:v>
                </c:pt>
                <c:pt idx="1924">
                  <c:v>136.38535229416627</c:v>
                </c:pt>
                <c:pt idx="1925">
                  <c:v>131.57988776395649</c:v>
                </c:pt>
                <c:pt idx="1926">
                  <c:v>129.75759765230111</c:v>
                </c:pt>
                <c:pt idx="1927">
                  <c:v>130.58171660171624</c:v>
                </c:pt>
                <c:pt idx="1928">
                  <c:v>134.32068371447986</c:v>
                </c:pt>
                <c:pt idx="1929">
                  <c:v>134.30006347985207</c:v>
                </c:pt>
                <c:pt idx="1930">
                  <c:v>135.34739474350644</c:v>
                </c:pt>
                <c:pt idx="1931">
                  <c:v>134.17606092048732</c:v>
                </c:pt>
                <c:pt idx="1932">
                  <c:v>129.4625851842485</c:v>
                </c:pt>
                <c:pt idx="1933">
                  <c:v>130.70876006492904</c:v>
                </c:pt>
                <c:pt idx="1934">
                  <c:v>132.77415443268384</c:v>
                </c:pt>
                <c:pt idx="1935">
                  <c:v>136.34905333739673</c:v>
                </c:pt>
                <c:pt idx="1936">
                  <c:v>135.29235936940537</c:v>
                </c:pt>
                <c:pt idx="1937">
                  <c:v>136.66982226479533</c:v>
                </c:pt>
                <c:pt idx="1938">
                  <c:v>138.90274084858555</c:v>
                </c:pt>
                <c:pt idx="1939">
                  <c:v>136.29908743858903</c:v>
                </c:pt>
                <c:pt idx="1940">
                  <c:v>134.05574696521921</c:v>
                </c:pt>
                <c:pt idx="1941">
                  <c:v>136.29422231508849</c:v>
                </c:pt>
                <c:pt idx="1942">
                  <c:v>135.15103194760795</c:v>
                </c:pt>
                <c:pt idx="1943">
                  <c:v>140.21926553830161</c:v>
                </c:pt>
                <c:pt idx="1944">
                  <c:v>139.98820791123134</c:v>
                </c:pt>
                <c:pt idx="1945">
                  <c:v>139.82947846457438</c:v>
                </c:pt>
                <c:pt idx="1946">
                  <c:v>136.22446569291884</c:v>
                </c:pt>
                <c:pt idx="1947">
                  <c:v>138.43356459116117</c:v>
                </c:pt>
                <c:pt idx="1948">
                  <c:v>141.45818220855114</c:v>
                </c:pt>
                <c:pt idx="1949">
                  <c:v>143.57334947759975</c:v>
                </c:pt>
                <c:pt idx="1950">
                  <c:v>143.09539068325307</c:v>
                </c:pt>
                <c:pt idx="1951">
                  <c:v>142.15351313514248</c:v>
                </c:pt>
                <c:pt idx="1952">
                  <c:v>141.95454826184053</c:v>
                </c:pt>
                <c:pt idx="1953">
                  <c:v>139.6768733430321</c:v>
                </c:pt>
                <c:pt idx="1954">
                  <c:v>140.09369601554283</c:v>
                </c:pt>
                <c:pt idx="1955">
                  <c:v>138.49539618429466</c:v>
                </c:pt>
                <c:pt idx="1956">
                  <c:v>138.66366141117555</c:v>
                </c:pt>
                <c:pt idx="1957">
                  <c:v>135.47171751581558</c:v>
                </c:pt>
                <c:pt idx="1958">
                  <c:v>135.82570044472476</c:v>
                </c:pt>
                <c:pt idx="1959">
                  <c:v>140.74819654198353</c:v>
                </c:pt>
                <c:pt idx="1960">
                  <c:v>142.49412939876871</c:v>
                </c:pt>
                <c:pt idx="1961">
                  <c:v>140.61497906832312</c:v>
                </c:pt>
                <c:pt idx="1962">
                  <c:v>141.77428151135172</c:v>
                </c:pt>
                <c:pt idx="1963">
                  <c:v>137.7257250758291</c:v>
                </c:pt>
                <c:pt idx="1964">
                  <c:v>136.65966472708627</c:v>
                </c:pt>
                <c:pt idx="1965">
                  <c:v>136.67202316535537</c:v>
                </c:pt>
                <c:pt idx="1966">
                  <c:v>133.02940172633123</c:v>
                </c:pt>
                <c:pt idx="1967">
                  <c:v>131.4230521674578</c:v>
                </c:pt>
                <c:pt idx="1968">
                  <c:v>135.35648893310827</c:v>
                </c:pt>
                <c:pt idx="1969">
                  <c:v>140.99841719910117</c:v>
                </c:pt>
                <c:pt idx="1970">
                  <c:v>142.85226051982389</c:v>
                </c:pt>
                <c:pt idx="1971">
                  <c:v>146.17567423157408</c:v>
                </c:pt>
                <c:pt idx="1972">
                  <c:v>148.2916350054216</c:v>
                </c:pt>
                <c:pt idx="1973">
                  <c:v>145.87932069363043</c:v>
                </c:pt>
                <c:pt idx="1974">
                  <c:v>147.16935737128415</c:v>
                </c:pt>
                <c:pt idx="1975">
                  <c:v>149.59565406365701</c:v>
                </c:pt>
                <c:pt idx="1976">
                  <c:v>150.78152523046552</c:v>
                </c:pt>
                <c:pt idx="1977">
                  <c:v>149.36453305056955</c:v>
                </c:pt>
                <c:pt idx="1978">
                  <c:v>151.75471209457453</c:v>
                </c:pt>
                <c:pt idx="1979">
                  <c:v>150.21089689126435</c:v>
                </c:pt>
                <c:pt idx="1980">
                  <c:v>150.00254895954387</c:v>
                </c:pt>
                <c:pt idx="1981">
                  <c:v>147.31354618142655</c:v>
                </c:pt>
                <c:pt idx="1982">
                  <c:v>147.4396496650279</c:v>
                </c:pt>
                <c:pt idx="1983">
                  <c:v>147.49063065966899</c:v>
                </c:pt>
                <c:pt idx="1984">
                  <c:v>148.05849962649654</c:v>
                </c:pt>
                <c:pt idx="1985">
                  <c:v>148.85061887048491</c:v>
                </c:pt>
                <c:pt idx="1986">
                  <c:v>148.21347021951115</c:v>
                </c:pt>
                <c:pt idx="1987">
                  <c:v>151.07727296201301</c:v>
                </c:pt>
                <c:pt idx="1988">
                  <c:v>153.4652869220746</c:v>
                </c:pt>
                <c:pt idx="1989">
                  <c:v>151.84280305330421</c:v>
                </c:pt>
                <c:pt idx="1990">
                  <c:v>151.82399736692136</c:v>
                </c:pt>
                <c:pt idx="1991">
                  <c:v>151.59573735114344</c:v>
                </c:pt>
                <c:pt idx="1992">
                  <c:v>152.01216224545718</c:v>
                </c:pt>
                <c:pt idx="1993">
                  <c:v>151.36734492404233</c:v>
                </c:pt>
                <c:pt idx="1994">
                  <c:v>151.91627535163278</c:v>
                </c:pt>
                <c:pt idx="1995">
                  <c:v>149.32883179937224</c:v>
                </c:pt>
                <c:pt idx="1996">
                  <c:v>147.50849108867513</c:v>
                </c:pt>
                <c:pt idx="1997">
                  <c:v>147.09715647634681</c:v>
                </c:pt>
                <c:pt idx="1998">
                  <c:v>148.62419186320332</c:v>
                </c:pt>
                <c:pt idx="1999">
                  <c:v>148.14764192048199</c:v>
                </c:pt>
                <c:pt idx="2000">
                  <c:v>149.20351753482245</c:v>
                </c:pt>
                <c:pt idx="2001">
                  <c:v>148.40040198846921</c:v>
                </c:pt>
                <c:pt idx="2002">
                  <c:v>146.54217502080812</c:v>
                </c:pt>
                <c:pt idx="2003">
                  <c:v>147.61730391329354</c:v>
                </c:pt>
                <c:pt idx="2004">
                  <c:v>147.43029925169989</c:v>
                </c:pt>
                <c:pt idx="2005">
                  <c:v>150.31097035804291</c:v>
                </c:pt>
                <c:pt idx="2006">
                  <c:v>150.90949004124866</c:v>
                </c:pt>
                <c:pt idx="2007">
                  <c:v>150.15775735632795</c:v>
                </c:pt>
                <c:pt idx="2008">
                  <c:v>149.74709347514502</c:v>
                </c:pt>
                <c:pt idx="2009">
                  <c:v>149.32372878254256</c:v>
                </c:pt>
                <c:pt idx="2010">
                  <c:v>150.29696212973508</c:v>
                </c:pt>
                <c:pt idx="2011">
                  <c:v>150.38535681587436</c:v>
                </c:pt>
                <c:pt idx="2012">
                  <c:v>150.84358518509379</c:v>
                </c:pt>
                <c:pt idx="2013">
                  <c:v>151.41425590025113</c:v>
                </c:pt>
                <c:pt idx="2014">
                  <c:v>154.67417547743446</c:v>
                </c:pt>
                <c:pt idx="2015">
                  <c:v>154.70753077311073</c:v>
                </c:pt>
                <c:pt idx="2016">
                  <c:v>153.36811960140085</c:v>
                </c:pt>
                <c:pt idx="2017">
                  <c:v>153.90858366472284</c:v>
                </c:pt>
                <c:pt idx="2018">
                  <c:v>153.12794934554103</c:v>
                </c:pt>
                <c:pt idx="2019">
                  <c:v>150.62119631681782</c:v>
                </c:pt>
                <c:pt idx="2020">
                  <c:v>152.07175424737105</c:v>
                </c:pt>
                <c:pt idx="2021">
                  <c:v>152.53526361103948</c:v>
                </c:pt>
                <c:pt idx="2022">
                  <c:v>155.46320989552891</c:v>
                </c:pt>
                <c:pt idx="2023">
                  <c:v>156.25875165323603</c:v>
                </c:pt>
                <c:pt idx="2024">
                  <c:v>154.19958864280699</c:v>
                </c:pt>
                <c:pt idx="2025">
                  <c:v>153.87721124950673</c:v>
                </c:pt>
                <c:pt idx="2026">
                  <c:v>152.76304846440678</c:v>
                </c:pt>
                <c:pt idx="2027">
                  <c:v>154.45724590104243</c:v>
                </c:pt>
                <c:pt idx="2028">
                  <c:v>153.95062980239183</c:v>
                </c:pt>
                <c:pt idx="2029">
                  <c:v>156.47557955670857</c:v>
                </c:pt>
                <c:pt idx="2030">
                  <c:v>154.69198383765192</c:v>
                </c:pt>
                <c:pt idx="2031">
                  <c:v>155.70793311281423</c:v>
                </c:pt>
                <c:pt idx="2032">
                  <c:v>155.21031971850456</c:v>
                </c:pt>
                <c:pt idx="2033">
                  <c:v>155.55968691964409</c:v>
                </c:pt>
                <c:pt idx="2034">
                  <c:v>155.10482378822033</c:v>
                </c:pt>
                <c:pt idx="2035">
                  <c:v>156.56061775714713</c:v>
                </c:pt>
                <c:pt idx="2036">
                  <c:v>157.88433522159579</c:v>
                </c:pt>
                <c:pt idx="2037">
                  <c:v>157.81171564811686</c:v>
                </c:pt>
                <c:pt idx="2038">
                  <c:v>159.44093584544046</c:v>
                </c:pt>
                <c:pt idx="2039">
                  <c:v>159.43661664505854</c:v>
                </c:pt>
                <c:pt idx="2040">
                  <c:v>160.77478982058648</c:v>
                </c:pt>
                <c:pt idx="2041">
                  <c:v>158.9808690530522</c:v>
                </c:pt>
                <c:pt idx="2042">
                  <c:v>156.83167966143449</c:v>
                </c:pt>
                <c:pt idx="2043">
                  <c:v>159.07501884898966</c:v>
                </c:pt>
                <c:pt idx="2044">
                  <c:v>158.75730324272274</c:v>
                </c:pt>
                <c:pt idx="2045">
                  <c:v>159.80781474336078</c:v>
                </c:pt>
                <c:pt idx="2046">
                  <c:v>160.68192106786861</c:v>
                </c:pt>
                <c:pt idx="2047">
                  <c:v>160.27928366120895</c:v>
                </c:pt>
                <c:pt idx="2048">
                  <c:v>162.65241072956397</c:v>
                </c:pt>
                <c:pt idx="2049">
                  <c:v>161.64409147928296</c:v>
                </c:pt>
                <c:pt idx="2050">
                  <c:v>160.58287190674429</c:v>
                </c:pt>
                <c:pt idx="2051">
                  <c:v>160.73936231650009</c:v>
                </c:pt>
                <c:pt idx="2052">
                  <c:v>160.31079775123271</c:v>
                </c:pt>
                <c:pt idx="2053">
                  <c:v>159.87614090994975</c:v>
                </c:pt>
                <c:pt idx="2054">
                  <c:v>159.05781653344152</c:v>
                </c:pt>
                <c:pt idx="2055">
                  <c:v>158.27427548036215</c:v>
                </c:pt>
                <c:pt idx="2056">
                  <c:v>157.75681151049122</c:v>
                </c:pt>
                <c:pt idx="2057">
                  <c:v>155.58634444189556</c:v>
                </c:pt>
                <c:pt idx="2058">
                  <c:v>154.85986028913658</c:v>
                </c:pt>
                <c:pt idx="2059">
                  <c:v>155.14137793441506</c:v>
                </c:pt>
                <c:pt idx="2060">
                  <c:v>153.70810948072665</c:v>
                </c:pt>
                <c:pt idx="2061">
                  <c:v>152.16398324717159</c:v>
                </c:pt>
                <c:pt idx="2062">
                  <c:v>151.86786745218862</c:v>
                </c:pt>
                <c:pt idx="2063">
                  <c:v>151.84732170728998</c:v>
                </c:pt>
                <c:pt idx="2064">
                  <c:v>151.20504108296441</c:v>
                </c:pt>
                <c:pt idx="2065">
                  <c:v>148.8627514158421</c:v>
                </c:pt>
                <c:pt idx="2066">
                  <c:v>148.95724541873108</c:v>
                </c:pt>
                <c:pt idx="2067">
                  <c:v>147.99372956910446</c:v>
                </c:pt>
                <c:pt idx="2068">
                  <c:v>151.17796562237709</c:v>
                </c:pt>
                <c:pt idx="2069">
                  <c:v>151.78020728740395</c:v>
                </c:pt>
                <c:pt idx="2070">
                  <c:v>153.5429294173048</c:v>
                </c:pt>
                <c:pt idx="2071">
                  <c:v>155.76533806880244</c:v>
                </c:pt>
                <c:pt idx="2072">
                  <c:v>157.07712150769149</c:v>
                </c:pt>
                <c:pt idx="2073">
                  <c:v>156.69827024437802</c:v>
                </c:pt>
                <c:pt idx="2074">
                  <c:v>158.60366775892513</c:v>
                </c:pt>
                <c:pt idx="2075">
                  <c:v>156.58435907254648</c:v>
                </c:pt>
                <c:pt idx="2076">
                  <c:v>156.41932278083902</c:v>
                </c:pt>
                <c:pt idx="2077">
                  <c:v>157.09095130976934</c:v>
                </c:pt>
                <c:pt idx="2078">
                  <c:v>157.22089299252136</c:v>
                </c:pt>
                <c:pt idx="2079">
                  <c:v>157.18489211605703</c:v>
                </c:pt>
                <c:pt idx="2080">
                  <c:v>156.28888736851616</c:v>
                </c:pt>
                <c:pt idx="2081">
                  <c:v>157.42892469473958</c:v>
                </c:pt>
                <c:pt idx="2082">
                  <c:v>157.75332268603984</c:v>
                </c:pt>
                <c:pt idx="2083">
                  <c:v>159.0211528668554</c:v>
                </c:pt>
                <c:pt idx="2084">
                  <c:v>159.98261724711753</c:v>
                </c:pt>
                <c:pt idx="2085">
                  <c:v>160.03065700185115</c:v>
                </c:pt>
                <c:pt idx="2086">
                  <c:v>159.74068823002327</c:v>
                </c:pt>
                <c:pt idx="2087">
                  <c:v>159.76753837674818</c:v>
                </c:pt>
                <c:pt idx="2088">
                  <c:v>159.89982202512283</c:v>
                </c:pt>
                <c:pt idx="2089">
                  <c:v>157.84103814422889</c:v>
                </c:pt>
                <c:pt idx="2090">
                  <c:v>158.9169938660699</c:v>
                </c:pt>
                <c:pt idx="2091">
                  <c:v>158.60405115203119</c:v>
                </c:pt>
                <c:pt idx="2092">
                  <c:v>158.13840540515599</c:v>
                </c:pt>
                <c:pt idx="2093">
                  <c:v>157.31562957698495</c:v>
                </c:pt>
                <c:pt idx="2094">
                  <c:v>157.12680843497685</c:v>
                </c:pt>
                <c:pt idx="2095">
                  <c:v>155.76507992479313</c:v>
                </c:pt>
                <c:pt idx="2096">
                  <c:v>154.98758029605042</c:v>
                </c:pt>
                <c:pt idx="2097">
                  <c:v>153.5528245111619</c:v>
                </c:pt>
                <c:pt idx="2098">
                  <c:v>153.61129432619606</c:v>
                </c:pt>
                <c:pt idx="2099">
                  <c:v>154.28890364672475</c:v>
                </c:pt>
                <c:pt idx="2100">
                  <c:v>155.29717302935418</c:v>
                </c:pt>
                <c:pt idx="2101">
                  <c:v>155.35298746419105</c:v>
                </c:pt>
                <c:pt idx="2102">
                  <c:v>154.64922065294246</c:v>
                </c:pt>
                <c:pt idx="2103">
                  <c:v>153.66728819007335</c:v>
                </c:pt>
                <c:pt idx="2104">
                  <c:v>154.57303464679615</c:v>
                </c:pt>
                <c:pt idx="2105">
                  <c:v>156.21694963158504</c:v>
                </c:pt>
                <c:pt idx="2106">
                  <c:v>155.15883186150131</c:v>
                </c:pt>
                <c:pt idx="2107">
                  <c:v>153.90699539226986</c:v>
                </c:pt>
                <c:pt idx="2108">
                  <c:v>155.14815176833611</c:v>
                </c:pt>
                <c:pt idx="2109">
                  <c:v>154.94367129244102</c:v>
                </c:pt>
                <c:pt idx="2110">
                  <c:v>152.64855035079518</c:v>
                </c:pt>
                <c:pt idx="2111">
                  <c:v>152.21115727199839</c:v>
                </c:pt>
                <c:pt idx="2112">
                  <c:v>152.26357427439851</c:v>
                </c:pt>
                <c:pt idx="2113">
                  <c:v>152.02917507072743</c:v>
                </c:pt>
                <c:pt idx="2114">
                  <c:v>152.67361274687062</c:v>
                </c:pt>
                <c:pt idx="2115">
                  <c:v>152.34883209952184</c:v>
                </c:pt>
                <c:pt idx="2116">
                  <c:v>153.23893329759827</c:v>
                </c:pt>
                <c:pt idx="2117">
                  <c:v>153.32816034700514</c:v>
                </c:pt>
                <c:pt idx="2118">
                  <c:v>154.78678358798177</c:v>
                </c:pt>
                <c:pt idx="2119">
                  <c:v>154.29714341599882</c:v>
                </c:pt>
                <c:pt idx="2120">
                  <c:v>154.36287497934435</c:v>
                </c:pt>
                <c:pt idx="2121">
                  <c:v>155.06572931887692</c:v>
                </c:pt>
                <c:pt idx="2122">
                  <c:v>154.18648519846764</c:v>
                </c:pt>
                <c:pt idx="2123">
                  <c:v>153.97433477916462</c:v>
                </c:pt>
                <c:pt idx="2124">
                  <c:v>152.8360748307592</c:v>
                </c:pt>
                <c:pt idx="2125">
                  <c:v>153.69118162203458</c:v>
                </c:pt>
                <c:pt idx="2126">
                  <c:v>154.36199860630865</c:v>
                </c:pt>
                <c:pt idx="2127">
                  <c:v>153.83953096063291</c:v>
                </c:pt>
                <c:pt idx="2128">
                  <c:v>153.8098580258816</c:v>
                </c:pt>
                <c:pt idx="2129">
                  <c:v>153.49546545396043</c:v>
                </c:pt>
                <c:pt idx="2130">
                  <c:v>153.13479982743974</c:v>
                </c:pt>
                <c:pt idx="2131">
                  <c:v>152.98500279640373</c:v>
                </c:pt>
                <c:pt idx="2132">
                  <c:v>151.63838365041551</c:v>
                </c:pt>
                <c:pt idx="2133">
                  <c:v>152.50713295164172</c:v>
                </c:pt>
                <c:pt idx="2134">
                  <c:v>151.27386340188789</c:v>
                </c:pt>
                <c:pt idx="2135">
                  <c:v>151.45460327024375</c:v>
                </c:pt>
                <c:pt idx="2136">
                  <c:v>150.8744210817643</c:v>
                </c:pt>
                <c:pt idx="2137">
                  <c:v>147.98299874983971</c:v>
                </c:pt>
                <c:pt idx="2138">
                  <c:v>147.90967786540293</c:v>
                </c:pt>
                <c:pt idx="2139">
                  <c:v>149.00696618424098</c:v>
                </c:pt>
                <c:pt idx="2140">
                  <c:v>148.35623992182911</c:v>
                </c:pt>
                <c:pt idx="2141">
                  <c:v>148.19757445862095</c:v>
                </c:pt>
                <c:pt idx="2142">
                  <c:v>147.91453112709286</c:v>
                </c:pt>
                <c:pt idx="2143">
                  <c:v>148.05706784556713</c:v>
                </c:pt>
                <c:pt idx="2144">
                  <c:v>149.81424267107263</c:v>
                </c:pt>
                <c:pt idx="2145">
                  <c:v>149.34515221329181</c:v>
                </c:pt>
                <c:pt idx="2146">
                  <c:v>149.69830330392941</c:v>
                </c:pt>
                <c:pt idx="2147">
                  <c:v>149.17225102722546</c:v>
                </c:pt>
                <c:pt idx="2148">
                  <c:v>151.62468892858379</c:v>
                </c:pt>
                <c:pt idx="2149">
                  <c:v>151.23012523567581</c:v>
                </c:pt>
                <c:pt idx="2150">
                  <c:v>151.37269221982061</c:v>
                </c:pt>
                <c:pt idx="2151">
                  <c:v>152.29119883560037</c:v>
                </c:pt>
                <c:pt idx="2152">
                  <c:v>151.33850671059099</c:v>
                </c:pt>
                <c:pt idx="2153">
                  <c:v>152.65574423507476</c:v>
                </c:pt>
                <c:pt idx="2154">
                  <c:v>153.86391568474511</c:v>
                </c:pt>
                <c:pt idx="2155">
                  <c:v>154.23371243820588</c:v>
                </c:pt>
                <c:pt idx="2156">
                  <c:v>152.45624813889657</c:v>
                </c:pt>
                <c:pt idx="2157">
                  <c:v>151.46833545730027</c:v>
                </c:pt>
                <c:pt idx="2158">
                  <c:v>150.78841262057213</c:v>
                </c:pt>
                <c:pt idx="2159">
                  <c:v>150.69538915035579</c:v>
                </c:pt>
                <c:pt idx="2160">
                  <c:v>149.51233352726069</c:v>
                </c:pt>
                <c:pt idx="2161">
                  <c:v>150.21265682976542</c:v>
                </c:pt>
                <c:pt idx="2162">
                  <c:v>149.02791682685483</c:v>
                </c:pt>
                <c:pt idx="2163">
                  <c:v>150.29897860690716</c:v>
                </c:pt>
                <c:pt idx="2164">
                  <c:v>151.00102723528167</c:v>
                </c:pt>
                <c:pt idx="2165">
                  <c:v>149.02103791696189</c:v>
                </c:pt>
                <c:pt idx="2166">
                  <c:v>148.2090158526847</c:v>
                </c:pt>
                <c:pt idx="2167">
                  <c:v>148.27298049118133</c:v>
                </c:pt>
                <c:pt idx="2168">
                  <c:v>149.25985328569351</c:v>
                </c:pt>
                <c:pt idx="2169">
                  <c:v>149.13840989421945</c:v>
                </c:pt>
                <c:pt idx="2170">
                  <c:v>150.32669077448341</c:v>
                </c:pt>
                <c:pt idx="2171">
                  <c:v>150.65158157267481</c:v>
                </c:pt>
                <c:pt idx="2172">
                  <c:v>148.11147078557539</c:v>
                </c:pt>
                <c:pt idx="2173">
                  <c:v>148.05707963705851</c:v>
                </c:pt>
                <c:pt idx="2174">
                  <c:v>150.59990818991656</c:v>
                </c:pt>
                <c:pt idx="2175">
                  <c:v>150.08317191213914</c:v>
                </c:pt>
                <c:pt idx="2176">
                  <c:v>150.39892530962888</c:v>
                </c:pt>
                <c:pt idx="2177">
                  <c:v>150.24341762879959</c:v>
                </c:pt>
                <c:pt idx="2178">
                  <c:v>147.68221852215561</c:v>
                </c:pt>
                <c:pt idx="2179">
                  <c:v>148.26008017178276</c:v>
                </c:pt>
                <c:pt idx="2180">
                  <c:v>146.7838049222469</c:v>
                </c:pt>
                <c:pt idx="2181">
                  <c:v>146.89377599590821</c:v>
                </c:pt>
                <c:pt idx="2182">
                  <c:v>148.88338230070826</c:v>
                </c:pt>
                <c:pt idx="2183">
                  <c:v>149.66735381673689</c:v>
                </c:pt>
                <c:pt idx="2184">
                  <c:v>149.84721013223381</c:v>
                </c:pt>
                <c:pt idx="2185">
                  <c:v>147.45370030820379</c:v>
                </c:pt>
                <c:pt idx="2186">
                  <c:v>148.4401865832279</c:v>
                </c:pt>
                <c:pt idx="2187">
                  <c:v>148.17011064619757</c:v>
                </c:pt>
                <c:pt idx="2188">
                  <c:v>147.92348349808586</c:v>
                </c:pt>
                <c:pt idx="2189">
                  <c:v>148.36392944092688</c:v>
                </c:pt>
                <c:pt idx="2190">
                  <c:v>148.57874534990285</c:v>
                </c:pt>
                <c:pt idx="2191">
                  <c:v>147.49801621161319</c:v>
                </c:pt>
                <c:pt idx="2192">
                  <c:v>149.27037695297082</c:v>
                </c:pt>
                <c:pt idx="2193">
                  <c:v>148.14819039442924</c:v>
                </c:pt>
                <c:pt idx="2194">
                  <c:v>147.77898693413263</c:v>
                </c:pt>
                <c:pt idx="2195">
                  <c:v>145.87532266905635</c:v>
                </c:pt>
                <c:pt idx="2196">
                  <c:v>146.56591399495531</c:v>
                </c:pt>
                <c:pt idx="2197">
                  <c:v>145.11394828075532</c:v>
                </c:pt>
                <c:pt idx="2198">
                  <c:v>146.24920452778287</c:v>
                </c:pt>
                <c:pt idx="2199">
                  <c:v>146.32117137710006</c:v>
                </c:pt>
                <c:pt idx="2200">
                  <c:v>144.89033628181852</c:v>
                </c:pt>
                <c:pt idx="2201">
                  <c:v>144.60601197474384</c:v>
                </c:pt>
                <c:pt idx="2202">
                  <c:v>143.38101803755711</c:v>
                </c:pt>
                <c:pt idx="2203">
                  <c:v>140.40617931093951</c:v>
                </c:pt>
                <c:pt idx="2204">
                  <c:v>141.91036919196273</c:v>
                </c:pt>
                <c:pt idx="2205">
                  <c:v>139.19899061033689</c:v>
                </c:pt>
                <c:pt idx="2206">
                  <c:v>138.71057484340693</c:v>
                </c:pt>
                <c:pt idx="2207">
                  <c:v>137.55238041676506</c:v>
                </c:pt>
                <c:pt idx="2208">
                  <c:v>139.49619050854753</c:v>
                </c:pt>
                <c:pt idx="2209">
                  <c:v>140.80232712790277</c:v>
                </c:pt>
                <c:pt idx="2210">
                  <c:v>140.61352306532481</c:v>
                </c:pt>
                <c:pt idx="2211">
                  <c:v>142.14015439281204</c:v>
                </c:pt>
                <c:pt idx="2212">
                  <c:v>142.00965318871081</c:v>
                </c:pt>
                <c:pt idx="2213">
                  <c:v>142.07522953629257</c:v>
                </c:pt>
                <c:pt idx="2214">
                  <c:v>140.82590215807889</c:v>
                </c:pt>
                <c:pt idx="2215">
                  <c:v>141.12190562425226</c:v>
                </c:pt>
                <c:pt idx="2216">
                  <c:v>139.25700038030689</c:v>
                </c:pt>
                <c:pt idx="2217">
                  <c:v>140.98390618393947</c:v>
                </c:pt>
                <c:pt idx="2218">
                  <c:v>143.65272663894285</c:v>
                </c:pt>
                <c:pt idx="2219">
                  <c:v>145.2504808522938</c:v>
                </c:pt>
                <c:pt idx="2220">
                  <c:v>144.33816266511343</c:v>
                </c:pt>
                <c:pt idx="2221">
                  <c:v>144.35228470246258</c:v>
                </c:pt>
                <c:pt idx="2222">
                  <c:v>143.57632222380684</c:v>
                </c:pt>
                <c:pt idx="2223">
                  <c:v>144.50922886565806</c:v>
                </c:pt>
                <c:pt idx="2224">
                  <c:v>143.56104605863572</c:v>
                </c:pt>
                <c:pt idx="2225">
                  <c:v>142.04003307438867</c:v>
                </c:pt>
                <c:pt idx="2226">
                  <c:v>143.0047698243597</c:v>
                </c:pt>
                <c:pt idx="2227">
                  <c:v>143.19037215724444</c:v>
                </c:pt>
                <c:pt idx="2228">
                  <c:v>142.16173038646099</c:v>
                </c:pt>
                <c:pt idx="2229">
                  <c:v>141.80590639439396</c:v>
                </c:pt>
                <c:pt idx="2230">
                  <c:v>140.92877664141855</c:v>
                </c:pt>
                <c:pt idx="2231">
                  <c:v>138.2818720330084</c:v>
                </c:pt>
                <c:pt idx="2232">
                  <c:v>139.48605539504308</c:v>
                </c:pt>
                <c:pt idx="2233">
                  <c:v>139.19669885283867</c:v>
                </c:pt>
                <c:pt idx="2234">
                  <c:v>137.76522464089186</c:v>
                </c:pt>
                <c:pt idx="2235">
                  <c:v>139.80180860628809</c:v>
                </c:pt>
                <c:pt idx="2236">
                  <c:v>140.42818338622908</c:v>
                </c:pt>
                <c:pt idx="2237">
                  <c:v>141.0568029185722</c:v>
                </c:pt>
                <c:pt idx="2238">
                  <c:v>138.46036583191929</c:v>
                </c:pt>
                <c:pt idx="2239">
                  <c:v>139.39708633875526</c:v>
                </c:pt>
                <c:pt idx="2240">
                  <c:v>138.96648805219209</c:v>
                </c:pt>
                <c:pt idx="2241">
                  <c:v>137.71914476142297</c:v>
                </c:pt>
                <c:pt idx="2242">
                  <c:v>134.48594596576572</c:v>
                </c:pt>
                <c:pt idx="2243">
                  <c:v>135.16322108953972</c:v>
                </c:pt>
                <c:pt idx="2244">
                  <c:v>133.45696754655475</c:v>
                </c:pt>
                <c:pt idx="2245">
                  <c:v>133.98225539389023</c:v>
                </c:pt>
                <c:pt idx="2246">
                  <c:v>133.94235556710342</c:v>
                </c:pt>
                <c:pt idx="2247">
                  <c:v>135.96668812314806</c:v>
                </c:pt>
                <c:pt idx="2248">
                  <c:v>137.36265140387945</c:v>
                </c:pt>
                <c:pt idx="2249">
                  <c:v>138.59164604484855</c:v>
                </c:pt>
                <c:pt idx="2250">
                  <c:v>139.49102216103373</c:v>
                </c:pt>
                <c:pt idx="2251">
                  <c:v>141.59787103299075</c:v>
                </c:pt>
                <c:pt idx="2252">
                  <c:v>141.59782780158946</c:v>
                </c:pt>
                <c:pt idx="2253">
                  <c:v>143.87830135838465</c:v>
                </c:pt>
                <c:pt idx="2254">
                  <c:v>145.59082187211806</c:v>
                </c:pt>
                <c:pt idx="2255">
                  <c:v>143.67484422887975</c:v>
                </c:pt>
                <c:pt idx="2256">
                  <c:v>142.88443463138847</c:v>
                </c:pt>
                <c:pt idx="2257">
                  <c:v>143.88209943029355</c:v>
                </c:pt>
                <c:pt idx="2258">
                  <c:v>142.18072550457524</c:v>
                </c:pt>
                <c:pt idx="2259">
                  <c:v>142.19019349519274</c:v>
                </c:pt>
                <c:pt idx="2260">
                  <c:v>139.97658352782125</c:v>
                </c:pt>
                <c:pt idx="2261">
                  <c:v>138.39903206072742</c:v>
                </c:pt>
                <c:pt idx="2262">
                  <c:v>138.25694761782304</c:v>
                </c:pt>
                <c:pt idx="2263">
                  <c:v>136.51093254069713</c:v>
                </c:pt>
                <c:pt idx="2264">
                  <c:v>140.40724440862579</c:v>
                </c:pt>
                <c:pt idx="2265">
                  <c:v>141.34944550670761</c:v>
                </c:pt>
                <c:pt idx="2266">
                  <c:v>138.04323482805697</c:v>
                </c:pt>
                <c:pt idx="2267">
                  <c:v>139.05409919011575</c:v>
                </c:pt>
                <c:pt idx="2268">
                  <c:v>139.5758380133064</c:v>
                </c:pt>
                <c:pt idx="2269">
                  <c:v>140.45190464830088</c:v>
                </c:pt>
                <c:pt idx="2270">
                  <c:v>137.98405260655181</c:v>
                </c:pt>
                <c:pt idx="2271">
                  <c:v>135.71625955334329</c:v>
                </c:pt>
                <c:pt idx="2272">
                  <c:v>134.37145786066284</c:v>
                </c:pt>
                <c:pt idx="2273">
                  <c:v>138.46832495088032</c:v>
                </c:pt>
                <c:pt idx="2274">
                  <c:v>135.63477964643005</c:v>
                </c:pt>
                <c:pt idx="2275">
                  <c:v>135.98175268904512</c:v>
                </c:pt>
                <c:pt idx="2276">
                  <c:v>138.20721370056773</c:v>
                </c:pt>
                <c:pt idx="2277">
                  <c:v>140.84228042937846</c:v>
                </c:pt>
                <c:pt idx="2278">
                  <c:v>140.73068784758286</c:v>
                </c:pt>
                <c:pt idx="2279">
                  <c:v>144.98334778916953</c:v>
                </c:pt>
                <c:pt idx="2280">
                  <c:v>146.28971881324014</c:v>
                </c:pt>
                <c:pt idx="2281">
                  <c:v>143.77986317879731</c:v>
                </c:pt>
                <c:pt idx="2282">
                  <c:v>142.99485748373925</c:v>
                </c:pt>
                <c:pt idx="2283">
                  <c:v>144.6234161515508</c:v>
                </c:pt>
                <c:pt idx="2284">
                  <c:v>140.83580169609854</c:v>
                </c:pt>
                <c:pt idx="2285">
                  <c:v>143.74439912458729</c:v>
                </c:pt>
                <c:pt idx="2286">
                  <c:v>146.73139579081678</c:v>
                </c:pt>
                <c:pt idx="2287">
                  <c:v>148.70271336290088</c:v>
                </c:pt>
                <c:pt idx="2288">
                  <c:v>150.22199010182641</c:v>
                </c:pt>
                <c:pt idx="2289">
                  <c:v>150.90522266324092</c:v>
                </c:pt>
                <c:pt idx="2290">
                  <c:v>150.22131486745306</c:v>
                </c:pt>
                <c:pt idx="2291">
                  <c:v>151.38934039954123</c:v>
                </c:pt>
                <c:pt idx="2292">
                  <c:v>153.17845692583072</c:v>
                </c:pt>
                <c:pt idx="2293">
                  <c:v>153.22550270229277</c:v>
                </c:pt>
                <c:pt idx="2294">
                  <c:v>154.03428193136136</c:v>
                </c:pt>
                <c:pt idx="2295">
                  <c:v>155.50611713837054</c:v>
                </c:pt>
                <c:pt idx="2296">
                  <c:v>154.61120903809956</c:v>
                </c:pt>
                <c:pt idx="2297">
                  <c:v>154.27566352174168</c:v>
                </c:pt>
                <c:pt idx="2298">
                  <c:v>156.45986458535546</c:v>
                </c:pt>
                <c:pt idx="2299">
                  <c:v>157.00197233934205</c:v>
                </c:pt>
                <c:pt idx="2300">
                  <c:v>156.77386808633142</c:v>
                </c:pt>
                <c:pt idx="2301">
                  <c:v>155.42286813352115</c:v>
                </c:pt>
                <c:pt idx="2302">
                  <c:v>156.44763783768829</c:v>
                </c:pt>
                <c:pt idx="2303">
                  <c:v>155.30680287114947</c:v>
                </c:pt>
                <c:pt idx="2304">
                  <c:v>154.98720203554734</c:v>
                </c:pt>
                <c:pt idx="2305">
                  <c:v>155.70912470346133</c:v>
                </c:pt>
                <c:pt idx="2306">
                  <c:v>155.48292912767681</c:v>
                </c:pt>
                <c:pt idx="2307">
                  <c:v>154.04013394633679</c:v>
                </c:pt>
                <c:pt idx="2308">
                  <c:v>153.01729784013554</c:v>
                </c:pt>
                <c:pt idx="2309">
                  <c:v>154.31268344808967</c:v>
                </c:pt>
                <c:pt idx="2310">
                  <c:v>153.70006113935145</c:v>
                </c:pt>
                <c:pt idx="2311">
                  <c:v>153.6801526509733</c:v>
                </c:pt>
                <c:pt idx="2312">
                  <c:v>153.3079833128607</c:v>
                </c:pt>
                <c:pt idx="2313">
                  <c:v>153.47760801046212</c:v>
                </c:pt>
                <c:pt idx="2314">
                  <c:v>152.95080897587775</c:v>
                </c:pt>
                <c:pt idx="2315">
                  <c:v>151.55305280647548</c:v>
                </c:pt>
                <c:pt idx="2316">
                  <c:v>152.77793512698423</c:v>
                </c:pt>
                <c:pt idx="2317">
                  <c:v>152.49195860195763</c:v>
                </c:pt>
                <c:pt idx="2318">
                  <c:v>152.17620495776922</c:v>
                </c:pt>
                <c:pt idx="2319">
                  <c:v>150.42275807341869</c:v>
                </c:pt>
                <c:pt idx="2320">
                  <c:v>150.00216290074607</c:v>
                </c:pt>
                <c:pt idx="2321">
                  <c:v>151.04339849611694</c:v>
                </c:pt>
                <c:pt idx="2322">
                  <c:v>150.89690347733023</c:v>
                </c:pt>
                <c:pt idx="2323">
                  <c:v>151.07032638779395</c:v>
                </c:pt>
                <c:pt idx="2324">
                  <c:v>151.07254737071673</c:v>
                </c:pt>
                <c:pt idx="2325">
                  <c:v>150.65749940418993</c:v>
                </c:pt>
                <c:pt idx="2326">
                  <c:v>149.38467832312548</c:v>
                </c:pt>
                <c:pt idx="2327">
                  <c:v>148.83913038549025</c:v>
                </c:pt>
                <c:pt idx="2328">
                  <c:v>148.33747707797264</c:v>
                </c:pt>
                <c:pt idx="2329">
                  <c:v>147.12339373943323</c:v>
                </c:pt>
                <c:pt idx="2330">
                  <c:v>146.54906450654121</c:v>
                </c:pt>
                <c:pt idx="2331">
                  <c:v>144.69987293465084</c:v>
                </c:pt>
                <c:pt idx="2332">
                  <c:v>143.31349168149683</c:v>
                </c:pt>
                <c:pt idx="2333">
                  <c:v>145.00971925370158</c:v>
                </c:pt>
                <c:pt idx="2334">
                  <c:v>147.1166524955581</c:v>
                </c:pt>
                <c:pt idx="2335">
                  <c:v>146.92538352802603</c:v>
                </c:pt>
                <c:pt idx="2336">
                  <c:v>144.1147709280863</c:v>
                </c:pt>
                <c:pt idx="2337">
                  <c:v>144.72597576774865</c:v>
                </c:pt>
                <c:pt idx="2338">
                  <c:v>145.12846823651077</c:v>
                </c:pt>
                <c:pt idx="2339">
                  <c:v>142.01064681847254</c:v>
                </c:pt>
                <c:pt idx="2340">
                  <c:v>141.30834746991502</c:v>
                </c:pt>
                <c:pt idx="2341">
                  <c:v>141.57506331103281</c:v>
                </c:pt>
                <c:pt idx="2342">
                  <c:v>141.32662778071608</c:v>
                </c:pt>
                <c:pt idx="2343">
                  <c:v>140.05139030020487</c:v>
                </c:pt>
                <c:pt idx="2344">
                  <c:v>139.79225722633112</c:v>
                </c:pt>
                <c:pt idx="2345">
                  <c:v>140.27348334180559</c:v>
                </c:pt>
                <c:pt idx="2346">
                  <c:v>140.04634975547719</c:v>
                </c:pt>
                <c:pt idx="2347">
                  <c:v>143.24685495549798</c:v>
                </c:pt>
                <c:pt idx="2348">
                  <c:v>144.06173698829866</c:v>
                </c:pt>
                <c:pt idx="2349">
                  <c:v>142.74270603854802</c:v>
                </c:pt>
                <c:pt idx="2350">
                  <c:v>140.22615429309593</c:v>
                </c:pt>
                <c:pt idx="2351">
                  <c:v>141.63577617138225</c:v>
                </c:pt>
                <c:pt idx="2352">
                  <c:v>144.84817643415678</c:v>
                </c:pt>
                <c:pt idx="2353">
                  <c:v>143.96089392984754</c:v>
                </c:pt>
                <c:pt idx="2354">
                  <c:v>146.23038205796121</c:v>
                </c:pt>
                <c:pt idx="2355">
                  <c:v>147.245677762105</c:v>
                </c:pt>
                <c:pt idx="2356">
                  <c:v>149.61827661479325</c:v>
                </c:pt>
                <c:pt idx="2357">
                  <c:v>150.89003638148753</c:v>
                </c:pt>
                <c:pt idx="2358">
                  <c:v>150.67433677574166</c:v>
                </c:pt>
                <c:pt idx="2359">
                  <c:v>152.21895266157074</c:v>
                </c:pt>
                <c:pt idx="2360">
                  <c:v>151.86326720904583</c:v>
                </c:pt>
                <c:pt idx="2361">
                  <c:v>151.81512513873471</c:v>
                </c:pt>
                <c:pt idx="2362">
                  <c:v>150.88818405545575</c:v>
                </c:pt>
                <c:pt idx="2363">
                  <c:v>151.86117209009967</c:v>
                </c:pt>
                <c:pt idx="2364">
                  <c:v>153.44619598983223</c:v>
                </c:pt>
                <c:pt idx="2365">
                  <c:v>152.25193894491611</c:v>
                </c:pt>
                <c:pt idx="2366">
                  <c:v>151.85521906677556</c:v>
                </c:pt>
                <c:pt idx="2367">
                  <c:v>152.53696700377341</c:v>
                </c:pt>
                <c:pt idx="2368">
                  <c:v>152.62585402903505</c:v>
                </c:pt>
                <c:pt idx="2369">
                  <c:v>151.13777924222555</c:v>
                </c:pt>
                <c:pt idx="2370">
                  <c:v>150.96205735329698</c:v>
                </c:pt>
                <c:pt idx="2371">
                  <c:v>149.80519345243181</c:v>
                </c:pt>
                <c:pt idx="2372">
                  <c:v>150.17061147352885</c:v>
                </c:pt>
                <c:pt idx="2373">
                  <c:v>148.48903383921188</c:v>
                </c:pt>
                <c:pt idx="2374">
                  <c:v>146.89258537580787</c:v>
                </c:pt>
                <c:pt idx="2375">
                  <c:v>145.62015634895045</c:v>
                </c:pt>
                <c:pt idx="2376">
                  <c:v>143.48065351308077</c:v>
                </c:pt>
                <c:pt idx="2377">
                  <c:v>143.95705705280187</c:v>
                </c:pt>
                <c:pt idx="2378">
                  <c:v>144.56837467069357</c:v>
                </c:pt>
                <c:pt idx="2379">
                  <c:v>144.30972679732596</c:v>
                </c:pt>
                <c:pt idx="2380">
                  <c:v>144.66492842953181</c:v>
                </c:pt>
                <c:pt idx="2381">
                  <c:v>144.06169064268059</c:v>
                </c:pt>
                <c:pt idx="2382">
                  <c:v>143.48046695293579</c:v>
                </c:pt>
                <c:pt idx="2383">
                  <c:v>142.59409749464382</c:v>
                </c:pt>
                <c:pt idx="2384">
                  <c:v>143.55161299679244</c:v>
                </c:pt>
                <c:pt idx="2385">
                  <c:v>144.56537638264942</c:v>
                </c:pt>
                <c:pt idx="2386">
                  <c:v>144.74531364247267</c:v>
                </c:pt>
                <c:pt idx="2387">
                  <c:v>145.54256509627592</c:v>
                </c:pt>
                <c:pt idx="2388">
                  <c:v>147.78275710753064</c:v>
                </c:pt>
                <c:pt idx="2389">
                  <c:v>147.40419103812147</c:v>
                </c:pt>
                <c:pt idx="2390">
                  <c:v>146.06194853987148</c:v>
                </c:pt>
                <c:pt idx="2391">
                  <c:v>145.51571376112491</c:v>
                </c:pt>
                <c:pt idx="2392">
                  <c:v>141.51254614753967</c:v>
                </c:pt>
                <c:pt idx="2393">
                  <c:v>145.73986133339778</c:v>
                </c:pt>
                <c:pt idx="2394">
                  <c:v>146.16028794581152</c:v>
                </c:pt>
                <c:pt idx="2395">
                  <c:v>145.00946059820865</c:v>
                </c:pt>
                <c:pt idx="2396">
                  <c:v>145.99424497488033</c:v>
                </c:pt>
                <c:pt idx="2397">
                  <c:v>145.02623768553127</c:v>
                </c:pt>
                <c:pt idx="2398">
                  <c:v>146.99039175276232</c:v>
                </c:pt>
                <c:pt idx="2399">
                  <c:v>146.66459999483848</c:v>
                </c:pt>
                <c:pt idx="2400">
                  <c:v>146.36772950129318</c:v>
                </c:pt>
                <c:pt idx="2401">
                  <c:v>147.16427024978225</c:v>
                </c:pt>
                <c:pt idx="2402">
                  <c:v>145.64414265330365</c:v>
                </c:pt>
                <c:pt idx="2403">
                  <c:v>146.71295016574314</c:v>
                </c:pt>
                <c:pt idx="2404">
                  <c:v>146.99534892232867</c:v>
                </c:pt>
                <c:pt idx="2405">
                  <c:v>146.24319172070949</c:v>
                </c:pt>
                <c:pt idx="2406">
                  <c:v>144.43201253044541</c:v>
                </c:pt>
                <c:pt idx="2407">
                  <c:v>141.66369095832258</c:v>
                </c:pt>
                <c:pt idx="2408">
                  <c:v>138.99898133718938</c:v>
                </c:pt>
                <c:pt idx="2409">
                  <c:v>139.80121661200823</c:v>
                </c:pt>
                <c:pt idx="2410">
                  <c:v>139.5299448354977</c:v>
                </c:pt>
                <c:pt idx="2411">
                  <c:v>139.80547196007683</c:v>
                </c:pt>
                <c:pt idx="2412">
                  <c:v>142.96582746731232</c:v>
                </c:pt>
                <c:pt idx="2413">
                  <c:v>140.85274954340514</c:v>
                </c:pt>
                <c:pt idx="2414">
                  <c:v>144.25148005492153</c:v>
                </c:pt>
                <c:pt idx="2415">
                  <c:v>146.35736208752274</c:v>
                </c:pt>
                <c:pt idx="2416">
                  <c:v>148.72058607247675</c:v>
                </c:pt>
                <c:pt idx="2417">
                  <c:v>149.61567943850017</c:v>
                </c:pt>
                <c:pt idx="2418">
                  <c:v>148.17957941969757</c:v>
                </c:pt>
                <c:pt idx="2419">
                  <c:v>148.97639112458765</c:v>
                </c:pt>
                <c:pt idx="2420">
                  <c:v>149.21063515422992</c:v>
                </c:pt>
                <c:pt idx="2421">
                  <c:v>147.56466385615289</c:v>
                </c:pt>
                <c:pt idx="2422">
                  <c:v>148.90884302638401</c:v>
                </c:pt>
                <c:pt idx="2423">
                  <c:v>149.625909153116</c:v>
                </c:pt>
                <c:pt idx="2424">
                  <c:v>148.74041475074208</c:v>
                </c:pt>
                <c:pt idx="2425">
                  <c:v>147.3409293813439</c:v>
                </c:pt>
                <c:pt idx="2426">
                  <c:v>145.92946862740192</c:v>
                </c:pt>
                <c:pt idx="2427">
                  <c:v>146.32712601831301</c:v>
                </c:pt>
                <c:pt idx="2428">
                  <c:v>146.80358286093266</c:v>
                </c:pt>
                <c:pt idx="2429">
                  <c:v>144.55999278989458</c:v>
                </c:pt>
                <c:pt idx="2430">
                  <c:v>141.3554314121177</c:v>
                </c:pt>
                <c:pt idx="2431">
                  <c:v>140.77949803505527</c:v>
                </c:pt>
                <c:pt idx="2432">
                  <c:v>141.65300816906895</c:v>
                </c:pt>
                <c:pt idx="2433">
                  <c:v>144.69894012072305</c:v>
                </c:pt>
                <c:pt idx="2434">
                  <c:v>146.00727309167073</c:v>
                </c:pt>
                <c:pt idx="2435">
                  <c:v>146.28859690646857</c:v>
                </c:pt>
                <c:pt idx="2436">
                  <c:v>143.95743017309184</c:v>
                </c:pt>
                <c:pt idx="2437">
                  <c:v>145.04708800268574</c:v>
                </c:pt>
                <c:pt idx="2438">
                  <c:v>144.67607317723966</c:v>
                </c:pt>
                <c:pt idx="2439">
                  <c:v>145.67393453169203</c:v>
                </c:pt>
                <c:pt idx="2440">
                  <c:v>143.50634551018803</c:v>
                </c:pt>
                <c:pt idx="2441">
                  <c:v>143.92756278226381</c:v>
                </c:pt>
                <c:pt idx="2442">
                  <c:v>144.39755664843275</c:v>
                </c:pt>
                <c:pt idx="2443">
                  <c:v>145.06215051343793</c:v>
                </c:pt>
                <c:pt idx="2444">
                  <c:v>143.07299294487274</c:v>
                </c:pt>
                <c:pt idx="2445">
                  <c:v>139.68628223698227</c:v>
                </c:pt>
                <c:pt idx="2446">
                  <c:v>139.40120945165219</c:v>
                </c:pt>
                <c:pt idx="2447">
                  <c:v>141.33192927575976</c:v>
                </c:pt>
                <c:pt idx="2448">
                  <c:v>140.55285411036641</c:v>
                </c:pt>
                <c:pt idx="2449">
                  <c:v>139.05481168152565</c:v>
                </c:pt>
                <c:pt idx="2450">
                  <c:v>139.10216686499047</c:v>
                </c:pt>
                <c:pt idx="2451">
                  <c:v>136.94817008261992</c:v>
                </c:pt>
                <c:pt idx="2452">
                  <c:v>136.19567085406834</c:v>
                </c:pt>
                <c:pt idx="2453">
                  <c:v>135.99621140764648</c:v>
                </c:pt>
                <c:pt idx="2454">
                  <c:v>136.25206532074773</c:v>
                </c:pt>
                <c:pt idx="2455">
                  <c:v>138.57564971680392</c:v>
                </c:pt>
                <c:pt idx="2456">
                  <c:v>137.43039252210082</c:v>
                </c:pt>
                <c:pt idx="2457">
                  <c:v>137.5026979040012</c:v>
                </c:pt>
                <c:pt idx="2458">
                  <c:v>136.2484185141044</c:v>
                </c:pt>
                <c:pt idx="2459">
                  <c:v>136.3178766328399</c:v>
                </c:pt>
                <c:pt idx="2460">
                  <c:v>134.70797362945697</c:v>
                </c:pt>
                <c:pt idx="2461">
                  <c:v>135.19643250806973</c:v>
                </c:pt>
                <c:pt idx="2462">
                  <c:v>130.80091114198038</c:v>
                </c:pt>
                <c:pt idx="2463">
                  <c:v>133.45233501564681</c:v>
                </c:pt>
                <c:pt idx="2464">
                  <c:v>133.33995029593547</c:v>
                </c:pt>
                <c:pt idx="2465">
                  <c:v>133.57625537098883</c:v>
                </c:pt>
                <c:pt idx="2466">
                  <c:v>133.76569387248088</c:v>
                </c:pt>
                <c:pt idx="2467">
                  <c:v>135.71898303222153</c:v>
                </c:pt>
                <c:pt idx="2468">
                  <c:v>134.95543677794285</c:v>
                </c:pt>
                <c:pt idx="2469">
                  <c:v>132.13061857525173</c:v>
                </c:pt>
                <c:pt idx="2470">
                  <c:v>131.79239391623813</c:v>
                </c:pt>
                <c:pt idx="2471">
                  <c:v>130.787092365528</c:v>
                </c:pt>
                <c:pt idx="2472">
                  <c:v>130.64408957250052</c:v>
                </c:pt>
                <c:pt idx="2473">
                  <c:v>131.46109863403771</c:v>
                </c:pt>
                <c:pt idx="2474">
                  <c:v>129.58202487672926</c:v>
                </c:pt>
                <c:pt idx="2475">
                  <c:v>130.94325209068401</c:v>
                </c:pt>
                <c:pt idx="2476">
                  <c:v>129.54797320836408</c:v>
                </c:pt>
                <c:pt idx="2477">
                  <c:v>128.95872299047738</c:v>
                </c:pt>
                <c:pt idx="2478">
                  <c:v>127.32830725496423</c:v>
                </c:pt>
                <c:pt idx="2479">
                  <c:v>125.87971214835689</c:v>
                </c:pt>
                <c:pt idx="2480">
                  <c:v>126.69271905059362</c:v>
                </c:pt>
                <c:pt idx="2481">
                  <c:v>125.78242103275521</c:v>
                </c:pt>
                <c:pt idx="2482">
                  <c:v>124.26892076333127</c:v>
                </c:pt>
                <c:pt idx="2483">
                  <c:v>123.48818432426603</c:v>
                </c:pt>
                <c:pt idx="2484">
                  <c:v>123.62149487357152</c:v>
                </c:pt>
                <c:pt idx="2485">
                  <c:v>123.08128332236254</c:v>
                </c:pt>
                <c:pt idx="2486">
                  <c:v>123.06949005605554</c:v>
                </c:pt>
                <c:pt idx="2487">
                  <c:v>121.56468260100553</c:v>
                </c:pt>
                <c:pt idx="2488">
                  <c:v>121.40846957295095</c:v>
                </c:pt>
                <c:pt idx="2489">
                  <c:v>119.24785878925042</c:v>
                </c:pt>
                <c:pt idx="2490">
                  <c:v>117.50434318680351</c:v>
                </c:pt>
                <c:pt idx="2491">
                  <c:v>113.56426399557549</c:v>
                </c:pt>
                <c:pt idx="2492">
                  <c:v>115.28449955707512</c:v>
                </c:pt>
                <c:pt idx="2493">
                  <c:v>114.35008197763703</c:v>
                </c:pt>
                <c:pt idx="2494">
                  <c:v>114.49044183527744</c:v>
                </c:pt>
                <c:pt idx="2495">
                  <c:v>114.45820690737159</c:v>
                </c:pt>
                <c:pt idx="2496">
                  <c:v>114.96916405108601</c:v>
                </c:pt>
                <c:pt idx="2497">
                  <c:v>116.32038808774385</c:v>
                </c:pt>
                <c:pt idx="2498">
                  <c:v>117.81176321235603</c:v>
                </c:pt>
                <c:pt idx="2499">
                  <c:v>117.71236663226112</c:v>
                </c:pt>
                <c:pt idx="2500">
                  <c:v>120.1696391398209</c:v>
                </c:pt>
                <c:pt idx="2501">
                  <c:v>118.10400523754281</c:v>
                </c:pt>
                <c:pt idx="2502">
                  <c:v>118.61861362980879</c:v>
                </c:pt>
                <c:pt idx="2503">
                  <c:v>117.1645727437316</c:v>
                </c:pt>
                <c:pt idx="2504">
                  <c:v>115.67564955245331</c:v>
                </c:pt>
                <c:pt idx="2505">
                  <c:v>115.13581556344251</c:v>
                </c:pt>
                <c:pt idx="2506">
                  <c:v>118.81290713697827</c:v>
                </c:pt>
                <c:pt idx="2507">
                  <c:v>118.24850939554645</c:v>
                </c:pt>
                <c:pt idx="2508">
                  <c:v>118.00698063643394</c:v>
                </c:pt>
                <c:pt idx="2509">
                  <c:v>118.37242975088846</c:v>
                </c:pt>
                <c:pt idx="2510">
                  <c:v>120.14161069899332</c:v>
                </c:pt>
                <c:pt idx="2511">
                  <c:v>122.24079877591669</c:v>
                </c:pt>
                <c:pt idx="2512">
                  <c:v>123.16510213035249</c:v>
                </c:pt>
                <c:pt idx="2513">
                  <c:v>122.71099252795526</c:v>
                </c:pt>
                <c:pt idx="2514">
                  <c:v>122.01921862659128</c:v>
                </c:pt>
                <c:pt idx="2515">
                  <c:v>119.282563418123</c:v>
                </c:pt>
                <c:pt idx="2516">
                  <c:v>120.38299287513479</c:v>
                </c:pt>
                <c:pt idx="2517">
                  <c:v>119.27599827778333</c:v>
                </c:pt>
                <c:pt idx="2518">
                  <c:v>121.58272119026083</c:v>
                </c:pt>
                <c:pt idx="2519">
                  <c:v>119.70856906725302</c:v>
                </c:pt>
                <c:pt idx="2520">
                  <c:v>117.86478627070134</c:v>
                </c:pt>
                <c:pt idx="2521">
                  <c:v>115.5422235135343</c:v>
                </c:pt>
                <c:pt idx="2522">
                  <c:v>113.65683780465436</c:v>
                </c:pt>
                <c:pt idx="2523">
                  <c:v>115.03142183660732</c:v>
                </c:pt>
                <c:pt idx="2524">
                  <c:v>114.64890246888808</c:v>
                </c:pt>
                <c:pt idx="2525">
                  <c:v>113.1195357033253</c:v>
                </c:pt>
                <c:pt idx="2526">
                  <c:v>113.8359133342842</c:v>
                </c:pt>
                <c:pt idx="2527">
                  <c:v>115.41899165396539</c:v>
                </c:pt>
                <c:pt idx="2528">
                  <c:v>115.73572636104174</c:v>
                </c:pt>
                <c:pt idx="2529">
                  <c:v>115.51423949178886</c:v>
                </c:pt>
                <c:pt idx="2530">
                  <c:v>113.04298385717276</c:v>
                </c:pt>
                <c:pt idx="2531">
                  <c:v>113.94271901727933</c:v>
                </c:pt>
                <c:pt idx="2532">
                  <c:v>112.43480222647983</c:v>
                </c:pt>
                <c:pt idx="2533">
                  <c:v>116.44323794320637</c:v>
                </c:pt>
                <c:pt idx="2534">
                  <c:v>117.08053184033098</c:v>
                </c:pt>
                <c:pt idx="2535">
                  <c:v>118.55189616844106</c:v>
                </c:pt>
                <c:pt idx="2536">
                  <c:v>119.01096738231287</c:v>
                </c:pt>
                <c:pt idx="2537">
                  <c:v>118.91972170378983</c:v>
                </c:pt>
                <c:pt idx="2538">
                  <c:v>116.62351722996208</c:v>
                </c:pt>
                <c:pt idx="2539">
                  <c:v>117.32517437710122</c:v>
                </c:pt>
                <c:pt idx="2540">
                  <c:v>117.0915388888842</c:v>
                </c:pt>
                <c:pt idx="2541">
                  <c:v>113.66810248388397</c:v>
                </c:pt>
                <c:pt idx="2542">
                  <c:v>113.99528011717041</c:v>
                </c:pt>
                <c:pt idx="2543">
                  <c:v>111.4281281261317</c:v>
                </c:pt>
                <c:pt idx="2544">
                  <c:v>111.81678621100208</c:v>
                </c:pt>
                <c:pt idx="2545">
                  <c:v>112.51575156176381</c:v>
                </c:pt>
                <c:pt idx="2546">
                  <c:v>111.93345293023134</c:v>
                </c:pt>
                <c:pt idx="2547">
                  <c:v>112.86070126981274</c:v>
                </c:pt>
                <c:pt idx="2548">
                  <c:v>110.6043007354867</c:v>
                </c:pt>
                <c:pt idx="2549">
                  <c:v>110.88278172902785</c:v>
                </c:pt>
                <c:pt idx="2550">
                  <c:v>113.64532437856481</c:v>
                </c:pt>
                <c:pt idx="2551">
                  <c:v>113.87597934637053</c:v>
                </c:pt>
                <c:pt idx="2552">
                  <c:v>113.84548564648442</c:v>
                </c:pt>
                <c:pt idx="2553">
                  <c:v>112.99540213638906</c:v>
                </c:pt>
                <c:pt idx="2554">
                  <c:v>113.15787381311657</c:v>
                </c:pt>
                <c:pt idx="2555">
                  <c:v>110.70480779263501</c:v>
                </c:pt>
                <c:pt idx="2556">
                  <c:v>109.1215606804417</c:v>
                </c:pt>
                <c:pt idx="2557">
                  <c:v>111.73874632559799</c:v>
                </c:pt>
                <c:pt idx="2558">
                  <c:v>113.25449420057801</c:v>
                </c:pt>
                <c:pt idx="2559">
                  <c:v>112.62270382773001</c:v>
                </c:pt>
                <c:pt idx="2560">
                  <c:v>110.94006457734997</c:v>
                </c:pt>
                <c:pt idx="2561">
                  <c:v>107.9102523106029</c:v>
                </c:pt>
                <c:pt idx="2562">
                  <c:v>107.9829885576</c:v>
                </c:pt>
                <c:pt idx="2563">
                  <c:v>108.64036432175814</c:v>
                </c:pt>
                <c:pt idx="2564">
                  <c:v>110.67860497608319</c:v>
                </c:pt>
                <c:pt idx="2565">
                  <c:v>109.90458914414509</c:v>
                </c:pt>
                <c:pt idx="2566">
                  <c:v>108.77579810318969</c:v>
                </c:pt>
                <c:pt idx="2567">
                  <c:v>107.87305132931431</c:v>
                </c:pt>
                <c:pt idx="2568">
                  <c:v>106.97860648189008</c:v>
                </c:pt>
                <c:pt idx="2569">
                  <c:v>104.35182187308428</c:v>
                </c:pt>
                <c:pt idx="2570">
                  <c:v>104.78263366690139</c:v>
                </c:pt>
                <c:pt idx="2571">
                  <c:v>103.75843623865076</c:v>
                </c:pt>
                <c:pt idx="2572">
                  <c:v>103.9225203280598</c:v>
                </c:pt>
                <c:pt idx="2573">
                  <c:v>100.7989749141901</c:v>
                </c:pt>
                <c:pt idx="2574">
                  <c:v>100.68116218264176</c:v>
                </c:pt>
                <c:pt idx="2575">
                  <c:v>97.348487288169281</c:v>
                </c:pt>
                <c:pt idx="2576">
                  <c:v>97.61433549475106</c:v>
                </c:pt>
                <c:pt idx="2577">
                  <c:v>95.809219509198456</c:v>
                </c:pt>
                <c:pt idx="2578">
                  <c:v>94.875357168287067</c:v>
                </c:pt>
                <c:pt idx="2579">
                  <c:v>94.604014321245117</c:v>
                </c:pt>
                <c:pt idx="2580">
                  <c:v>95.631925184762281</c:v>
                </c:pt>
                <c:pt idx="2581">
                  <c:v>94.910261683029233</c:v>
                </c:pt>
                <c:pt idx="2582">
                  <c:v>96.363138789154462</c:v>
                </c:pt>
                <c:pt idx="2583">
                  <c:v>97.230639021355216</c:v>
                </c:pt>
                <c:pt idx="2584">
                  <c:v>100</c:v>
                </c:pt>
              </c:numCache>
            </c:numRef>
          </c:val>
          <c:smooth val="0"/>
          <c:extLst>
            <c:ext xmlns:c16="http://schemas.microsoft.com/office/drawing/2014/chart" uri="{C3380CC4-5D6E-409C-BE32-E72D297353CC}">
              <c16:uniqueId val="{00000000-3094-4F56-A0A2-6B3A87CCDDE6}"/>
            </c:ext>
          </c:extLst>
        </c:ser>
        <c:ser>
          <c:idx val="3"/>
          <c:order val="1"/>
          <c:tx>
            <c:strRef>
              <c:f>'total returns'!$J$15</c:f>
              <c:strCache>
                <c:ptCount val="1"/>
                <c:pt idx="0">
                  <c:v>S&amp;P 500</c:v>
                </c:pt>
              </c:strCache>
            </c:strRef>
          </c:tx>
          <c:spPr>
            <a:ln w="19050" cap="rnd">
              <a:solidFill>
                <a:srgbClr val="F7941E"/>
              </a:solidFill>
              <a:round/>
            </a:ln>
            <a:effectLst/>
          </c:spPr>
          <c:marker>
            <c:symbol val="none"/>
          </c:marker>
          <c:cat>
            <c:numRef>
              <c:f>'total returns'!$F$16:$F$3906</c:f>
              <c:numCache>
                <c:formatCode>m/d/yyyy</c:formatCode>
                <c:ptCount val="3891"/>
                <c:pt idx="0">
                  <c:v>43602</c:v>
                </c:pt>
                <c:pt idx="1">
                  <c:v>43601</c:v>
                </c:pt>
                <c:pt idx="2">
                  <c:v>43600</c:v>
                </c:pt>
                <c:pt idx="3">
                  <c:v>43599</c:v>
                </c:pt>
                <c:pt idx="4">
                  <c:v>43598</c:v>
                </c:pt>
                <c:pt idx="5">
                  <c:v>43595</c:v>
                </c:pt>
                <c:pt idx="6">
                  <c:v>43594</c:v>
                </c:pt>
                <c:pt idx="7">
                  <c:v>43593</c:v>
                </c:pt>
                <c:pt idx="8">
                  <c:v>43592</c:v>
                </c:pt>
                <c:pt idx="9">
                  <c:v>43591</c:v>
                </c:pt>
                <c:pt idx="10">
                  <c:v>43588</c:v>
                </c:pt>
                <c:pt idx="11">
                  <c:v>43587</c:v>
                </c:pt>
                <c:pt idx="12">
                  <c:v>43586</c:v>
                </c:pt>
                <c:pt idx="13">
                  <c:v>43585</c:v>
                </c:pt>
                <c:pt idx="14">
                  <c:v>43584</c:v>
                </c:pt>
                <c:pt idx="15">
                  <c:v>43581</c:v>
                </c:pt>
                <c:pt idx="16">
                  <c:v>43579</c:v>
                </c:pt>
                <c:pt idx="17">
                  <c:v>43578</c:v>
                </c:pt>
                <c:pt idx="18">
                  <c:v>43573</c:v>
                </c:pt>
                <c:pt idx="19">
                  <c:v>43572</c:v>
                </c:pt>
                <c:pt idx="20">
                  <c:v>43571</c:v>
                </c:pt>
                <c:pt idx="21">
                  <c:v>43570</c:v>
                </c:pt>
                <c:pt idx="22">
                  <c:v>43567</c:v>
                </c:pt>
                <c:pt idx="23">
                  <c:v>43566</c:v>
                </c:pt>
                <c:pt idx="24">
                  <c:v>43565</c:v>
                </c:pt>
                <c:pt idx="25">
                  <c:v>43564</c:v>
                </c:pt>
                <c:pt idx="26">
                  <c:v>43563</c:v>
                </c:pt>
                <c:pt idx="27">
                  <c:v>43560</c:v>
                </c:pt>
                <c:pt idx="28">
                  <c:v>43559</c:v>
                </c:pt>
                <c:pt idx="29">
                  <c:v>43558</c:v>
                </c:pt>
                <c:pt idx="30">
                  <c:v>43557</c:v>
                </c:pt>
                <c:pt idx="31">
                  <c:v>43556</c:v>
                </c:pt>
                <c:pt idx="32">
                  <c:v>43553</c:v>
                </c:pt>
                <c:pt idx="33">
                  <c:v>43552</c:v>
                </c:pt>
                <c:pt idx="34">
                  <c:v>43551</c:v>
                </c:pt>
                <c:pt idx="35">
                  <c:v>43550</c:v>
                </c:pt>
                <c:pt idx="36">
                  <c:v>43549</c:v>
                </c:pt>
                <c:pt idx="37">
                  <c:v>43546</c:v>
                </c:pt>
                <c:pt idx="38">
                  <c:v>43545</c:v>
                </c:pt>
                <c:pt idx="39">
                  <c:v>43544</c:v>
                </c:pt>
                <c:pt idx="40">
                  <c:v>43543</c:v>
                </c:pt>
                <c:pt idx="41">
                  <c:v>43542</c:v>
                </c:pt>
                <c:pt idx="42">
                  <c:v>43539</c:v>
                </c:pt>
                <c:pt idx="43">
                  <c:v>43538</c:v>
                </c:pt>
                <c:pt idx="44">
                  <c:v>43537</c:v>
                </c:pt>
                <c:pt idx="45">
                  <c:v>43536</c:v>
                </c:pt>
                <c:pt idx="46">
                  <c:v>43535</c:v>
                </c:pt>
                <c:pt idx="47">
                  <c:v>43532</c:v>
                </c:pt>
                <c:pt idx="48">
                  <c:v>43531</c:v>
                </c:pt>
                <c:pt idx="49">
                  <c:v>43530</c:v>
                </c:pt>
                <c:pt idx="50">
                  <c:v>43529</c:v>
                </c:pt>
                <c:pt idx="51">
                  <c:v>43528</c:v>
                </c:pt>
                <c:pt idx="52">
                  <c:v>43525</c:v>
                </c:pt>
                <c:pt idx="53">
                  <c:v>43524</c:v>
                </c:pt>
                <c:pt idx="54">
                  <c:v>43523</c:v>
                </c:pt>
                <c:pt idx="55">
                  <c:v>43522</c:v>
                </c:pt>
                <c:pt idx="56">
                  <c:v>43521</c:v>
                </c:pt>
                <c:pt idx="57">
                  <c:v>43518</c:v>
                </c:pt>
                <c:pt idx="58">
                  <c:v>43517</c:v>
                </c:pt>
                <c:pt idx="59">
                  <c:v>43516</c:v>
                </c:pt>
                <c:pt idx="60">
                  <c:v>43515</c:v>
                </c:pt>
                <c:pt idx="61">
                  <c:v>43514</c:v>
                </c:pt>
                <c:pt idx="62">
                  <c:v>43511</c:v>
                </c:pt>
                <c:pt idx="63">
                  <c:v>43510</c:v>
                </c:pt>
                <c:pt idx="64">
                  <c:v>43509</c:v>
                </c:pt>
                <c:pt idx="65">
                  <c:v>43508</c:v>
                </c:pt>
                <c:pt idx="66">
                  <c:v>43507</c:v>
                </c:pt>
                <c:pt idx="67">
                  <c:v>43504</c:v>
                </c:pt>
                <c:pt idx="68">
                  <c:v>43503</c:v>
                </c:pt>
                <c:pt idx="69">
                  <c:v>43502</c:v>
                </c:pt>
                <c:pt idx="70">
                  <c:v>43501</c:v>
                </c:pt>
                <c:pt idx="71">
                  <c:v>43500</c:v>
                </c:pt>
                <c:pt idx="72">
                  <c:v>43497</c:v>
                </c:pt>
                <c:pt idx="73">
                  <c:v>43496</c:v>
                </c:pt>
                <c:pt idx="74">
                  <c:v>43495</c:v>
                </c:pt>
                <c:pt idx="75">
                  <c:v>43494</c:v>
                </c:pt>
                <c:pt idx="76">
                  <c:v>43490</c:v>
                </c:pt>
                <c:pt idx="77">
                  <c:v>43489</c:v>
                </c:pt>
                <c:pt idx="78">
                  <c:v>43488</c:v>
                </c:pt>
                <c:pt idx="79">
                  <c:v>43487</c:v>
                </c:pt>
                <c:pt idx="80">
                  <c:v>43486</c:v>
                </c:pt>
                <c:pt idx="81">
                  <c:v>43483</c:v>
                </c:pt>
                <c:pt idx="82">
                  <c:v>43482</c:v>
                </c:pt>
                <c:pt idx="83">
                  <c:v>43481</c:v>
                </c:pt>
                <c:pt idx="84">
                  <c:v>43480</c:v>
                </c:pt>
                <c:pt idx="85">
                  <c:v>43479</c:v>
                </c:pt>
                <c:pt idx="86">
                  <c:v>43476</c:v>
                </c:pt>
                <c:pt idx="87">
                  <c:v>43475</c:v>
                </c:pt>
                <c:pt idx="88">
                  <c:v>43474</c:v>
                </c:pt>
                <c:pt idx="89">
                  <c:v>43473</c:v>
                </c:pt>
                <c:pt idx="90">
                  <c:v>43472</c:v>
                </c:pt>
                <c:pt idx="91">
                  <c:v>43469</c:v>
                </c:pt>
                <c:pt idx="92">
                  <c:v>43468</c:v>
                </c:pt>
                <c:pt idx="93">
                  <c:v>43467</c:v>
                </c:pt>
                <c:pt idx="94">
                  <c:v>43465</c:v>
                </c:pt>
                <c:pt idx="95">
                  <c:v>43462</c:v>
                </c:pt>
                <c:pt idx="96">
                  <c:v>43461</c:v>
                </c:pt>
                <c:pt idx="97">
                  <c:v>43458</c:v>
                </c:pt>
                <c:pt idx="98">
                  <c:v>43455</c:v>
                </c:pt>
                <c:pt idx="99">
                  <c:v>43454</c:v>
                </c:pt>
                <c:pt idx="100">
                  <c:v>43453</c:v>
                </c:pt>
                <c:pt idx="101">
                  <c:v>43452</c:v>
                </c:pt>
                <c:pt idx="102">
                  <c:v>43451</c:v>
                </c:pt>
                <c:pt idx="103">
                  <c:v>43448</c:v>
                </c:pt>
                <c:pt idx="104">
                  <c:v>43447</c:v>
                </c:pt>
                <c:pt idx="105">
                  <c:v>43446</c:v>
                </c:pt>
                <c:pt idx="106">
                  <c:v>43445</c:v>
                </c:pt>
                <c:pt idx="107">
                  <c:v>43444</c:v>
                </c:pt>
                <c:pt idx="108">
                  <c:v>43441</c:v>
                </c:pt>
                <c:pt idx="109">
                  <c:v>43440</c:v>
                </c:pt>
                <c:pt idx="110">
                  <c:v>43439</c:v>
                </c:pt>
                <c:pt idx="111">
                  <c:v>43438</c:v>
                </c:pt>
                <c:pt idx="112">
                  <c:v>43437</c:v>
                </c:pt>
                <c:pt idx="113">
                  <c:v>43434</c:v>
                </c:pt>
                <c:pt idx="114">
                  <c:v>43433</c:v>
                </c:pt>
                <c:pt idx="115">
                  <c:v>43432</c:v>
                </c:pt>
                <c:pt idx="116">
                  <c:v>43431</c:v>
                </c:pt>
                <c:pt idx="117">
                  <c:v>43430</c:v>
                </c:pt>
                <c:pt idx="118">
                  <c:v>43427</c:v>
                </c:pt>
                <c:pt idx="119">
                  <c:v>43426</c:v>
                </c:pt>
                <c:pt idx="120">
                  <c:v>43425</c:v>
                </c:pt>
                <c:pt idx="121">
                  <c:v>43424</c:v>
                </c:pt>
                <c:pt idx="122">
                  <c:v>43423</c:v>
                </c:pt>
                <c:pt idx="123">
                  <c:v>43420</c:v>
                </c:pt>
                <c:pt idx="124">
                  <c:v>43419</c:v>
                </c:pt>
                <c:pt idx="125">
                  <c:v>43418</c:v>
                </c:pt>
                <c:pt idx="126">
                  <c:v>43417</c:v>
                </c:pt>
                <c:pt idx="127">
                  <c:v>43416</c:v>
                </c:pt>
                <c:pt idx="128">
                  <c:v>43413</c:v>
                </c:pt>
                <c:pt idx="129">
                  <c:v>43412</c:v>
                </c:pt>
                <c:pt idx="130">
                  <c:v>43411</c:v>
                </c:pt>
                <c:pt idx="131">
                  <c:v>43410</c:v>
                </c:pt>
                <c:pt idx="132">
                  <c:v>43409</c:v>
                </c:pt>
                <c:pt idx="133">
                  <c:v>43406</c:v>
                </c:pt>
                <c:pt idx="134">
                  <c:v>43405</c:v>
                </c:pt>
                <c:pt idx="135">
                  <c:v>43404</c:v>
                </c:pt>
                <c:pt idx="136">
                  <c:v>43403</c:v>
                </c:pt>
                <c:pt idx="137">
                  <c:v>43402</c:v>
                </c:pt>
                <c:pt idx="138">
                  <c:v>43399</c:v>
                </c:pt>
                <c:pt idx="139">
                  <c:v>43398</c:v>
                </c:pt>
                <c:pt idx="140">
                  <c:v>43397</c:v>
                </c:pt>
                <c:pt idx="141">
                  <c:v>43396</c:v>
                </c:pt>
                <c:pt idx="142">
                  <c:v>43395</c:v>
                </c:pt>
                <c:pt idx="143">
                  <c:v>43392</c:v>
                </c:pt>
                <c:pt idx="144">
                  <c:v>43391</c:v>
                </c:pt>
                <c:pt idx="145">
                  <c:v>43390</c:v>
                </c:pt>
                <c:pt idx="146">
                  <c:v>43389</c:v>
                </c:pt>
                <c:pt idx="147">
                  <c:v>43388</c:v>
                </c:pt>
                <c:pt idx="148">
                  <c:v>43385</c:v>
                </c:pt>
                <c:pt idx="149">
                  <c:v>43384</c:v>
                </c:pt>
                <c:pt idx="150">
                  <c:v>43383</c:v>
                </c:pt>
                <c:pt idx="151">
                  <c:v>43382</c:v>
                </c:pt>
                <c:pt idx="152">
                  <c:v>43381</c:v>
                </c:pt>
                <c:pt idx="153">
                  <c:v>43378</c:v>
                </c:pt>
                <c:pt idx="154">
                  <c:v>43377</c:v>
                </c:pt>
                <c:pt idx="155">
                  <c:v>43376</c:v>
                </c:pt>
                <c:pt idx="156">
                  <c:v>43375</c:v>
                </c:pt>
                <c:pt idx="157">
                  <c:v>43374</c:v>
                </c:pt>
                <c:pt idx="158">
                  <c:v>43371</c:v>
                </c:pt>
                <c:pt idx="159">
                  <c:v>43370</c:v>
                </c:pt>
                <c:pt idx="160">
                  <c:v>43369</c:v>
                </c:pt>
                <c:pt idx="161">
                  <c:v>43368</c:v>
                </c:pt>
                <c:pt idx="162">
                  <c:v>43367</c:v>
                </c:pt>
                <c:pt idx="163">
                  <c:v>43364</c:v>
                </c:pt>
                <c:pt idx="164">
                  <c:v>43363</c:v>
                </c:pt>
                <c:pt idx="165">
                  <c:v>43362</c:v>
                </c:pt>
                <c:pt idx="166">
                  <c:v>43361</c:v>
                </c:pt>
                <c:pt idx="167">
                  <c:v>43360</c:v>
                </c:pt>
                <c:pt idx="168">
                  <c:v>43357</c:v>
                </c:pt>
                <c:pt idx="169">
                  <c:v>43356</c:v>
                </c:pt>
                <c:pt idx="170">
                  <c:v>43355</c:v>
                </c:pt>
                <c:pt idx="171">
                  <c:v>43354</c:v>
                </c:pt>
                <c:pt idx="172">
                  <c:v>43353</c:v>
                </c:pt>
                <c:pt idx="173">
                  <c:v>43350</c:v>
                </c:pt>
                <c:pt idx="174">
                  <c:v>43349</c:v>
                </c:pt>
                <c:pt idx="175">
                  <c:v>43348</c:v>
                </c:pt>
                <c:pt idx="176">
                  <c:v>43347</c:v>
                </c:pt>
                <c:pt idx="177">
                  <c:v>43346</c:v>
                </c:pt>
                <c:pt idx="178">
                  <c:v>43343</c:v>
                </c:pt>
                <c:pt idx="179">
                  <c:v>43342</c:v>
                </c:pt>
                <c:pt idx="180">
                  <c:v>43341</c:v>
                </c:pt>
                <c:pt idx="181">
                  <c:v>43340</c:v>
                </c:pt>
                <c:pt idx="182">
                  <c:v>43339</c:v>
                </c:pt>
                <c:pt idx="183">
                  <c:v>43336</c:v>
                </c:pt>
                <c:pt idx="184">
                  <c:v>43335</c:v>
                </c:pt>
                <c:pt idx="185">
                  <c:v>43334</c:v>
                </c:pt>
                <c:pt idx="186">
                  <c:v>43333</c:v>
                </c:pt>
                <c:pt idx="187">
                  <c:v>43332</c:v>
                </c:pt>
                <c:pt idx="188">
                  <c:v>43329</c:v>
                </c:pt>
                <c:pt idx="189">
                  <c:v>43328</c:v>
                </c:pt>
                <c:pt idx="190">
                  <c:v>43327</c:v>
                </c:pt>
                <c:pt idx="191">
                  <c:v>43326</c:v>
                </c:pt>
                <c:pt idx="192">
                  <c:v>43325</c:v>
                </c:pt>
                <c:pt idx="193">
                  <c:v>43322</c:v>
                </c:pt>
                <c:pt idx="194">
                  <c:v>43321</c:v>
                </c:pt>
                <c:pt idx="195">
                  <c:v>43320</c:v>
                </c:pt>
                <c:pt idx="196">
                  <c:v>43319</c:v>
                </c:pt>
                <c:pt idx="197">
                  <c:v>43318</c:v>
                </c:pt>
                <c:pt idx="198">
                  <c:v>43315</c:v>
                </c:pt>
                <c:pt idx="199">
                  <c:v>43314</c:v>
                </c:pt>
                <c:pt idx="200">
                  <c:v>43313</c:v>
                </c:pt>
                <c:pt idx="201">
                  <c:v>43312</c:v>
                </c:pt>
                <c:pt idx="202">
                  <c:v>43311</c:v>
                </c:pt>
                <c:pt idx="203">
                  <c:v>43308</c:v>
                </c:pt>
                <c:pt idx="204">
                  <c:v>43307</c:v>
                </c:pt>
                <c:pt idx="205">
                  <c:v>43306</c:v>
                </c:pt>
                <c:pt idx="206">
                  <c:v>43305</c:v>
                </c:pt>
                <c:pt idx="207">
                  <c:v>43304</c:v>
                </c:pt>
                <c:pt idx="208">
                  <c:v>43301</c:v>
                </c:pt>
                <c:pt idx="209">
                  <c:v>43300</c:v>
                </c:pt>
                <c:pt idx="210">
                  <c:v>43299</c:v>
                </c:pt>
                <c:pt idx="211">
                  <c:v>43298</c:v>
                </c:pt>
                <c:pt idx="212">
                  <c:v>43297</c:v>
                </c:pt>
                <c:pt idx="213">
                  <c:v>43294</c:v>
                </c:pt>
                <c:pt idx="214">
                  <c:v>43293</c:v>
                </c:pt>
                <c:pt idx="215">
                  <c:v>43292</c:v>
                </c:pt>
                <c:pt idx="216">
                  <c:v>43291</c:v>
                </c:pt>
                <c:pt idx="217">
                  <c:v>43290</c:v>
                </c:pt>
                <c:pt idx="218">
                  <c:v>43287</c:v>
                </c:pt>
                <c:pt idx="219">
                  <c:v>43286</c:v>
                </c:pt>
                <c:pt idx="220">
                  <c:v>43285</c:v>
                </c:pt>
                <c:pt idx="221">
                  <c:v>43284</c:v>
                </c:pt>
                <c:pt idx="222">
                  <c:v>43283</c:v>
                </c:pt>
                <c:pt idx="223">
                  <c:v>43280</c:v>
                </c:pt>
                <c:pt idx="224">
                  <c:v>43279</c:v>
                </c:pt>
                <c:pt idx="225">
                  <c:v>43278</c:v>
                </c:pt>
                <c:pt idx="226">
                  <c:v>43277</c:v>
                </c:pt>
                <c:pt idx="227">
                  <c:v>43276</c:v>
                </c:pt>
                <c:pt idx="228">
                  <c:v>43273</c:v>
                </c:pt>
                <c:pt idx="229">
                  <c:v>43272</c:v>
                </c:pt>
                <c:pt idx="230">
                  <c:v>43271</c:v>
                </c:pt>
                <c:pt idx="231">
                  <c:v>43270</c:v>
                </c:pt>
                <c:pt idx="232">
                  <c:v>43269</c:v>
                </c:pt>
                <c:pt idx="233">
                  <c:v>43266</c:v>
                </c:pt>
                <c:pt idx="234">
                  <c:v>43265</c:v>
                </c:pt>
                <c:pt idx="235">
                  <c:v>43264</c:v>
                </c:pt>
                <c:pt idx="236">
                  <c:v>43263</c:v>
                </c:pt>
                <c:pt idx="237">
                  <c:v>43259</c:v>
                </c:pt>
                <c:pt idx="238">
                  <c:v>43258</c:v>
                </c:pt>
                <c:pt idx="239">
                  <c:v>43257</c:v>
                </c:pt>
                <c:pt idx="240">
                  <c:v>43256</c:v>
                </c:pt>
                <c:pt idx="241">
                  <c:v>43255</c:v>
                </c:pt>
                <c:pt idx="242">
                  <c:v>43252</c:v>
                </c:pt>
                <c:pt idx="243">
                  <c:v>43251</c:v>
                </c:pt>
                <c:pt idx="244">
                  <c:v>43250</c:v>
                </c:pt>
                <c:pt idx="245">
                  <c:v>43249</c:v>
                </c:pt>
                <c:pt idx="246">
                  <c:v>43248</c:v>
                </c:pt>
                <c:pt idx="247">
                  <c:v>43245</c:v>
                </c:pt>
                <c:pt idx="248">
                  <c:v>43244</c:v>
                </c:pt>
                <c:pt idx="249">
                  <c:v>43243</c:v>
                </c:pt>
                <c:pt idx="250">
                  <c:v>43242</c:v>
                </c:pt>
                <c:pt idx="251">
                  <c:v>43241</c:v>
                </c:pt>
                <c:pt idx="252">
                  <c:v>43238</c:v>
                </c:pt>
                <c:pt idx="253">
                  <c:v>43237</c:v>
                </c:pt>
                <c:pt idx="254">
                  <c:v>43236</c:v>
                </c:pt>
                <c:pt idx="255">
                  <c:v>43235</c:v>
                </c:pt>
                <c:pt idx="256">
                  <c:v>43234</c:v>
                </c:pt>
                <c:pt idx="257">
                  <c:v>43231</c:v>
                </c:pt>
                <c:pt idx="258">
                  <c:v>43230</c:v>
                </c:pt>
                <c:pt idx="259">
                  <c:v>43229</c:v>
                </c:pt>
                <c:pt idx="260">
                  <c:v>43228</c:v>
                </c:pt>
                <c:pt idx="261">
                  <c:v>43227</c:v>
                </c:pt>
                <c:pt idx="262">
                  <c:v>43224</c:v>
                </c:pt>
                <c:pt idx="263">
                  <c:v>43223</c:v>
                </c:pt>
                <c:pt idx="264">
                  <c:v>43222</c:v>
                </c:pt>
                <c:pt idx="265">
                  <c:v>43221</c:v>
                </c:pt>
                <c:pt idx="266">
                  <c:v>43220</c:v>
                </c:pt>
                <c:pt idx="267">
                  <c:v>43217</c:v>
                </c:pt>
                <c:pt idx="268">
                  <c:v>43216</c:v>
                </c:pt>
                <c:pt idx="269">
                  <c:v>43214</c:v>
                </c:pt>
                <c:pt idx="270">
                  <c:v>43213</c:v>
                </c:pt>
                <c:pt idx="271">
                  <c:v>43210</c:v>
                </c:pt>
                <c:pt idx="272">
                  <c:v>43209</c:v>
                </c:pt>
                <c:pt idx="273">
                  <c:v>43208</c:v>
                </c:pt>
                <c:pt idx="274">
                  <c:v>43207</c:v>
                </c:pt>
                <c:pt idx="275">
                  <c:v>43206</c:v>
                </c:pt>
                <c:pt idx="276">
                  <c:v>43203</c:v>
                </c:pt>
                <c:pt idx="277">
                  <c:v>43202</c:v>
                </c:pt>
                <c:pt idx="278">
                  <c:v>43201</c:v>
                </c:pt>
                <c:pt idx="279">
                  <c:v>43200</c:v>
                </c:pt>
                <c:pt idx="280">
                  <c:v>43199</c:v>
                </c:pt>
                <c:pt idx="281">
                  <c:v>43196</c:v>
                </c:pt>
                <c:pt idx="282">
                  <c:v>43195</c:v>
                </c:pt>
                <c:pt idx="283">
                  <c:v>43194</c:v>
                </c:pt>
                <c:pt idx="284">
                  <c:v>43193</c:v>
                </c:pt>
                <c:pt idx="285">
                  <c:v>43188</c:v>
                </c:pt>
                <c:pt idx="286">
                  <c:v>43187</c:v>
                </c:pt>
                <c:pt idx="287">
                  <c:v>43186</c:v>
                </c:pt>
                <c:pt idx="288">
                  <c:v>43185</c:v>
                </c:pt>
                <c:pt idx="289">
                  <c:v>43182</c:v>
                </c:pt>
                <c:pt idx="290">
                  <c:v>43181</c:v>
                </c:pt>
                <c:pt idx="291">
                  <c:v>43180</c:v>
                </c:pt>
                <c:pt idx="292">
                  <c:v>43179</c:v>
                </c:pt>
                <c:pt idx="293">
                  <c:v>43178</c:v>
                </c:pt>
                <c:pt idx="294">
                  <c:v>43175</c:v>
                </c:pt>
                <c:pt idx="295">
                  <c:v>43174</c:v>
                </c:pt>
                <c:pt idx="296">
                  <c:v>43173</c:v>
                </c:pt>
                <c:pt idx="297">
                  <c:v>43172</c:v>
                </c:pt>
                <c:pt idx="298">
                  <c:v>43171</c:v>
                </c:pt>
                <c:pt idx="299">
                  <c:v>43168</c:v>
                </c:pt>
                <c:pt idx="300">
                  <c:v>43167</c:v>
                </c:pt>
                <c:pt idx="301">
                  <c:v>43166</c:v>
                </c:pt>
                <c:pt idx="302">
                  <c:v>43165</c:v>
                </c:pt>
                <c:pt idx="303">
                  <c:v>43164</c:v>
                </c:pt>
                <c:pt idx="304">
                  <c:v>43161</c:v>
                </c:pt>
                <c:pt idx="305">
                  <c:v>43160</c:v>
                </c:pt>
                <c:pt idx="306">
                  <c:v>43159</c:v>
                </c:pt>
                <c:pt idx="307">
                  <c:v>43158</c:v>
                </c:pt>
                <c:pt idx="308">
                  <c:v>43157</c:v>
                </c:pt>
                <c:pt idx="309">
                  <c:v>43154</c:v>
                </c:pt>
                <c:pt idx="310">
                  <c:v>43153</c:v>
                </c:pt>
                <c:pt idx="311">
                  <c:v>43152</c:v>
                </c:pt>
                <c:pt idx="312">
                  <c:v>43151</c:v>
                </c:pt>
                <c:pt idx="313">
                  <c:v>43150</c:v>
                </c:pt>
                <c:pt idx="314">
                  <c:v>43147</c:v>
                </c:pt>
                <c:pt idx="315">
                  <c:v>43146</c:v>
                </c:pt>
                <c:pt idx="316">
                  <c:v>43145</c:v>
                </c:pt>
                <c:pt idx="317">
                  <c:v>43144</c:v>
                </c:pt>
                <c:pt idx="318">
                  <c:v>43143</c:v>
                </c:pt>
                <c:pt idx="319">
                  <c:v>43140</c:v>
                </c:pt>
                <c:pt idx="320">
                  <c:v>43139</c:v>
                </c:pt>
                <c:pt idx="321">
                  <c:v>43138</c:v>
                </c:pt>
                <c:pt idx="322">
                  <c:v>43137</c:v>
                </c:pt>
                <c:pt idx="323">
                  <c:v>43136</c:v>
                </c:pt>
                <c:pt idx="324">
                  <c:v>43133</c:v>
                </c:pt>
                <c:pt idx="325">
                  <c:v>43132</c:v>
                </c:pt>
                <c:pt idx="326">
                  <c:v>43131</c:v>
                </c:pt>
                <c:pt idx="327">
                  <c:v>43130</c:v>
                </c:pt>
                <c:pt idx="328">
                  <c:v>43129</c:v>
                </c:pt>
                <c:pt idx="329">
                  <c:v>43125</c:v>
                </c:pt>
                <c:pt idx="330">
                  <c:v>43124</c:v>
                </c:pt>
                <c:pt idx="331">
                  <c:v>43123</c:v>
                </c:pt>
                <c:pt idx="332">
                  <c:v>43122</c:v>
                </c:pt>
                <c:pt idx="333">
                  <c:v>43119</c:v>
                </c:pt>
                <c:pt idx="334">
                  <c:v>43118</c:v>
                </c:pt>
                <c:pt idx="335">
                  <c:v>43117</c:v>
                </c:pt>
                <c:pt idx="336">
                  <c:v>43116</c:v>
                </c:pt>
                <c:pt idx="337">
                  <c:v>43115</c:v>
                </c:pt>
                <c:pt idx="338">
                  <c:v>43112</c:v>
                </c:pt>
                <c:pt idx="339">
                  <c:v>43111</c:v>
                </c:pt>
                <c:pt idx="340">
                  <c:v>43110</c:v>
                </c:pt>
                <c:pt idx="341">
                  <c:v>43109</c:v>
                </c:pt>
                <c:pt idx="342">
                  <c:v>43108</c:v>
                </c:pt>
                <c:pt idx="343">
                  <c:v>43105</c:v>
                </c:pt>
                <c:pt idx="344">
                  <c:v>43104</c:v>
                </c:pt>
                <c:pt idx="345">
                  <c:v>43103</c:v>
                </c:pt>
                <c:pt idx="346">
                  <c:v>43102</c:v>
                </c:pt>
                <c:pt idx="347">
                  <c:v>43098</c:v>
                </c:pt>
                <c:pt idx="348">
                  <c:v>43097</c:v>
                </c:pt>
                <c:pt idx="349">
                  <c:v>43096</c:v>
                </c:pt>
                <c:pt idx="350">
                  <c:v>43091</c:v>
                </c:pt>
                <c:pt idx="351">
                  <c:v>43090</c:v>
                </c:pt>
                <c:pt idx="352">
                  <c:v>43089</c:v>
                </c:pt>
                <c:pt idx="353">
                  <c:v>43088</c:v>
                </c:pt>
                <c:pt idx="354">
                  <c:v>43087</c:v>
                </c:pt>
                <c:pt idx="355">
                  <c:v>43084</c:v>
                </c:pt>
                <c:pt idx="356">
                  <c:v>43083</c:v>
                </c:pt>
                <c:pt idx="357">
                  <c:v>43082</c:v>
                </c:pt>
                <c:pt idx="358">
                  <c:v>43081</c:v>
                </c:pt>
                <c:pt idx="359">
                  <c:v>43080</c:v>
                </c:pt>
                <c:pt idx="360">
                  <c:v>43077</c:v>
                </c:pt>
                <c:pt idx="361">
                  <c:v>43076</c:v>
                </c:pt>
                <c:pt idx="362">
                  <c:v>43075</c:v>
                </c:pt>
                <c:pt idx="363">
                  <c:v>43074</c:v>
                </c:pt>
                <c:pt idx="364">
                  <c:v>43073</c:v>
                </c:pt>
                <c:pt idx="365">
                  <c:v>43070</c:v>
                </c:pt>
                <c:pt idx="366">
                  <c:v>43069</c:v>
                </c:pt>
                <c:pt idx="367">
                  <c:v>43068</c:v>
                </c:pt>
                <c:pt idx="368">
                  <c:v>43067</c:v>
                </c:pt>
                <c:pt idx="369">
                  <c:v>43066</c:v>
                </c:pt>
                <c:pt idx="370">
                  <c:v>43063</c:v>
                </c:pt>
                <c:pt idx="371">
                  <c:v>43062</c:v>
                </c:pt>
                <c:pt idx="372">
                  <c:v>43061</c:v>
                </c:pt>
                <c:pt idx="373">
                  <c:v>43060</c:v>
                </c:pt>
                <c:pt idx="374">
                  <c:v>43059</c:v>
                </c:pt>
                <c:pt idx="375">
                  <c:v>43056</c:v>
                </c:pt>
                <c:pt idx="376">
                  <c:v>43055</c:v>
                </c:pt>
                <c:pt idx="377">
                  <c:v>43054</c:v>
                </c:pt>
                <c:pt idx="378">
                  <c:v>43053</c:v>
                </c:pt>
                <c:pt idx="379">
                  <c:v>43052</c:v>
                </c:pt>
                <c:pt idx="380">
                  <c:v>43049</c:v>
                </c:pt>
                <c:pt idx="381">
                  <c:v>43048</c:v>
                </c:pt>
                <c:pt idx="382">
                  <c:v>43047</c:v>
                </c:pt>
                <c:pt idx="383">
                  <c:v>43046</c:v>
                </c:pt>
                <c:pt idx="384">
                  <c:v>43045</c:v>
                </c:pt>
                <c:pt idx="385">
                  <c:v>43042</c:v>
                </c:pt>
                <c:pt idx="386">
                  <c:v>43041</c:v>
                </c:pt>
                <c:pt idx="387">
                  <c:v>43040</c:v>
                </c:pt>
                <c:pt idx="388">
                  <c:v>43039</c:v>
                </c:pt>
                <c:pt idx="389">
                  <c:v>43038</c:v>
                </c:pt>
                <c:pt idx="390">
                  <c:v>43035</c:v>
                </c:pt>
                <c:pt idx="391">
                  <c:v>43034</c:v>
                </c:pt>
                <c:pt idx="392">
                  <c:v>43033</c:v>
                </c:pt>
                <c:pt idx="393">
                  <c:v>43032</c:v>
                </c:pt>
                <c:pt idx="394">
                  <c:v>43031</c:v>
                </c:pt>
                <c:pt idx="395">
                  <c:v>43028</c:v>
                </c:pt>
                <c:pt idx="396">
                  <c:v>43027</c:v>
                </c:pt>
                <c:pt idx="397">
                  <c:v>43026</c:v>
                </c:pt>
                <c:pt idx="398">
                  <c:v>43025</c:v>
                </c:pt>
                <c:pt idx="399">
                  <c:v>43024</c:v>
                </c:pt>
                <c:pt idx="400">
                  <c:v>43021</c:v>
                </c:pt>
                <c:pt idx="401">
                  <c:v>43020</c:v>
                </c:pt>
                <c:pt idx="402">
                  <c:v>43019</c:v>
                </c:pt>
                <c:pt idx="403">
                  <c:v>43018</c:v>
                </c:pt>
                <c:pt idx="404">
                  <c:v>43017</c:v>
                </c:pt>
                <c:pt idx="405">
                  <c:v>43014</c:v>
                </c:pt>
                <c:pt idx="406">
                  <c:v>43013</c:v>
                </c:pt>
                <c:pt idx="407">
                  <c:v>43012</c:v>
                </c:pt>
                <c:pt idx="408">
                  <c:v>43011</c:v>
                </c:pt>
                <c:pt idx="409">
                  <c:v>43010</c:v>
                </c:pt>
                <c:pt idx="410">
                  <c:v>43007</c:v>
                </c:pt>
                <c:pt idx="411">
                  <c:v>43006</c:v>
                </c:pt>
                <c:pt idx="412">
                  <c:v>43005</c:v>
                </c:pt>
                <c:pt idx="413">
                  <c:v>43004</c:v>
                </c:pt>
                <c:pt idx="414">
                  <c:v>43003</c:v>
                </c:pt>
                <c:pt idx="415">
                  <c:v>43000</c:v>
                </c:pt>
                <c:pt idx="416">
                  <c:v>42999</c:v>
                </c:pt>
                <c:pt idx="417">
                  <c:v>42998</c:v>
                </c:pt>
                <c:pt idx="418">
                  <c:v>42997</c:v>
                </c:pt>
                <c:pt idx="419">
                  <c:v>42996</c:v>
                </c:pt>
                <c:pt idx="420">
                  <c:v>42993</c:v>
                </c:pt>
                <c:pt idx="421">
                  <c:v>42992</c:v>
                </c:pt>
                <c:pt idx="422">
                  <c:v>42991</c:v>
                </c:pt>
                <c:pt idx="423">
                  <c:v>42990</c:v>
                </c:pt>
                <c:pt idx="424">
                  <c:v>42989</c:v>
                </c:pt>
                <c:pt idx="425">
                  <c:v>42986</c:v>
                </c:pt>
                <c:pt idx="426">
                  <c:v>42985</c:v>
                </c:pt>
                <c:pt idx="427">
                  <c:v>42984</c:v>
                </c:pt>
                <c:pt idx="428">
                  <c:v>42983</c:v>
                </c:pt>
                <c:pt idx="429">
                  <c:v>42982</c:v>
                </c:pt>
                <c:pt idx="430">
                  <c:v>42979</c:v>
                </c:pt>
                <c:pt idx="431">
                  <c:v>42978</c:v>
                </c:pt>
                <c:pt idx="432">
                  <c:v>42977</c:v>
                </c:pt>
                <c:pt idx="433">
                  <c:v>42976</c:v>
                </c:pt>
                <c:pt idx="434">
                  <c:v>42975</c:v>
                </c:pt>
                <c:pt idx="435">
                  <c:v>42972</c:v>
                </c:pt>
                <c:pt idx="436">
                  <c:v>42971</c:v>
                </c:pt>
                <c:pt idx="437">
                  <c:v>42970</c:v>
                </c:pt>
                <c:pt idx="438">
                  <c:v>42969</c:v>
                </c:pt>
                <c:pt idx="439">
                  <c:v>42968</c:v>
                </c:pt>
                <c:pt idx="440">
                  <c:v>42965</c:v>
                </c:pt>
                <c:pt idx="441">
                  <c:v>42964</c:v>
                </c:pt>
                <c:pt idx="442">
                  <c:v>42963</c:v>
                </c:pt>
                <c:pt idx="443">
                  <c:v>42962</c:v>
                </c:pt>
                <c:pt idx="444">
                  <c:v>42961</c:v>
                </c:pt>
                <c:pt idx="445">
                  <c:v>42958</c:v>
                </c:pt>
                <c:pt idx="446">
                  <c:v>42957</c:v>
                </c:pt>
                <c:pt idx="447">
                  <c:v>42956</c:v>
                </c:pt>
                <c:pt idx="448">
                  <c:v>42955</c:v>
                </c:pt>
                <c:pt idx="449">
                  <c:v>42954</c:v>
                </c:pt>
                <c:pt idx="450">
                  <c:v>42951</c:v>
                </c:pt>
                <c:pt idx="451">
                  <c:v>42950</c:v>
                </c:pt>
                <c:pt idx="452">
                  <c:v>42949</c:v>
                </c:pt>
                <c:pt idx="453">
                  <c:v>42948</c:v>
                </c:pt>
                <c:pt idx="454">
                  <c:v>42947</c:v>
                </c:pt>
                <c:pt idx="455">
                  <c:v>42944</c:v>
                </c:pt>
                <c:pt idx="456">
                  <c:v>42943</c:v>
                </c:pt>
                <c:pt idx="457">
                  <c:v>42942</c:v>
                </c:pt>
                <c:pt idx="458">
                  <c:v>42941</c:v>
                </c:pt>
                <c:pt idx="459">
                  <c:v>42940</c:v>
                </c:pt>
                <c:pt idx="460">
                  <c:v>42937</c:v>
                </c:pt>
                <c:pt idx="461">
                  <c:v>42936</c:v>
                </c:pt>
                <c:pt idx="462">
                  <c:v>42935</c:v>
                </c:pt>
                <c:pt idx="463">
                  <c:v>42934</c:v>
                </c:pt>
                <c:pt idx="464">
                  <c:v>42933</c:v>
                </c:pt>
                <c:pt idx="465">
                  <c:v>42930</c:v>
                </c:pt>
                <c:pt idx="466">
                  <c:v>42929</c:v>
                </c:pt>
                <c:pt idx="467">
                  <c:v>42928</c:v>
                </c:pt>
                <c:pt idx="468">
                  <c:v>42927</c:v>
                </c:pt>
                <c:pt idx="469">
                  <c:v>42926</c:v>
                </c:pt>
                <c:pt idx="470">
                  <c:v>42923</c:v>
                </c:pt>
                <c:pt idx="471">
                  <c:v>42922</c:v>
                </c:pt>
                <c:pt idx="472">
                  <c:v>42921</c:v>
                </c:pt>
                <c:pt idx="473">
                  <c:v>42920</c:v>
                </c:pt>
                <c:pt idx="474">
                  <c:v>42919</c:v>
                </c:pt>
                <c:pt idx="475">
                  <c:v>42916</c:v>
                </c:pt>
                <c:pt idx="476">
                  <c:v>42915</c:v>
                </c:pt>
                <c:pt idx="477">
                  <c:v>42914</c:v>
                </c:pt>
                <c:pt idx="478">
                  <c:v>42913</c:v>
                </c:pt>
                <c:pt idx="479">
                  <c:v>42912</c:v>
                </c:pt>
                <c:pt idx="480">
                  <c:v>42909</c:v>
                </c:pt>
                <c:pt idx="481">
                  <c:v>42908</c:v>
                </c:pt>
                <c:pt idx="482">
                  <c:v>42907</c:v>
                </c:pt>
                <c:pt idx="483">
                  <c:v>42906</c:v>
                </c:pt>
                <c:pt idx="484">
                  <c:v>42905</c:v>
                </c:pt>
                <c:pt idx="485">
                  <c:v>42902</c:v>
                </c:pt>
                <c:pt idx="486">
                  <c:v>42901</c:v>
                </c:pt>
                <c:pt idx="487">
                  <c:v>42900</c:v>
                </c:pt>
                <c:pt idx="488">
                  <c:v>42899</c:v>
                </c:pt>
                <c:pt idx="489">
                  <c:v>42895</c:v>
                </c:pt>
                <c:pt idx="490">
                  <c:v>42894</c:v>
                </c:pt>
                <c:pt idx="491">
                  <c:v>42893</c:v>
                </c:pt>
                <c:pt idx="492">
                  <c:v>42892</c:v>
                </c:pt>
                <c:pt idx="493">
                  <c:v>42891</c:v>
                </c:pt>
                <c:pt idx="494">
                  <c:v>42888</c:v>
                </c:pt>
                <c:pt idx="495">
                  <c:v>42887</c:v>
                </c:pt>
                <c:pt idx="496">
                  <c:v>42886</c:v>
                </c:pt>
                <c:pt idx="497">
                  <c:v>42885</c:v>
                </c:pt>
                <c:pt idx="498">
                  <c:v>42884</c:v>
                </c:pt>
                <c:pt idx="499">
                  <c:v>42881</c:v>
                </c:pt>
                <c:pt idx="500">
                  <c:v>42880</c:v>
                </c:pt>
                <c:pt idx="501">
                  <c:v>42879</c:v>
                </c:pt>
                <c:pt idx="502">
                  <c:v>42878</c:v>
                </c:pt>
                <c:pt idx="503">
                  <c:v>42877</c:v>
                </c:pt>
                <c:pt idx="504">
                  <c:v>42874</c:v>
                </c:pt>
                <c:pt idx="505">
                  <c:v>42873</c:v>
                </c:pt>
                <c:pt idx="506">
                  <c:v>42872</c:v>
                </c:pt>
                <c:pt idx="507">
                  <c:v>42871</c:v>
                </c:pt>
                <c:pt idx="508">
                  <c:v>42870</c:v>
                </c:pt>
                <c:pt idx="509">
                  <c:v>42867</c:v>
                </c:pt>
                <c:pt idx="510">
                  <c:v>42866</c:v>
                </c:pt>
                <c:pt idx="511">
                  <c:v>42865</c:v>
                </c:pt>
                <c:pt idx="512">
                  <c:v>42864</c:v>
                </c:pt>
                <c:pt idx="513">
                  <c:v>42863</c:v>
                </c:pt>
                <c:pt idx="514">
                  <c:v>42860</c:v>
                </c:pt>
                <c:pt idx="515">
                  <c:v>42859</c:v>
                </c:pt>
                <c:pt idx="516">
                  <c:v>42858</c:v>
                </c:pt>
                <c:pt idx="517">
                  <c:v>42857</c:v>
                </c:pt>
                <c:pt idx="518">
                  <c:v>42856</c:v>
                </c:pt>
                <c:pt idx="519">
                  <c:v>42853</c:v>
                </c:pt>
                <c:pt idx="520">
                  <c:v>42852</c:v>
                </c:pt>
                <c:pt idx="521">
                  <c:v>42851</c:v>
                </c:pt>
                <c:pt idx="522">
                  <c:v>42849</c:v>
                </c:pt>
                <c:pt idx="523">
                  <c:v>42846</c:v>
                </c:pt>
                <c:pt idx="524">
                  <c:v>42845</c:v>
                </c:pt>
                <c:pt idx="525">
                  <c:v>42844</c:v>
                </c:pt>
                <c:pt idx="526">
                  <c:v>42843</c:v>
                </c:pt>
                <c:pt idx="527">
                  <c:v>42838</c:v>
                </c:pt>
                <c:pt idx="528">
                  <c:v>42837</c:v>
                </c:pt>
                <c:pt idx="529">
                  <c:v>42836</c:v>
                </c:pt>
                <c:pt idx="530">
                  <c:v>42835</c:v>
                </c:pt>
                <c:pt idx="531">
                  <c:v>42832</c:v>
                </c:pt>
                <c:pt idx="532">
                  <c:v>42831</c:v>
                </c:pt>
                <c:pt idx="533">
                  <c:v>42830</c:v>
                </c:pt>
                <c:pt idx="534">
                  <c:v>42829</c:v>
                </c:pt>
                <c:pt idx="535">
                  <c:v>42828</c:v>
                </c:pt>
                <c:pt idx="536">
                  <c:v>42825</c:v>
                </c:pt>
                <c:pt idx="537">
                  <c:v>42824</c:v>
                </c:pt>
                <c:pt idx="538">
                  <c:v>42823</c:v>
                </c:pt>
                <c:pt idx="539">
                  <c:v>42822</c:v>
                </c:pt>
                <c:pt idx="540">
                  <c:v>42821</c:v>
                </c:pt>
                <c:pt idx="541">
                  <c:v>42818</c:v>
                </c:pt>
                <c:pt idx="542">
                  <c:v>42817</c:v>
                </c:pt>
                <c:pt idx="543">
                  <c:v>42816</c:v>
                </c:pt>
                <c:pt idx="544">
                  <c:v>42815</c:v>
                </c:pt>
                <c:pt idx="545">
                  <c:v>42814</c:v>
                </c:pt>
                <c:pt idx="546">
                  <c:v>42811</c:v>
                </c:pt>
                <c:pt idx="547">
                  <c:v>42810</c:v>
                </c:pt>
                <c:pt idx="548">
                  <c:v>42809</c:v>
                </c:pt>
                <c:pt idx="549">
                  <c:v>42808</c:v>
                </c:pt>
                <c:pt idx="550">
                  <c:v>42807</c:v>
                </c:pt>
                <c:pt idx="551">
                  <c:v>42804</c:v>
                </c:pt>
                <c:pt idx="552">
                  <c:v>42803</c:v>
                </c:pt>
                <c:pt idx="553">
                  <c:v>42802</c:v>
                </c:pt>
                <c:pt idx="554">
                  <c:v>42801</c:v>
                </c:pt>
                <c:pt idx="555">
                  <c:v>42800</c:v>
                </c:pt>
                <c:pt idx="556">
                  <c:v>42797</c:v>
                </c:pt>
                <c:pt idx="557">
                  <c:v>42796</c:v>
                </c:pt>
                <c:pt idx="558">
                  <c:v>42795</c:v>
                </c:pt>
                <c:pt idx="559">
                  <c:v>42794</c:v>
                </c:pt>
                <c:pt idx="560">
                  <c:v>42793</c:v>
                </c:pt>
                <c:pt idx="561">
                  <c:v>42790</c:v>
                </c:pt>
                <c:pt idx="562">
                  <c:v>42789</c:v>
                </c:pt>
                <c:pt idx="563">
                  <c:v>42788</c:v>
                </c:pt>
                <c:pt idx="564">
                  <c:v>42787</c:v>
                </c:pt>
                <c:pt idx="565">
                  <c:v>42786</c:v>
                </c:pt>
                <c:pt idx="566">
                  <c:v>42783</c:v>
                </c:pt>
                <c:pt idx="567">
                  <c:v>42782</c:v>
                </c:pt>
                <c:pt idx="568">
                  <c:v>42781</c:v>
                </c:pt>
                <c:pt idx="569">
                  <c:v>42780</c:v>
                </c:pt>
                <c:pt idx="570">
                  <c:v>42779</c:v>
                </c:pt>
                <c:pt idx="571">
                  <c:v>42776</c:v>
                </c:pt>
                <c:pt idx="572">
                  <c:v>42775</c:v>
                </c:pt>
                <c:pt idx="573">
                  <c:v>42774</c:v>
                </c:pt>
                <c:pt idx="574">
                  <c:v>42773</c:v>
                </c:pt>
                <c:pt idx="575">
                  <c:v>42772</c:v>
                </c:pt>
                <c:pt idx="576">
                  <c:v>42769</c:v>
                </c:pt>
                <c:pt idx="577">
                  <c:v>42768</c:v>
                </c:pt>
                <c:pt idx="578">
                  <c:v>42767</c:v>
                </c:pt>
                <c:pt idx="579">
                  <c:v>42766</c:v>
                </c:pt>
                <c:pt idx="580">
                  <c:v>42765</c:v>
                </c:pt>
                <c:pt idx="581">
                  <c:v>42762</c:v>
                </c:pt>
                <c:pt idx="582">
                  <c:v>42760</c:v>
                </c:pt>
                <c:pt idx="583">
                  <c:v>42759</c:v>
                </c:pt>
                <c:pt idx="584">
                  <c:v>42758</c:v>
                </c:pt>
                <c:pt idx="585">
                  <c:v>42755</c:v>
                </c:pt>
                <c:pt idx="586">
                  <c:v>42754</c:v>
                </c:pt>
                <c:pt idx="587">
                  <c:v>42753</c:v>
                </c:pt>
                <c:pt idx="588">
                  <c:v>42752</c:v>
                </c:pt>
                <c:pt idx="589">
                  <c:v>42751</c:v>
                </c:pt>
                <c:pt idx="590">
                  <c:v>42748</c:v>
                </c:pt>
                <c:pt idx="591">
                  <c:v>42747</c:v>
                </c:pt>
                <c:pt idx="592">
                  <c:v>42746</c:v>
                </c:pt>
                <c:pt idx="593">
                  <c:v>42745</c:v>
                </c:pt>
                <c:pt idx="594">
                  <c:v>42744</c:v>
                </c:pt>
                <c:pt idx="595">
                  <c:v>42741</c:v>
                </c:pt>
                <c:pt idx="596">
                  <c:v>42740</c:v>
                </c:pt>
                <c:pt idx="597">
                  <c:v>42739</c:v>
                </c:pt>
                <c:pt idx="598">
                  <c:v>42738</c:v>
                </c:pt>
                <c:pt idx="599">
                  <c:v>42734</c:v>
                </c:pt>
                <c:pt idx="600">
                  <c:v>42733</c:v>
                </c:pt>
                <c:pt idx="601">
                  <c:v>42732</c:v>
                </c:pt>
                <c:pt idx="602">
                  <c:v>42727</c:v>
                </c:pt>
                <c:pt idx="603">
                  <c:v>42726</c:v>
                </c:pt>
                <c:pt idx="604">
                  <c:v>42725</c:v>
                </c:pt>
                <c:pt idx="605">
                  <c:v>42724</c:v>
                </c:pt>
                <c:pt idx="606">
                  <c:v>42723</c:v>
                </c:pt>
                <c:pt idx="607">
                  <c:v>42720</c:v>
                </c:pt>
                <c:pt idx="608">
                  <c:v>42719</c:v>
                </c:pt>
                <c:pt idx="609">
                  <c:v>42718</c:v>
                </c:pt>
                <c:pt idx="610">
                  <c:v>42717</c:v>
                </c:pt>
                <c:pt idx="611">
                  <c:v>42716</c:v>
                </c:pt>
                <c:pt idx="612">
                  <c:v>42713</c:v>
                </c:pt>
                <c:pt idx="613">
                  <c:v>42712</c:v>
                </c:pt>
                <c:pt idx="614">
                  <c:v>42711</c:v>
                </c:pt>
                <c:pt idx="615">
                  <c:v>42710</c:v>
                </c:pt>
                <c:pt idx="616">
                  <c:v>42709</c:v>
                </c:pt>
                <c:pt idx="617">
                  <c:v>42706</c:v>
                </c:pt>
                <c:pt idx="618">
                  <c:v>42705</c:v>
                </c:pt>
                <c:pt idx="619">
                  <c:v>42704</c:v>
                </c:pt>
                <c:pt idx="620">
                  <c:v>42703</c:v>
                </c:pt>
                <c:pt idx="621">
                  <c:v>42702</c:v>
                </c:pt>
                <c:pt idx="622">
                  <c:v>42699</c:v>
                </c:pt>
                <c:pt idx="623">
                  <c:v>42698</c:v>
                </c:pt>
                <c:pt idx="624">
                  <c:v>42697</c:v>
                </c:pt>
                <c:pt idx="625">
                  <c:v>42696</c:v>
                </c:pt>
                <c:pt idx="626">
                  <c:v>42695</c:v>
                </c:pt>
                <c:pt idx="627">
                  <c:v>42692</c:v>
                </c:pt>
                <c:pt idx="628">
                  <c:v>42691</c:v>
                </c:pt>
                <c:pt idx="629">
                  <c:v>42690</c:v>
                </c:pt>
                <c:pt idx="630">
                  <c:v>42689</c:v>
                </c:pt>
                <c:pt idx="631">
                  <c:v>42688</c:v>
                </c:pt>
                <c:pt idx="632">
                  <c:v>42685</c:v>
                </c:pt>
                <c:pt idx="633">
                  <c:v>42684</c:v>
                </c:pt>
                <c:pt idx="634">
                  <c:v>42683</c:v>
                </c:pt>
                <c:pt idx="635">
                  <c:v>42682</c:v>
                </c:pt>
                <c:pt idx="636">
                  <c:v>42681</c:v>
                </c:pt>
                <c:pt idx="637">
                  <c:v>42678</c:v>
                </c:pt>
                <c:pt idx="638">
                  <c:v>42677</c:v>
                </c:pt>
                <c:pt idx="639">
                  <c:v>42676</c:v>
                </c:pt>
                <c:pt idx="640">
                  <c:v>42675</c:v>
                </c:pt>
                <c:pt idx="641">
                  <c:v>42674</c:v>
                </c:pt>
                <c:pt idx="642">
                  <c:v>42671</c:v>
                </c:pt>
                <c:pt idx="643">
                  <c:v>42670</c:v>
                </c:pt>
                <c:pt idx="644">
                  <c:v>42669</c:v>
                </c:pt>
                <c:pt idx="645">
                  <c:v>42668</c:v>
                </c:pt>
                <c:pt idx="646">
                  <c:v>42667</c:v>
                </c:pt>
                <c:pt idx="647">
                  <c:v>42664</c:v>
                </c:pt>
                <c:pt idx="648">
                  <c:v>42663</c:v>
                </c:pt>
                <c:pt idx="649">
                  <c:v>42662</c:v>
                </c:pt>
                <c:pt idx="650">
                  <c:v>42661</c:v>
                </c:pt>
                <c:pt idx="651">
                  <c:v>42660</c:v>
                </c:pt>
                <c:pt idx="652">
                  <c:v>42657</c:v>
                </c:pt>
                <c:pt idx="653">
                  <c:v>42656</c:v>
                </c:pt>
                <c:pt idx="654">
                  <c:v>42655</c:v>
                </c:pt>
                <c:pt idx="655">
                  <c:v>42654</c:v>
                </c:pt>
                <c:pt idx="656">
                  <c:v>42653</c:v>
                </c:pt>
                <c:pt idx="657">
                  <c:v>42650</c:v>
                </c:pt>
                <c:pt idx="658">
                  <c:v>42649</c:v>
                </c:pt>
                <c:pt idx="659">
                  <c:v>42648</c:v>
                </c:pt>
                <c:pt idx="660">
                  <c:v>42647</c:v>
                </c:pt>
                <c:pt idx="661">
                  <c:v>42646</c:v>
                </c:pt>
                <c:pt idx="662">
                  <c:v>42643</c:v>
                </c:pt>
                <c:pt idx="663">
                  <c:v>42642</c:v>
                </c:pt>
                <c:pt idx="664">
                  <c:v>42641</c:v>
                </c:pt>
                <c:pt idx="665">
                  <c:v>42640</c:v>
                </c:pt>
                <c:pt idx="666">
                  <c:v>42639</c:v>
                </c:pt>
                <c:pt idx="667">
                  <c:v>42636</c:v>
                </c:pt>
                <c:pt idx="668">
                  <c:v>42635</c:v>
                </c:pt>
                <c:pt idx="669">
                  <c:v>42634</c:v>
                </c:pt>
                <c:pt idx="670">
                  <c:v>42633</c:v>
                </c:pt>
                <c:pt idx="671">
                  <c:v>42632</c:v>
                </c:pt>
                <c:pt idx="672">
                  <c:v>42629</c:v>
                </c:pt>
                <c:pt idx="673">
                  <c:v>42628</c:v>
                </c:pt>
                <c:pt idx="674">
                  <c:v>42627</c:v>
                </c:pt>
                <c:pt idx="675">
                  <c:v>42626</c:v>
                </c:pt>
                <c:pt idx="676">
                  <c:v>42625</c:v>
                </c:pt>
                <c:pt idx="677">
                  <c:v>42622</c:v>
                </c:pt>
                <c:pt idx="678">
                  <c:v>42621</c:v>
                </c:pt>
                <c:pt idx="679">
                  <c:v>42620</c:v>
                </c:pt>
                <c:pt idx="680">
                  <c:v>42619</c:v>
                </c:pt>
                <c:pt idx="681">
                  <c:v>42618</c:v>
                </c:pt>
                <c:pt idx="682">
                  <c:v>42615</c:v>
                </c:pt>
                <c:pt idx="683">
                  <c:v>42614</c:v>
                </c:pt>
                <c:pt idx="684">
                  <c:v>42613</c:v>
                </c:pt>
                <c:pt idx="685">
                  <c:v>42612</c:v>
                </c:pt>
                <c:pt idx="686">
                  <c:v>42611</c:v>
                </c:pt>
                <c:pt idx="687">
                  <c:v>42608</c:v>
                </c:pt>
                <c:pt idx="688">
                  <c:v>42607</c:v>
                </c:pt>
                <c:pt idx="689">
                  <c:v>42606</c:v>
                </c:pt>
                <c:pt idx="690">
                  <c:v>42605</c:v>
                </c:pt>
                <c:pt idx="691">
                  <c:v>42604</c:v>
                </c:pt>
                <c:pt idx="692">
                  <c:v>42601</c:v>
                </c:pt>
                <c:pt idx="693">
                  <c:v>42600</c:v>
                </c:pt>
                <c:pt idx="694">
                  <c:v>42599</c:v>
                </c:pt>
                <c:pt idx="695">
                  <c:v>42598</c:v>
                </c:pt>
                <c:pt idx="696">
                  <c:v>42597</c:v>
                </c:pt>
                <c:pt idx="697">
                  <c:v>42594</c:v>
                </c:pt>
                <c:pt idx="698">
                  <c:v>42593</c:v>
                </c:pt>
                <c:pt idx="699">
                  <c:v>42592</c:v>
                </c:pt>
                <c:pt idx="700">
                  <c:v>42591</c:v>
                </c:pt>
                <c:pt idx="701">
                  <c:v>42590</c:v>
                </c:pt>
                <c:pt idx="702">
                  <c:v>42587</c:v>
                </c:pt>
                <c:pt idx="703">
                  <c:v>42586</c:v>
                </c:pt>
                <c:pt idx="704">
                  <c:v>42585</c:v>
                </c:pt>
                <c:pt idx="705">
                  <c:v>42584</c:v>
                </c:pt>
                <c:pt idx="706">
                  <c:v>42583</c:v>
                </c:pt>
                <c:pt idx="707">
                  <c:v>42580</c:v>
                </c:pt>
                <c:pt idx="708">
                  <c:v>42579</c:v>
                </c:pt>
                <c:pt idx="709">
                  <c:v>42578</c:v>
                </c:pt>
                <c:pt idx="710">
                  <c:v>42577</c:v>
                </c:pt>
                <c:pt idx="711">
                  <c:v>42576</c:v>
                </c:pt>
                <c:pt idx="712">
                  <c:v>42573</c:v>
                </c:pt>
                <c:pt idx="713">
                  <c:v>42572</c:v>
                </c:pt>
                <c:pt idx="714">
                  <c:v>42571</c:v>
                </c:pt>
                <c:pt idx="715">
                  <c:v>42570</c:v>
                </c:pt>
                <c:pt idx="716">
                  <c:v>42569</c:v>
                </c:pt>
                <c:pt idx="717">
                  <c:v>42566</c:v>
                </c:pt>
                <c:pt idx="718">
                  <c:v>42565</c:v>
                </c:pt>
                <c:pt idx="719">
                  <c:v>42564</c:v>
                </c:pt>
                <c:pt idx="720">
                  <c:v>42563</c:v>
                </c:pt>
                <c:pt idx="721">
                  <c:v>42562</c:v>
                </c:pt>
                <c:pt idx="722">
                  <c:v>42559</c:v>
                </c:pt>
                <c:pt idx="723">
                  <c:v>42558</c:v>
                </c:pt>
                <c:pt idx="724">
                  <c:v>42557</c:v>
                </c:pt>
                <c:pt idx="725">
                  <c:v>42556</c:v>
                </c:pt>
                <c:pt idx="726">
                  <c:v>42555</c:v>
                </c:pt>
                <c:pt idx="727">
                  <c:v>42552</c:v>
                </c:pt>
                <c:pt idx="728">
                  <c:v>42551</c:v>
                </c:pt>
                <c:pt idx="729">
                  <c:v>42550</c:v>
                </c:pt>
                <c:pt idx="730">
                  <c:v>42549</c:v>
                </c:pt>
                <c:pt idx="731">
                  <c:v>42548</c:v>
                </c:pt>
                <c:pt idx="732">
                  <c:v>42545</c:v>
                </c:pt>
                <c:pt idx="733">
                  <c:v>42544</c:v>
                </c:pt>
                <c:pt idx="734">
                  <c:v>42543</c:v>
                </c:pt>
                <c:pt idx="735">
                  <c:v>42542</c:v>
                </c:pt>
                <c:pt idx="736">
                  <c:v>42541</c:v>
                </c:pt>
                <c:pt idx="737">
                  <c:v>42538</c:v>
                </c:pt>
                <c:pt idx="738">
                  <c:v>42537</c:v>
                </c:pt>
                <c:pt idx="739">
                  <c:v>42536</c:v>
                </c:pt>
                <c:pt idx="740">
                  <c:v>42535</c:v>
                </c:pt>
                <c:pt idx="741">
                  <c:v>42531</c:v>
                </c:pt>
                <c:pt idx="742">
                  <c:v>42530</c:v>
                </c:pt>
                <c:pt idx="743">
                  <c:v>42529</c:v>
                </c:pt>
                <c:pt idx="744">
                  <c:v>42528</c:v>
                </c:pt>
                <c:pt idx="745">
                  <c:v>42527</c:v>
                </c:pt>
                <c:pt idx="746">
                  <c:v>42524</c:v>
                </c:pt>
                <c:pt idx="747">
                  <c:v>42523</c:v>
                </c:pt>
                <c:pt idx="748">
                  <c:v>42522</c:v>
                </c:pt>
                <c:pt idx="749">
                  <c:v>42521</c:v>
                </c:pt>
                <c:pt idx="750">
                  <c:v>42520</c:v>
                </c:pt>
                <c:pt idx="751">
                  <c:v>42517</c:v>
                </c:pt>
                <c:pt idx="752">
                  <c:v>42516</c:v>
                </c:pt>
                <c:pt idx="753">
                  <c:v>42515</c:v>
                </c:pt>
                <c:pt idx="754">
                  <c:v>42514</c:v>
                </c:pt>
                <c:pt idx="755">
                  <c:v>42513</c:v>
                </c:pt>
                <c:pt idx="756">
                  <c:v>42510</c:v>
                </c:pt>
                <c:pt idx="757">
                  <c:v>42509</c:v>
                </c:pt>
                <c:pt idx="758">
                  <c:v>42508</c:v>
                </c:pt>
                <c:pt idx="759">
                  <c:v>42507</c:v>
                </c:pt>
                <c:pt idx="760">
                  <c:v>42506</c:v>
                </c:pt>
                <c:pt idx="761">
                  <c:v>42503</c:v>
                </c:pt>
                <c:pt idx="762">
                  <c:v>42502</c:v>
                </c:pt>
                <c:pt idx="763">
                  <c:v>42501</c:v>
                </c:pt>
                <c:pt idx="764">
                  <c:v>42500</c:v>
                </c:pt>
                <c:pt idx="765">
                  <c:v>42499</c:v>
                </c:pt>
                <c:pt idx="766">
                  <c:v>42496</c:v>
                </c:pt>
                <c:pt idx="767">
                  <c:v>42495</c:v>
                </c:pt>
                <c:pt idx="768">
                  <c:v>42494</c:v>
                </c:pt>
                <c:pt idx="769">
                  <c:v>42493</c:v>
                </c:pt>
                <c:pt idx="770">
                  <c:v>42492</c:v>
                </c:pt>
                <c:pt idx="771">
                  <c:v>42489</c:v>
                </c:pt>
                <c:pt idx="772">
                  <c:v>42488</c:v>
                </c:pt>
                <c:pt idx="773">
                  <c:v>42487</c:v>
                </c:pt>
                <c:pt idx="774">
                  <c:v>42486</c:v>
                </c:pt>
                <c:pt idx="775">
                  <c:v>42482</c:v>
                </c:pt>
                <c:pt idx="776">
                  <c:v>42481</c:v>
                </c:pt>
                <c:pt idx="777">
                  <c:v>42480</c:v>
                </c:pt>
                <c:pt idx="778">
                  <c:v>42479</c:v>
                </c:pt>
                <c:pt idx="779">
                  <c:v>42478</c:v>
                </c:pt>
                <c:pt idx="780">
                  <c:v>42475</c:v>
                </c:pt>
                <c:pt idx="781">
                  <c:v>42474</c:v>
                </c:pt>
                <c:pt idx="782">
                  <c:v>42473</c:v>
                </c:pt>
                <c:pt idx="783">
                  <c:v>42472</c:v>
                </c:pt>
                <c:pt idx="784">
                  <c:v>42471</c:v>
                </c:pt>
                <c:pt idx="785">
                  <c:v>42468</c:v>
                </c:pt>
                <c:pt idx="786">
                  <c:v>42467</c:v>
                </c:pt>
                <c:pt idx="787">
                  <c:v>42466</c:v>
                </c:pt>
                <c:pt idx="788">
                  <c:v>42465</c:v>
                </c:pt>
                <c:pt idx="789">
                  <c:v>42464</c:v>
                </c:pt>
                <c:pt idx="790">
                  <c:v>42461</c:v>
                </c:pt>
                <c:pt idx="791">
                  <c:v>42460</c:v>
                </c:pt>
                <c:pt idx="792">
                  <c:v>42459</c:v>
                </c:pt>
                <c:pt idx="793">
                  <c:v>42458</c:v>
                </c:pt>
                <c:pt idx="794">
                  <c:v>42453</c:v>
                </c:pt>
                <c:pt idx="795">
                  <c:v>42452</c:v>
                </c:pt>
                <c:pt idx="796">
                  <c:v>42451</c:v>
                </c:pt>
                <c:pt idx="797">
                  <c:v>42450</c:v>
                </c:pt>
                <c:pt idx="798">
                  <c:v>42447</c:v>
                </c:pt>
                <c:pt idx="799">
                  <c:v>42446</c:v>
                </c:pt>
                <c:pt idx="800">
                  <c:v>42445</c:v>
                </c:pt>
                <c:pt idx="801">
                  <c:v>42444</c:v>
                </c:pt>
                <c:pt idx="802">
                  <c:v>42443</c:v>
                </c:pt>
                <c:pt idx="803">
                  <c:v>42440</c:v>
                </c:pt>
                <c:pt idx="804">
                  <c:v>42439</c:v>
                </c:pt>
                <c:pt idx="805">
                  <c:v>42438</c:v>
                </c:pt>
                <c:pt idx="806">
                  <c:v>42437</c:v>
                </c:pt>
                <c:pt idx="807">
                  <c:v>42436</c:v>
                </c:pt>
                <c:pt idx="808">
                  <c:v>42433</c:v>
                </c:pt>
                <c:pt idx="809">
                  <c:v>42432</c:v>
                </c:pt>
                <c:pt idx="810">
                  <c:v>42431</c:v>
                </c:pt>
                <c:pt idx="811">
                  <c:v>42430</c:v>
                </c:pt>
                <c:pt idx="812">
                  <c:v>42429</c:v>
                </c:pt>
                <c:pt idx="813">
                  <c:v>42426</c:v>
                </c:pt>
                <c:pt idx="814">
                  <c:v>42425</c:v>
                </c:pt>
                <c:pt idx="815">
                  <c:v>42424</c:v>
                </c:pt>
                <c:pt idx="816">
                  <c:v>42423</c:v>
                </c:pt>
                <c:pt idx="817">
                  <c:v>42422</c:v>
                </c:pt>
                <c:pt idx="818">
                  <c:v>42419</c:v>
                </c:pt>
                <c:pt idx="819">
                  <c:v>42418</c:v>
                </c:pt>
                <c:pt idx="820">
                  <c:v>42417</c:v>
                </c:pt>
                <c:pt idx="821">
                  <c:v>42416</c:v>
                </c:pt>
                <c:pt idx="822">
                  <c:v>42415</c:v>
                </c:pt>
                <c:pt idx="823">
                  <c:v>42412</c:v>
                </c:pt>
                <c:pt idx="824">
                  <c:v>42411</c:v>
                </c:pt>
                <c:pt idx="825">
                  <c:v>42410</c:v>
                </c:pt>
                <c:pt idx="826">
                  <c:v>42409</c:v>
                </c:pt>
                <c:pt idx="827">
                  <c:v>42408</c:v>
                </c:pt>
                <c:pt idx="828">
                  <c:v>42405</c:v>
                </c:pt>
                <c:pt idx="829">
                  <c:v>42404</c:v>
                </c:pt>
                <c:pt idx="830">
                  <c:v>42403</c:v>
                </c:pt>
                <c:pt idx="831">
                  <c:v>42402</c:v>
                </c:pt>
                <c:pt idx="832">
                  <c:v>42401</c:v>
                </c:pt>
                <c:pt idx="833">
                  <c:v>42398</c:v>
                </c:pt>
                <c:pt idx="834">
                  <c:v>42397</c:v>
                </c:pt>
                <c:pt idx="835">
                  <c:v>42396</c:v>
                </c:pt>
                <c:pt idx="836">
                  <c:v>42394</c:v>
                </c:pt>
                <c:pt idx="837">
                  <c:v>42391</c:v>
                </c:pt>
                <c:pt idx="838">
                  <c:v>42390</c:v>
                </c:pt>
                <c:pt idx="839">
                  <c:v>42389</c:v>
                </c:pt>
                <c:pt idx="840">
                  <c:v>42388</c:v>
                </c:pt>
                <c:pt idx="841">
                  <c:v>42387</c:v>
                </c:pt>
                <c:pt idx="842">
                  <c:v>42384</c:v>
                </c:pt>
                <c:pt idx="843">
                  <c:v>42383</c:v>
                </c:pt>
                <c:pt idx="844">
                  <c:v>42382</c:v>
                </c:pt>
                <c:pt idx="845">
                  <c:v>42381</c:v>
                </c:pt>
                <c:pt idx="846">
                  <c:v>42380</c:v>
                </c:pt>
                <c:pt idx="847">
                  <c:v>42377</c:v>
                </c:pt>
                <c:pt idx="848">
                  <c:v>42376</c:v>
                </c:pt>
                <c:pt idx="849">
                  <c:v>42375</c:v>
                </c:pt>
                <c:pt idx="850">
                  <c:v>42374</c:v>
                </c:pt>
                <c:pt idx="851">
                  <c:v>42373</c:v>
                </c:pt>
                <c:pt idx="852">
                  <c:v>42369</c:v>
                </c:pt>
                <c:pt idx="853">
                  <c:v>42368</c:v>
                </c:pt>
                <c:pt idx="854">
                  <c:v>42367</c:v>
                </c:pt>
                <c:pt idx="855">
                  <c:v>42362</c:v>
                </c:pt>
                <c:pt idx="856">
                  <c:v>42361</c:v>
                </c:pt>
                <c:pt idx="857">
                  <c:v>42360</c:v>
                </c:pt>
                <c:pt idx="858">
                  <c:v>42359</c:v>
                </c:pt>
                <c:pt idx="859">
                  <c:v>42356</c:v>
                </c:pt>
                <c:pt idx="860">
                  <c:v>42355</c:v>
                </c:pt>
                <c:pt idx="861">
                  <c:v>42354</c:v>
                </c:pt>
                <c:pt idx="862">
                  <c:v>42353</c:v>
                </c:pt>
                <c:pt idx="863">
                  <c:v>42352</c:v>
                </c:pt>
                <c:pt idx="864">
                  <c:v>42349</c:v>
                </c:pt>
                <c:pt idx="865">
                  <c:v>42348</c:v>
                </c:pt>
                <c:pt idx="866">
                  <c:v>42347</c:v>
                </c:pt>
                <c:pt idx="867">
                  <c:v>42346</c:v>
                </c:pt>
                <c:pt idx="868">
                  <c:v>42345</c:v>
                </c:pt>
                <c:pt idx="869">
                  <c:v>42342</c:v>
                </c:pt>
                <c:pt idx="870">
                  <c:v>42341</c:v>
                </c:pt>
                <c:pt idx="871">
                  <c:v>42340</c:v>
                </c:pt>
                <c:pt idx="872">
                  <c:v>42339</c:v>
                </c:pt>
                <c:pt idx="873">
                  <c:v>42338</c:v>
                </c:pt>
                <c:pt idx="874">
                  <c:v>42335</c:v>
                </c:pt>
                <c:pt idx="875">
                  <c:v>42334</c:v>
                </c:pt>
                <c:pt idx="876">
                  <c:v>42333</c:v>
                </c:pt>
                <c:pt idx="877">
                  <c:v>42332</c:v>
                </c:pt>
                <c:pt idx="878">
                  <c:v>42331</c:v>
                </c:pt>
                <c:pt idx="879">
                  <c:v>42328</c:v>
                </c:pt>
                <c:pt idx="880">
                  <c:v>42327</c:v>
                </c:pt>
                <c:pt idx="881">
                  <c:v>42326</c:v>
                </c:pt>
                <c:pt idx="882">
                  <c:v>42325</c:v>
                </c:pt>
                <c:pt idx="883">
                  <c:v>42324</c:v>
                </c:pt>
                <c:pt idx="884">
                  <c:v>42321</c:v>
                </c:pt>
                <c:pt idx="885">
                  <c:v>42320</c:v>
                </c:pt>
                <c:pt idx="886">
                  <c:v>42319</c:v>
                </c:pt>
                <c:pt idx="887">
                  <c:v>42318</c:v>
                </c:pt>
                <c:pt idx="888">
                  <c:v>42317</c:v>
                </c:pt>
                <c:pt idx="889">
                  <c:v>42314</c:v>
                </c:pt>
                <c:pt idx="890">
                  <c:v>42313</c:v>
                </c:pt>
                <c:pt idx="891">
                  <c:v>42312</c:v>
                </c:pt>
                <c:pt idx="892">
                  <c:v>42311</c:v>
                </c:pt>
                <c:pt idx="893">
                  <c:v>42310</c:v>
                </c:pt>
                <c:pt idx="894">
                  <c:v>42307</c:v>
                </c:pt>
                <c:pt idx="895">
                  <c:v>42306</c:v>
                </c:pt>
                <c:pt idx="896">
                  <c:v>42305</c:v>
                </c:pt>
                <c:pt idx="897">
                  <c:v>42304</c:v>
                </c:pt>
                <c:pt idx="898">
                  <c:v>42303</c:v>
                </c:pt>
                <c:pt idx="899">
                  <c:v>42300</c:v>
                </c:pt>
                <c:pt idx="900">
                  <c:v>42299</c:v>
                </c:pt>
                <c:pt idx="901">
                  <c:v>42298</c:v>
                </c:pt>
                <c:pt idx="902">
                  <c:v>42297</c:v>
                </c:pt>
                <c:pt idx="903">
                  <c:v>42296</c:v>
                </c:pt>
                <c:pt idx="904">
                  <c:v>42293</c:v>
                </c:pt>
                <c:pt idx="905">
                  <c:v>42292</c:v>
                </c:pt>
                <c:pt idx="906">
                  <c:v>42291</c:v>
                </c:pt>
                <c:pt idx="907">
                  <c:v>42290</c:v>
                </c:pt>
                <c:pt idx="908">
                  <c:v>42289</c:v>
                </c:pt>
                <c:pt idx="909">
                  <c:v>42286</c:v>
                </c:pt>
                <c:pt idx="910">
                  <c:v>42285</c:v>
                </c:pt>
                <c:pt idx="911">
                  <c:v>42284</c:v>
                </c:pt>
                <c:pt idx="912">
                  <c:v>42283</c:v>
                </c:pt>
                <c:pt idx="913">
                  <c:v>42282</c:v>
                </c:pt>
                <c:pt idx="914">
                  <c:v>42279</c:v>
                </c:pt>
                <c:pt idx="915">
                  <c:v>42278</c:v>
                </c:pt>
                <c:pt idx="916">
                  <c:v>42277</c:v>
                </c:pt>
                <c:pt idx="917">
                  <c:v>42276</c:v>
                </c:pt>
                <c:pt idx="918">
                  <c:v>42275</c:v>
                </c:pt>
                <c:pt idx="919">
                  <c:v>42272</c:v>
                </c:pt>
                <c:pt idx="920">
                  <c:v>42271</c:v>
                </c:pt>
                <c:pt idx="921">
                  <c:v>42270</c:v>
                </c:pt>
                <c:pt idx="922">
                  <c:v>42269</c:v>
                </c:pt>
                <c:pt idx="923">
                  <c:v>42268</c:v>
                </c:pt>
                <c:pt idx="924">
                  <c:v>42265</c:v>
                </c:pt>
                <c:pt idx="925">
                  <c:v>42264</c:v>
                </c:pt>
                <c:pt idx="926">
                  <c:v>42263</c:v>
                </c:pt>
                <c:pt idx="927">
                  <c:v>42262</c:v>
                </c:pt>
                <c:pt idx="928">
                  <c:v>42261</c:v>
                </c:pt>
                <c:pt idx="929">
                  <c:v>42258</c:v>
                </c:pt>
                <c:pt idx="930">
                  <c:v>42257</c:v>
                </c:pt>
                <c:pt idx="931">
                  <c:v>42256</c:v>
                </c:pt>
                <c:pt idx="932">
                  <c:v>42255</c:v>
                </c:pt>
                <c:pt idx="933">
                  <c:v>42254</c:v>
                </c:pt>
                <c:pt idx="934">
                  <c:v>42251</c:v>
                </c:pt>
                <c:pt idx="935">
                  <c:v>42250</c:v>
                </c:pt>
                <c:pt idx="936">
                  <c:v>42249</c:v>
                </c:pt>
                <c:pt idx="937">
                  <c:v>42248</c:v>
                </c:pt>
                <c:pt idx="938">
                  <c:v>42247</c:v>
                </c:pt>
                <c:pt idx="939">
                  <c:v>42244</c:v>
                </c:pt>
                <c:pt idx="940">
                  <c:v>42243</c:v>
                </c:pt>
                <c:pt idx="941">
                  <c:v>42242</c:v>
                </c:pt>
                <c:pt idx="942">
                  <c:v>42241</c:v>
                </c:pt>
                <c:pt idx="943">
                  <c:v>42240</c:v>
                </c:pt>
                <c:pt idx="944">
                  <c:v>42237</c:v>
                </c:pt>
                <c:pt idx="945">
                  <c:v>42236</c:v>
                </c:pt>
                <c:pt idx="946">
                  <c:v>42235</c:v>
                </c:pt>
                <c:pt idx="947">
                  <c:v>42234</c:v>
                </c:pt>
                <c:pt idx="948">
                  <c:v>42233</c:v>
                </c:pt>
                <c:pt idx="949">
                  <c:v>42230</c:v>
                </c:pt>
                <c:pt idx="950">
                  <c:v>42229</c:v>
                </c:pt>
                <c:pt idx="951">
                  <c:v>42228</c:v>
                </c:pt>
                <c:pt idx="952">
                  <c:v>42227</c:v>
                </c:pt>
                <c:pt idx="953">
                  <c:v>42226</c:v>
                </c:pt>
                <c:pt idx="954">
                  <c:v>42223</c:v>
                </c:pt>
                <c:pt idx="955">
                  <c:v>42222</c:v>
                </c:pt>
                <c:pt idx="956">
                  <c:v>42221</c:v>
                </c:pt>
                <c:pt idx="957">
                  <c:v>42220</c:v>
                </c:pt>
                <c:pt idx="958">
                  <c:v>42219</c:v>
                </c:pt>
                <c:pt idx="959">
                  <c:v>42216</c:v>
                </c:pt>
                <c:pt idx="960">
                  <c:v>42215</c:v>
                </c:pt>
                <c:pt idx="961">
                  <c:v>42214</c:v>
                </c:pt>
                <c:pt idx="962">
                  <c:v>42213</c:v>
                </c:pt>
                <c:pt idx="963">
                  <c:v>42212</c:v>
                </c:pt>
                <c:pt idx="964">
                  <c:v>42209</c:v>
                </c:pt>
                <c:pt idx="965">
                  <c:v>42208</c:v>
                </c:pt>
                <c:pt idx="966">
                  <c:v>42207</c:v>
                </c:pt>
                <c:pt idx="967">
                  <c:v>42206</c:v>
                </c:pt>
                <c:pt idx="968">
                  <c:v>42205</c:v>
                </c:pt>
                <c:pt idx="969">
                  <c:v>42202</c:v>
                </c:pt>
                <c:pt idx="970">
                  <c:v>42201</c:v>
                </c:pt>
                <c:pt idx="971">
                  <c:v>42200</c:v>
                </c:pt>
                <c:pt idx="972">
                  <c:v>42199</c:v>
                </c:pt>
                <c:pt idx="973">
                  <c:v>42198</c:v>
                </c:pt>
                <c:pt idx="974">
                  <c:v>42195</c:v>
                </c:pt>
                <c:pt idx="975">
                  <c:v>42194</c:v>
                </c:pt>
                <c:pt idx="976">
                  <c:v>42193</c:v>
                </c:pt>
                <c:pt idx="977">
                  <c:v>42192</c:v>
                </c:pt>
                <c:pt idx="978">
                  <c:v>42191</c:v>
                </c:pt>
                <c:pt idx="979">
                  <c:v>42188</c:v>
                </c:pt>
                <c:pt idx="980">
                  <c:v>42187</c:v>
                </c:pt>
                <c:pt idx="981">
                  <c:v>42186</c:v>
                </c:pt>
                <c:pt idx="982">
                  <c:v>42185</c:v>
                </c:pt>
                <c:pt idx="983">
                  <c:v>42184</c:v>
                </c:pt>
                <c:pt idx="984">
                  <c:v>42181</c:v>
                </c:pt>
                <c:pt idx="985">
                  <c:v>42180</c:v>
                </c:pt>
                <c:pt idx="986">
                  <c:v>42179</c:v>
                </c:pt>
                <c:pt idx="987">
                  <c:v>42178</c:v>
                </c:pt>
                <c:pt idx="988">
                  <c:v>42177</c:v>
                </c:pt>
                <c:pt idx="989">
                  <c:v>42174</c:v>
                </c:pt>
                <c:pt idx="990">
                  <c:v>42173</c:v>
                </c:pt>
                <c:pt idx="991">
                  <c:v>42172</c:v>
                </c:pt>
                <c:pt idx="992">
                  <c:v>42171</c:v>
                </c:pt>
                <c:pt idx="993">
                  <c:v>42170</c:v>
                </c:pt>
                <c:pt idx="994">
                  <c:v>42167</c:v>
                </c:pt>
                <c:pt idx="995">
                  <c:v>42166</c:v>
                </c:pt>
                <c:pt idx="996">
                  <c:v>42165</c:v>
                </c:pt>
                <c:pt idx="997">
                  <c:v>42164</c:v>
                </c:pt>
                <c:pt idx="998">
                  <c:v>42160</c:v>
                </c:pt>
                <c:pt idx="999">
                  <c:v>42159</c:v>
                </c:pt>
                <c:pt idx="1000">
                  <c:v>42158</c:v>
                </c:pt>
                <c:pt idx="1001">
                  <c:v>42157</c:v>
                </c:pt>
                <c:pt idx="1002">
                  <c:v>42156</c:v>
                </c:pt>
                <c:pt idx="1003">
                  <c:v>42153</c:v>
                </c:pt>
                <c:pt idx="1004">
                  <c:v>42152</c:v>
                </c:pt>
                <c:pt idx="1005">
                  <c:v>42151</c:v>
                </c:pt>
                <c:pt idx="1006">
                  <c:v>42150</c:v>
                </c:pt>
                <c:pt idx="1007">
                  <c:v>42149</c:v>
                </c:pt>
                <c:pt idx="1008">
                  <c:v>42146</c:v>
                </c:pt>
                <c:pt idx="1009">
                  <c:v>42145</c:v>
                </c:pt>
                <c:pt idx="1010">
                  <c:v>42144</c:v>
                </c:pt>
                <c:pt idx="1011">
                  <c:v>42143</c:v>
                </c:pt>
                <c:pt idx="1012">
                  <c:v>42142</c:v>
                </c:pt>
                <c:pt idx="1013">
                  <c:v>42139</c:v>
                </c:pt>
                <c:pt idx="1014">
                  <c:v>42138</c:v>
                </c:pt>
                <c:pt idx="1015">
                  <c:v>42137</c:v>
                </c:pt>
                <c:pt idx="1016">
                  <c:v>42136</c:v>
                </c:pt>
                <c:pt idx="1017">
                  <c:v>42135</c:v>
                </c:pt>
                <c:pt idx="1018">
                  <c:v>42132</c:v>
                </c:pt>
                <c:pt idx="1019">
                  <c:v>42131</c:v>
                </c:pt>
                <c:pt idx="1020">
                  <c:v>42130</c:v>
                </c:pt>
                <c:pt idx="1021">
                  <c:v>42129</c:v>
                </c:pt>
                <c:pt idx="1022">
                  <c:v>42128</c:v>
                </c:pt>
                <c:pt idx="1023">
                  <c:v>42125</c:v>
                </c:pt>
                <c:pt idx="1024">
                  <c:v>42124</c:v>
                </c:pt>
                <c:pt idx="1025">
                  <c:v>42123</c:v>
                </c:pt>
                <c:pt idx="1026">
                  <c:v>42122</c:v>
                </c:pt>
                <c:pt idx="1027">
                  <c:v>42121</c:v>
                </c:pt>
                <c:pt idx="1028">
                  <c:v>42118</c:v>
                </c:pt>
                <c:pt idx="1029">
                  <c:v>42117</c:v>
                </c:pt>
                <c:pt idx="1030">
                  <c:v>42116</c:v>
                </c:pt>
                <c:pt idx="1031">
                  <c:v>42115</c:v>
                </c:pt>
                <c:pt idx="1032">
                  <c:v>42114</c:v>
                </c:pt>
                <c:pt idx="1033">
                  <c:v>42111</c:v>
                </c:pt>
                <c:pt idx="1034">
                  <c:v>42110</c:v>
                </c:pt>
                <c:pt idx="1035">
                  <c:v>42109</c:v>
                </c:pt>
                <c:pt idx="1036">
                  <c:v>42108</c:v>
                </c:pt>
                <c:pt idx="1037">
                  <c:v>42107</c:v>
                </c:pt>
                <c:pt idx="1038">
                  <c:v>42104</c:v>
                </c:pt>
                <c:pt idx="1039">
                  <c:v>42103</c:v>
                </c:pt>
                <c:pt idx="1040">
                  <c:v>42102</c:v>
                </c:pt>
                <c:pt idx="1041">
                  <c:v>42101</c:v>
                </c:pt>
                <c:pt idx="1042">
                  <c:v>42096</c:v>
                </c:pt>
                <c:pt idx="1043">
                  <c:v>42095</c:v>
                </c:pt>
                <c:pt idx="1044">
                  <c:v>42094</c:v>
                </c:pt>
                <c:pt idx="1045">
                  <c:v>42093</c:v>
                </c:pt>
                <c:pt idx="1046">
                  <c:v>42090</c:v>
                </c:pt>
                <c:pt idx="1047">
                  <c:v>42089</c:v>
                </c:pt>
                <c:pt idx="1048">
                  <c:v>42088</c:v>
                </c:pt>
                <c:pt idx="1049">
                  <c:v>42087</c:v>
                </c:pt>
                <c:pt idx="1050">
                  <c:v>42086</c:v>
                </c:pt>
                <c:pt idx="1051">
                  <c:v>42083</c:v>
                </c:pt>
                <c:pt idx="1052">
                  <c:v>42082</c:v>
                </c:pt>
                <c:pt idx="1053">
                  <c:v>42081</c:v>
                </c:pt>
                <c:pt idx="1054">
                  <c:v>42080</c:v>
                </c:pt>
                <c:pt idx="1055">
                  <c:v>42079</c:v>
                </c:pt>
                <c:pt idx="1056">
                  <c:v>42076</c:v>
                </c:pt>
                <c:pt idx="1057">
                  <c:v>42075</c:v>
                </c:pt>
                <c:pt idx="1058">
                  <c:v>42074</c:v>
                </c:pt>
                <c:pt idx="1059">
                  <c:v>42073</c:v>
                </c:pt>
                <c:pt idx="1060">
                  <c:v>42072</c:v>
                </c:pt>
                <c:pt idx="1061">
                  <c:v>42069</c:v>
                </c:pt>
                <c:pt idx="1062">
                  <c:v>42068</c:v>
                </c:pt>
                <c:pt idx="1063">
                  <c:v>42067</c:v>
                </c:pt>
                <c:pt idx="1064">
                  <c:v>42066</c:v>
                </c:pt>
                <c:pt idx="1065">
                  <c:v>42065</c:v>
                </c:pt>
                <c:pt idx="1066">
                  <c:v>42062</c:v>
                </c:pt>
                <c:pt idx="1067">
                  <c:v>42061</c:v>
                </c:pt>
                <c:pt idx="1068">
                  <c:v>42060</c:v>
                </c:pt>
                <c:pt idx="1069">
                  <c:v>42059</c:v>
                </c:pt>
                <c:pt idx="1070">
                  <c:v>42058</c:v>
                </c:pt>
                <c:pt idx="1071">
                  <c:v>42055</c:v>
                </c:pt>
                <c:pt idx="1072">
                  <c:v>42054</c:v>
                </c:pt>
                <c:pt idx="1073">
                  <c:v>42053</c:v>
                </c:pt>
                <c:pt idx="1074">
                  <c:v>42052</c:v>
                </c:pt>
                <c:pt idx="1075">
                  <c:v>42051</c:v>
                </c:pt>
                <c:pt idx="1076">
                  <c:v>42048</c:v>
                </c:pt>
                <c:pt idx="1077">
                  <c:v>42047</c:v>
                </c:pt>
                <c:pt idx="1078">
                  <c:v>42046</c:v>
                </c:pt>
                <c:pt idx="1079">
                  <c:v>42045</c:v>
                </c:pt>
                <c:pt idx="1080">
                  <c:v>42044</c:v>
                </c:pt>
                <c:pt idx="1081">
                  <c:v>42041</c:v>
                </c:pt>
                <c:pt idx="1082">
                  <c:v>42040</c:v>
                </c:pt>
                <c:pt idx="1083">
                  <c:v>42039</c:v>
                </c:pt>
                <c:pt idx="1084">
                  <c:v>42038</c:v>
                </c:pt>
                <c:pt idx="1085">
                  <c:v>42037</c:v>
                </c:pt>
                <c:pt idx="1086">
                  <c:v>42034</c:v>
                </c:pt>
                <c:pt idx="1087">
                  <c:v>42033</c:v>
                </c:pt>
                <c:pt idx="1088">
                  <c:v>42032</c:v>
                </c:pt>
                <c:pt idx="1089">
                  <c:v>42031</c:v>
                </c:pt>
                <c:pt idx="1090">
                  <c:v>42027</c:v>
                </c:pt>
                <c:pt idx="1091">
                  <c:v>42026</c:v>
                </c:pt>
                <c:pt idx="1092">
                  <c:v>42025</c:v>
                </c:pt>
                <c:pt idx="1093">
                  <c:v>42024</c:v>
                </c:pt>
                <c:pt idx="1094">
                  <c:v>42023</c:v>
                </c:pt>
                <c:pt idx="1095">
                  <c:v>42020</c:v>
                </c:pt>
                <c:pt idx="1096">
                  <c:v>42019</c:v>
                </c:pt>
                <c:pt idx="1097">
                  <c:v>42018</c:v>
                </c:pt>
                <c:pt idx="1098">
                  <c:v>42017</c:v>
                </c:pt>
                <c:pt idx="1099">
                  <c:v>42016</c:v>
                </c:pt>
                <c:pt idx="1100">
                  <c:v>42013</c:v>
                </c:pt>
                <c:pt idx="1101">
                  <c:v>42012</c:v>
                </c:pt>
                <c:pt idx="1102">
                  <c:v>42011</c:v>
                </c:pt>
                <c:pt idx="1103">
                  <c:v>42010</c:v>
                </c:pt>
                <c:pt idx="1104">
                  <c:v>42009</c:v>
                </c:pt>
                <c:pt idx="1105">
                  <c:v>42006</c:v>
                </c:pt>
                <c:pt idx="1106">
                  <c:v>42004</c:v>
                </c:pt>
                <c:pt idx="1107">
                  <c:v>42003</c:v>
                </c:pt>
                <c:pt idx="1108">
                  <c:v>42002</c:v>
                </c:pt>
                <c:pt idx="1109">
                  <c:v>41997</c:v>
                </c:pt>
                <c:pt idx="1110">
                  <c:v>41996</c:v>
                </c:pt>
                <c:pt idx="1111">
                  <c:v>41995</c:v>
                </c:pt>
                <c:pt idx="1112">
                  <c:v>41992</c:v>
                </c:pt>
                <c:pt idx="1113">
                  <c:v>41991</c:v>
                </c:pt>
                <c:pt idx="1114">
                  <c:v>41990</c:v>
                </c:pt>
                <c:pt idx="1115">
                  <c:v>41989</c:v>
                </c:pt>
                <c:pt idx="1116">
                  <c:v>41988</c:v>
                </c:pt>
                <c:pt idx="1117">
                  <c:v>41985</c:v>
                </c:pt>
                <c:pt idx="1118">
                  <c:v>41984</c:v>
                </c:pt>
                <c:pt idx="1119">
                  <c:v>41983</c:v>
                </c:pt>
                <c:pt idx="1120">
                  <c:v>41982</c:v>
                </c:pt>
                <c:pt idx="1121">
                  <c:v>41981</c:v>
                </c:pt>
                <c:pt idx="1122">
                  <c:v>41978</c:v>
                </c:pt>
                <c:pt idx="1123">
                  <c:v>41977</c:v>
                </c:pt>
                <c:pt idx="1124">
                  <c:v>41976</c:v>
                </c:pt>
                <c:pt idx="1125">
                  <c:v>41975</c:v>
                </c:pt>
                <c:pt idx="1126">
                  <c:v>41974</c:v>
                </c:pt>
                <c:pt idx="1127">
                  <c:v>41971</c:v>
                </c:pt>
                <c:pt idx="1128">
                  <c:v>41970</c:v>
                </c:pt>
                <c:pt idx="1129">
                  <c:v>41969</c:v>
                </c:pt>
                <c:pt idx="1130">
                  <c:v>41968</c:v>
                </c:pt>
                <c:pt idx="1131">
                  <c:v>41967</c:v>
                </c:pt>
                <c:pt idx="1132">
                  <c:v>41964</c:v>
                </c:pt>
                <c:pt idx="1133">
                  <c:v>41963</c:v>
                </c:pt>
                <c:pt idx="1134">
                  <c:v>41962</c:v>
                </c:pt>
                <c:pt idx="1135">
                  <c:v>41961</c:v>
                </c:pt>
                <c:pt idx="1136">
                  <c:v>41960</c:v>
                </c:pt>
                <c:pt idx="1137">
                  <c:v>41957</c:v>
                </c:pt>
                <c:pt idx="1138">
                  <c:v>41956</c:v>
                </c:pt>
                <c:pt idx="1139">
                  <c:v>41955</c:v>
                </c:pt>
                <c:pt idx="1140">
                  <c:v>41954</c:v>
                </c:pt>
                <c:pt idx="1141">
                  <c:v>41953</c:v>
                </c:pt>
                <c:pt idx="1142">
                  <c:v>41950</c:v>
                </c:pt>
                <c:pt idx="1143">
                  <c:v>41949</c:v>
                </c:pt>
                <c:pt idx="1144">
                  <c:v>41948</c:v>
                </c:pt>
                <c:pt idx="1145">
                  <c:v>41947</c:v>
                </c:pt>
                <c:pt idx="1146">
                  <c:v>41946</c:v>
                </c:pt>
                <c:pt idx="1147">
                  <c:v>41943</c:v>
                </c:pt>
                <c:pt idx="1148">
                  <c:v>41942</c:v>
                </c:pt>
                <c:pt idx="1149">
                  <c:v>41941</c:v>
                </c:pt>
                <c:pt idx="1150">
                  <c:v>41940</c:v>
                </c:pt>
                <c:pt idx="1151">
                  <c:v>41939</c:v>
                </c:pt>
                <c:pt idx="1152">
                  <c:v>41936</c:v>
                </c:pt>
                <c:pt idx="1153">
                  <c:v>41935</c:v>
                </c:pt>
                <c:pt idx="1154">
                  <c:v>41934</c:v>
                </c:pt>
                <c:pt idx="1155">
                  <c:v>41933</c:v>
                </c:pt>
                <c:pt idx="1156">
                  <c:v>41932</c:v>
                </c:pt>
                <c:pt idx="1157">
                  <c:v>41929</c:v>
                </c:pt>
                <c:pt idx="1158">
                  <c:v>41928</c:v>
                </c:pt>
                <c:pt idx="1159">
                  <c:v>41927</c:v>
                </c:pt>
                <c:pt idx="1160">
                  <c:v>41926</c:v>
                </c:pt>
                <c:pt idx="1161">
                  <c:v>41925</c:v>
                </c:pt>
                <c:pt idx="1162">
                  <c:v>41922</c:v>
                </c:pt>
                <c:pt idx="1163">
                  <c:v>41921</c:v>
                </c:pt>
                <c:pt idx="1164">
                  <c:v>41920</c:v>
                </c:pt>
                <c:pt idx="1165">
                  <c:v>41919</c:v>
                </c:pt>
                <c:pt idx="1166">
                  <c:v>41918</c:v>
                </c:pt>
                <c:pt idx="1167">
                  <c:v>41915</c:v>
                </c:pt>
                <c:pt idx="1168">
                  <c:v>41914</c:v>
                </c:pt>
                <c:pt idx="1169">
                  <c:v>41913</c:v>
                </c:pt>
                <c:pt idx="1170">
                  <c:v>41912</c:v>
                </c:pt>
                <c:pt idx="1171">
                  <c:v>41911</c:v>
                </c:pt>
                <c:pt idx="1172">
                  <c:v>41908</c:v>
                </c:pt>
                <c:pt idx="1173">
                  <c:v>41907</c:v>
                </c:pt>
                <c:pt idx="1174">
                  <c:v>41906</c:v>
                </c:pt>
                <c:pt idx="1175">
                  <c:v>41905</c:v>
                </c:pt>
                <c:pt idx="1176">
                  <c:v>41904</c:v>
                </c:pt>
                <c:pt idx="1177">
                  <c:v>41901</c:v>
                </c:pt>
                <c:pt idx="1178">
                  <c:v>41900</c:v>
                </c:pt>
                <c:pt idx="1179">
                  <c:v>41899</c:v>
                </c:pt>
                <c:pt idx="1180">
                  <c:v>41898</c:v>
                </c:pt>
                <c:pt idx="1181">
                  <c:v>41897</c:v>
                </c:pt>
                <c:pt idx="1182">
                  <c:v>41894</c:v>
                </c:pt>
                <c:pt idx="1183">
                  <c:v>41893</c:v>
                </c:pt>
                <c:pt idx="1184">
                  <c:v>41892</c:v>
                </c:pt>
                <c:pt idx="1185">
                  <c:v>41891</c:v>
                </c:pt>
                <c:pt idx="1186">
                  <c:v>41890</c:v>
                </c:pt>
                <c:pt idx="1187">
                  <c:v>41887</c:v>
                </c:pt>
                <c:pt idx="1188">
                  <c:v>41886</c:v>
                </c:pt>
                <c:pt idx="1189">
                  <c:v>41885</c:v>
                </c:pt>
                <c:pt idx="1190">
                  <c:v>41884</c:v>
                </c:pt>
                <c:pt idx="1191">
                  <c:v>41883</c:v>
                </c:pt>
                <c:pt idx="1192">
                  <c:v>41880</c:v>
                </c:pt>
                <c:pt idx="1193">
                  <c:v>41879</c:v>
                </c:pt>
                <c:pt idx="1194">
                  <c:v>41878</c:v>
                </c:pt>
                <c:pt idx="1195">
                  <c:v>41877</c:v>
                </c:pt>
                <c:pt idx="1196">
                  <c:v>41876</c:v>
                </c:pt>
                <c:pt idx="1197">
                  <c:v>41873</c:v>
                </c:pt>
                <c:pt idx="1198">
                  <c:v>41872</c:v>
                </c:pt>
                <c:pt idx="1199">
                  <c:v>41871</c:v>
                </c:pt>
                <c:pt idx="1200">
                  <c:v>41870</c:v>
                </c:pt>
                <c:pt idx="1201">
                  <c:v>41869</c:v>
                </c:pt>
                <c:pt idx="1202">
                  <c:v>41866</c:v>
                </c:pt>
                <c:pt idx="1203">
                  <c:v>41865</c:v>
                </c:pt>
                <c:pt idx="1204">
                  <c:v>41864</c:v>
                </c:pt>
                <c:pt idx="1205">
                  <c:v>41863</c:v>
                </c:pt>
                <c:pt idx="1206">
                  <c:v>41862</c:v>
                </c:pt>
                <c:pt idx="1207">
                  <c:v>41859</c:v>
                </c:pt>
                <c:pt idx="1208">
                  <c:v>41858</c:v>
                </c:pt>
                <c:pt idx="1209">
                  <c:v>41857</c:v>
                </c:pt>
                <c:pt idx="1210">
                  <c:v>41856</c:v>
                </c:pt>
                <c:pt idx="1211">
                  <c:v>41855</c:v>
                </c:pt>
                <c:pt idx="1212">
                  <c:v>41852</c:v>
                </c:pt>
                <c:pt idx="1213">
                  <c:v>41851</c:v>
                </c:pt>
                <c:pt idx="1214">
                  <c:v>41850</c:v>
                </c:pt>
                <c:pt idx="1215">
                  <c:v>41849</c:v>
                </c:pt>
                <c:pt idx="1216">
                  <c:v>41848</c:v>
                </c:pt>
                <c:pt idx="1217">
                  <c:v>41845</c:v>
                </c:pt>
                <c:pt idx="1218">
                  <c:v>41844</c:v>
                </c:pt>
                <c:pt idx="1219">
                  <c:v>41843</c:v>
                </c:pt>
                <c:pt idx="1220">
                  <c:v>41842</c:v>
                </c:pt>
                <c:pt idx="1221">
                  <c:v>41841</c:v>
                </c:pt>
                <c:pt idx="1222">
                  <c:v>41838</c:v>
                </c:pt>
                <c:pt idx="1223">
                  <c:v>41837</c:v>
                </c:pt>
                <c:pt idx="1224">
                  <c:v>41836</c:v>
                </c:pt>
                <c:pt idx="1225">
                  <c:v>41835</c:v>
                </c:pt>
                <c:pt idx="1226">
                  <c:v>41834</c:v>
                </c:pt>
                <c:pt idx="1227">
                  <c:v>41831</c:v>
                </c:pt>
                <c:pt idx="1228">
                  <c:v>41830</c:v>
                </c:pt>
                <c:pt idx="1229">
                  <c:v>41829</c:v>
                </c:pt>
                <c:pt idx="1230">
                  <c:v>41828</c:v>
                </c:pt>
                <c:pt idx="1231">
                  <c:v>41827</c:v>
                </c:pt>
                <c:pt idx="1232">
                  <c:v>41824</c:v>
                </c:pt>
                <c:pt idx="1233">
                  <c:v>41823</c:v>
                </c:pt>
                <c:pt idx="1234">
                  <c:v>41822</c:v>
                </c:pt>
                <c:pt idx="1235">
                  <c:v>41821</c:v>
                </c:pt>
                <c:pt idx="1236">
                  <c:v>41820</c:v>
                </c:pt>
                <c:pt idx="1237">
                  <c:v>41817</c:v>
                </c:pt>
                <c:pt idx="1238">
                  <c:v>41816</c:v>
                </c:pt>
                <c:pt idx="1239">
                  <c:v>41815</c:v>
                </c:pt>
                <c:pt idx="1240">
                  <c:v>41814</c:v>
                </c:pt>
                <c:pt idx="1241">
                  <c:v>41813</c:v>
                </c:pt>
                <c:pt idx="1242">
                  <c:v>41810</c:v>
                </c:pt>
                <c:pt idx="1243">
                  <c:v>41809</c:v>
                </c:pt>
                <c:pt idx="1244">
                  <c:v>41808</c:v>
                </c:pt>
                <c:pt idx="1245">
                  <c:v>41807</c:v>
                </c:pt>
                <c:pt idx="1246">
                  <c:v>41806</c:v>
                </c:pt>
                <c:pt idx="1247">
                  <c:v>41803</c:v>
                </c:pt>
                <c:pt idx="1248">
                  <c:v>41802</c:v>
                </c:pt>
                <c:pt idx="1249">
                  <c:v>41801</c:v>
                </c:pt>
                <c:pt idx="1250">
                  <c:v>41800</c:v>
                </c:pt>
                <c:pt idx="1251">
                  <c:v>41796</c:v>
                </c:pt>
                <c:pt idx="1252">
                  <c:v>41795</c:v>
                </c:pt>
                <c:pt idx="1253">
                  <c:v>41794</c:v>
                </c:pt>
                <c:pt idx="1254">
                  <c:v>41793</c:v>
                </c:pt>
                <c:pt idx="1255">
                  <c:v>41792</c:v>
                </c:pt>
                <c:pt idx="1256">
                  <c:v>41789</c:v>
                </c:pt>
                <c:pt idx="1257">
                  <c:v>41788</c:v>
                </c:pt>
                <c:pt idx="1258">
                  <c:v>41787</c:v>
                </c:pt>
                <c:pt idx="1259">
                  <c:v>41786</c:v>
                </c:pt>
                <c:pt idx="1260">
                  <c:v>41785</c:v>
                </c:pt>
                <c:pt idx="1261">
                  <c:v>41782</c:v>
                </c:pt>
                <c:pt idx="1262">
                  <c:v>41781</c:v>
                </c:pt>
                <c:pt idx="1263">
                  <c:v>41780</c:v>
                </c:pt>
                <c:pt idx="1264">
                  <c:v>41779</c:v>
                </c:pt>
                <c:pt idx="1265">
                  <c:v>41778</c:v>
                </c:pt>
                <c:pt idx="1266">
                  <c:v>41775</c:v>
                </c:pt>
                <c:pt idx="1267">
                  <c:v>41774</c:v>
                </c:pt>
                <c:pt idx="1268">
                  <c:v>41773</c:v>
                </c:pt>
                <c:pt idx="1269">
                  <c:v>41772</c:v>
                </c:pt>
                <c:pt idx="1270">
                  <c:v>41771</c:v>
                </c:pt>
                <c:pt idx="1271">
                  <c:v>41768</c:v>
                </c:pt>
                <c:pt idx="1272">
                  <c:v>41767</c:v>
                </c:pt>
                <c:pt idx="1273">
                  <c:v>41766</c:v>
                </c:pt>
                <c:pt idx="1274">
                  <c:v>41765</c:v>
                </c:pt>
                <c:pt idx="1275">
                  <c:v>41764</c:v>
                </c:pt>
                <c:pt idx="1276">
                  <c:v>41761</c:v>
                </c:pt>
                <c:pt idx="1277">
                  <c:v>41760</c:v>
                </c:pt>
                <c:pt idx="1278">
                  <c:v>41759</c:v>
                </c:pt>
                <c:pt idx="1279">
                  <c:v>41758</c:v>
                </c:pt>
                <c:pt idx="1280">
                  <c:v>41757</c:v>
                </c:pt>
                <c:pt idx="1281">
                  <c:v>41753</c:v>
                </c:pt>
                <c:pt idx="1282">
                  <c:v>41752</c:v>
                </c:pt>
                <c:pt idx="1283">
                  <c:v>41751</c:v>
                </c:pt>
                <c:pt idx="1284">
                  <c:v>41746</c:v>
                </c:pt>
                <c:pt idx="1285">
                  <c:v>41745</c:v>
                </c:pt>
                <c:pt idx="1286">
                  <c:v>41744</c:v>
                </c:pt>
                <c:pt idx="1287">
                  <c:v>41743</c:v>
                </c:pt>
                <c:pt idx="1288">
                  <c:v>41740</c:v>
                </c:pt>
                <c:pt idx="1289">
                  <c:v>41739</c:v>
                </c:pt>
                <c:pt idx="1290">
                  <c:v>41738</c:v>
                </c:pt>
                <c:pt idx="1291">
                  <c:v>41737</c:v>
                </c:pt>
                <c:pt idx="1292">
                  <c:v>41736</c:v>
                </c:pt>
                <c:pt idx="1293">
                  <c:v>41733</c:v>
                </c:pt>
                <c:pt idx="1294">
                  <c:v>41732</c:v>
                </c:pt>
                <c:pt idx="1295">
                  <c:v>41731</c:v>
                </c:pt>
                <c:pt idx="1296">
                  <c:v>41730</c:v>
                </c:pt>
                <c:pt idx="1297">
                  <c:v>41729</c:v>
                </c:pt>
                <c:pt idx="1298">
                  <c:v>41726</c:v>
                </c:pt>
                <c:pt idx="1299">
                  <c:v>41725</c:v>
                </c:pt>
                <c:pt idx="1300">
                  <c:v>41724</c:v>
                </c:pt>
                <c:pt idx="1301">
                  <c:v>41723</c:v>
                </c:pt>
                <c:pt idx="1302">
                  <c:v>41722</c:v>
                </c:pt>
                <c:pt idx="1303">
                  <c:v>41719</c:v>
                </c:pt>
                <c:pt idx="1304">
                  <c:v>41718</c:v>
                </c:pt>
                <c:pt idx="1305">
                  <c:v>41717</c:v>
                </c:pt>
                <c:pt idx="1306">
                  <c:v>41716</c:v>
                </c:pt>
                <c:pt idx="1307">
                  <c:v>41715</c:v>
                </c:pt>
                <c:pt idx="1308">
                  <c:v>41712</c:v>
                </c:pt>
                <c:pt idx="1309">
                  <c:v>41711</c:v>
                </c:pt>
                <c:pt idx="1310">
                  <c:v>41710</c:v>
                </c:pt>
                <c:pt idx="1311">
                  <c:v>41709</c:v>
                </c:pt>
                <c:pt idx="1312">
                  <c:v>41708</c:v>
                </c:pt>
                <c:pt idx="1313">
                  <c:v>41705</c:v>
                </c:pt>
                <c:pt idx="1314">
                  <c:v>41704</c:v>
                </c:pt>
                <c:pt idx="1315">
                  <c:v>41703</c:v>
                </c:pt>
                <c:pt idx="1316">
                  <c:v>41702</c:v>
                </c:pt>
                <c:pt idx="1317">
                  <c:v>41701</c:v>
                </c:pt>
                <c:pt idx="1318">
                  <c:v>41698</c:v>
                </c:pt>
                <c:pt idx="1319">
                  <c:v>41697</c:v>
                </c:pt>
                <c:pt idx="1320">
                  <c:v>41696</c:v>
                </c:pt>
                <c:pt idx="1321">
                  <c:v>41695</c:v>
                </c:pt>
                <c:pt idx="1322">
                  <c:v>41694</c:v>
                </c:pt>
                <c:pt idx="1323">
                  <c:v>41691</c:v>
                </c:pt>
                <c:pt idx="1324">
                  <c:v>41690</c:v>
                </c:pt>
                <c:pt idx="1325">
                  <c:v>41689</c:v>
                </c:pt>
                <c:pt idx="1326">
                  <c:v>41688</c:v>
                </c:pt>
                <c:pt idx="1327">
                  <c:v>41687</c:v>
                </c:pt>
                <c:pt idx="1328">
                  <c:v>41684</c:v>
                </c:pt>
                <c:pt idx="1329">
                  <c:v>41683</c:v>
                </c:pt>
                <c:pt idx="1330">
                  <c:v>41682</c:v>
                </c:pt>
                <c:pt idx="1331">
                  <c:v>41681</c:v>
                </c:pt>
                <c:pt idx="1332">
                  <c:v>41680</c:v>
                </c:pt>
                <c:pt idx="1333">
                  <c:v>41677</c:v>
                </c:pt>
                <c:pt idx="1334">
                  <c:v>41676</c:v>
                </c:pt>
                <c:pt idx="1335">
                  <c:v>41675</c:v>
                </c:pt>
                <c:pt idx="1336">
                  <c:v>41674</c:v>
                </c:pt>
                <c:pt idx="1337">
                  <c:v>41673</c:v>
                </c:pt>
                <c:pt idx="1338">
                  <c:v>41670</c:v>
                </c:pt>
                <c:pt idx="1339">
                  <c:v>41669</c:v>
                </c:pt>
                <c:pt idx="1340">
                  <c:v>41668</c:v>
                </c:pt>
                <c:pt idx="1341">
                  <c:v>41667</c:v>
                </c:pt>
                <c:pt idx="1342">
                  <c:v>41663</c:v>
                </c:pt>
                <c:pt idx="1343">
                  <c:v>41662</c:v>
                </c:pt>
                <c:pt idx="1344">
                  <c:v>41661</c:v>
                </c:pt>
                <c:pt idx="1345">
                  <c:v>41660</c:v>
                </c:pt>
                <c:pt idx="1346">
                  <c:v>41659</c:v>
                </c:pt>
                <c:pt idx="1347">
                  <c:v>41656</c:v>
                </c:pt>
                <c:pt idx="1348">
                  <c:v>41655</c:v>
                </c:pt>
                <c:pt idx="1349">
                  <c:v>41654</c:v>
                </c:pt>
                <c:pt idx="1350">
                  <c:v>41653</c:v>
                </c:pt>
                <c:pt idx="1351">
                  <c:v>41652</c:v>
                </c:pt>
                <c:pt idx="1352">
                  <c:v>41649</c:v>
                </c:pt>
                <c:pt idx="1353">
                  <c:v>41648</c:v>
                </c:pt>
                <c:pt idx="1354">
                  <c:v>41647</c:v>
                </c:pt>
                <c:pt idx="1355">
                  <c:v>41646</c:v>
                </c:pt>
                <c:pt idx="1356">
                  <c:v>41645</c:v>
                </c:pt>
                <c:pt idx="1357">
                  <c:v>41642</c:v>
                </c:pt>
                <c:pt idx="1358">
                  <c:v>41641</c:v>
                </c:pt>
                <c:pt idx="1359">
                  <c:v>41639</c:v>
                </c:pt>
                <c:pt idx="1360">
                  <c:v>41638</c:v>
                </c:pt>
                <c:pt idx="1361">
                  <c:v>41635</c:v>
                </c:pt>
                <c:pt idx="1362">
                  <c:v>41632</c:v>
                </c:pt>
                <c:pt idx="1363">
                  <c:v>41631</c:v>
                </c:pt>
                <c:pt idx="1364">
                  <c:v>41628</c:v>
                </c:pt>
                <c:pt idx="1365">
                  <c:v>41627</c:v>
                </c:pt>
                <c:pt idx="1366">
                  <c:v>41626</c:v>
                </c:pt>
                <c:pt idx="1367">
                  <c:v>41625</c:v>
                </c:pt>
                <c:pt idx="1368">
                  <c:v>41624</c:v>
                </c:pt>
                <c:pt idx="1369">
                  <c:v>41621</c:v>
                </c:pt>
                <c:pt idx="1370">
                  <c:v>41620</c:v>
                </c:pt>
                <c:pt idx="1371">
                  <c:v>41619</c:v>
                </c:pt>
                <c:pt idx="1372">
                  <c:v>41618</c:v>
                </c:pt>
                <c:pt idx="1373">
                  <c:v>41617</c:v>
                </c:pt>
                <c:pt idx="1374">
                  <c:v>41614</c:v>
                </c:pt>
                <c:pt idx="1375">
                  <c:v>41613</c:v>
                </c:pt>
                <c:pt idx="1376">
                  <c:v>41612</c:v>
                </c:pt>
                <c:pt idx="1377">
                  <c:v>41611</c:v>
                </c:pt>
                <c:pt idx="1378">
                  <c:v>41610</c:v>
                </c:pt>
                <c:pt idx="1379">
                  <c:v>41607</c:v>
                </c:pt>
                <c:pt idx="1380">
                  <c:v>41606</c:v>
                </c:pt>
                <c:pt idx="1381">
                  <c:v>41605</c:v>
                </c:pt>
                <c:pt idx="1382">
                  <c:v>41604</c:v>
                </c:pt>
                <c:pt idx="1383">
                  <c:v>41603</c:v>
                </c:pt>
                <c:pt idx="1384">
                  <c:v>41600</c:v>
                </c:pt>
                <c:pt idx="1385">
                  <c:v>41599</c:v>
                </c:pt>
                <c:pt idx="1386">
                  <c:v>41598</c:v>
                </c:pt>
                <c:pt idx="1387">
                  <c:v>41597</c:v>
                </c:pt>
                <c:pt idx="1388">
                  <c:v>41596</c:v>
                </c:pt>
                <c:pt idx="1389">
                  <c:v>41593</c:v>
                </c:pt>
                <c:pt idx="1390">
                  <c:v>41592</c:v>
                </c:pt>
                <c:pt idx="1391">
                  <c:v>41591</c:v>
                </c:pt>
                <c:pt idx="1392">
                  <c:v>41590</c:v>
                </c:pt>
                <c:pt idx="1393">
                  <c:v>41589</c:v>
                </c:pt>
                <c:pt idx="1394">
                  <c:v>41586</c:v>
                </c:pt>
                <c:pt idx="1395">
                  <c:v>41585</c:v>
                </c:pt>
                <c:pt idx="1396">
                  <c:v>41584</c:v>
                </c:pt>
                <c:pt idx="1397">
                  <c:v>41583</c:v>
                </c:pt>
                <c:pt idx="1398">
                  <c:v>41582</c:v>
                </c:pt>
                <c:pt idx="1399">
                  <c:v>41579</c:v>
                </c:pt>
                <c:pt idx="1400">
                  <c:v>41578</c:v>
                </c:pt>
                <c:pt idx="1401">
                  <c:v>41577</c:v>
                </c:pt>
                <c:pt idx="1402">
                  <c:v>41576</c:v>
                </c:pt>
                <c:pt idx="1403">
                  <c:v>41575</c:v>
                </c:pt>
                <c:pt idx="1404">
                  <c:v>41572</c:v>
                </c:pt>
                <c:pt idx="1405">
                  <c:v>41571</c:v>
                </c:pt>
                <c:pt idx="1406">
                  <c:v>41570</c:v>
                </c:pt>
                <c:pt idx="1407">
                  <c:v>41569</c:v>
                </c:pt>
                <c:pt idx="1408">
                  <c:v>41568</c:v>
                </c:pt>
                <c:pt idx="1409">
                  <c:v>41565</c:v>
                </c:pt>
                <c:pt idx="1410">
                  <c:v>41564</c:v>
                </c:pt>
                <c:pt idx="1411">
                  <c:v>41563</c:v>
                </c:pt>
                <c:pt idx="1412">
                  <c:v>41562</c:v>
                </c:pt>
                <c:pt idx="1413">
                  <c:v>41561</c:v>
                </c:pt>
                <c:pt idx="1414">
                  <c:v>41558</c:v>
                </c:pt>
                <c:pt idx="1415">
                  <c:v>41557</c:v>
                </c:pt>
                <c:pt idx="1416">
                  <c:v>41556</c:v>
                </c:pt>
                <c:pt idx="1417">
                  <c:v>41555</c:v>
                </c:pt>
                <c:pt idx="1418">
                  <c:v>41554</c:v>
                </c:pt>
                <c:pt idx="1419">
                  <c:v>41551</c:v>
                </c:pt>
                <c:pt idx="1420">
                  <c:v>41550</c:v>
                </c:pt>
                <c:pt idx="1421">
                  <c:v>41549</c:v>
                </c:pt>
                <c:pt idx="1422">
                  <c:v>41548</c:v>
                </c:pt>
                <c:pt idx="1423">
                  <c:v>41547</c:v>
                </c:pt>
                <c:pt idx="1424">
                  <c:v>41544</c:v>
                </c:pt>
                <c:pt idx="1425">
                  <c:v>41543</c:v>
                </c:pt>
                <c:pt idx="1426">
                  <c:v>41542</c:v>
                </c:pt>
                <c:pt idx="1427">
                  <c:v>41541</c:v>
                </c:pt>
                <c:pt idx="1428">
                  <c:v>41540</c:v>
                </c:pt>
                <c:pt idx="1429">
                  <c:v>41537</c:v>
                </c:pt>
                <c:pt idx="1430">
                  <c:v>41536</c:v>
                </c:pt>
                <c:pt idx="1431">
                  <c:v>41535</c:v>
                </c:pt>
                <c:pt idx="1432">
                  <c:v>41534</c:v>
                </c:pt>
                <c:pt idx="1433">
                  <c:v>41533</c:v>
                </c:pt>
                <c:pt idx="1434">
                  <c:v>41530</c:v>
                </c:pt>
                <c:pt idx="1435">
                  <c:v>41529</c:v>
                </c:pt>
                <c:pt idx="1436">
                  <c:v>41528</c:v>
                </c:pt>
                <c:pt idx="1437">
                  <c:v>41527</c:v>
                </c:pt>
                <c:pt idx="1438">
                  <c:v>41526</c:v>
                </c:pt>
                <c:pt idx="1439">
                  <c:v>41523</c:v>
                </c:pt>
                <c:pt idx="1440">
                  <c:v>41522</c:v>
                </c:pt>
                <c:pt idx="1441">
                  <c:v>41521</c:v>
                </c:pt>
                <c:pt idx="1442">
                  <c:v>41520</c:v>
                </c:pt>
                <c:pt idx="1443">
                  <c:v>41519</c:v>
                </c:pt>
                <c:pt idx="1444">
                  <c:v>41516</c:v>
                </c:pt>
                <c:pt idx="1445">
                  <c:v>41515</c:v>
                </c:pt>
                <c:pt idx="1446">
                  <c:v>41514</c:v>
                </c:pt>
                <c:pt idx="1447">
                  <c:v>41513</c:v>
                </c:pt>
                <c:pt idx="1448">
                  <c:v>41512</c:v>
                </c:pt>
                <c:pt idx="1449">
                  <c:v>41509</c:v>
                </c:pt>
                <c:pt idx="1450">
                  <c:v>41508</c:v>
                </c:pt>
                <c:pt idx="1451">
                  <c:v>41507</c:v>
                </c:pt>
                <c:pt idx="1452">
                  <c:v>41506</c:v>
                </c:pt>
                <c:pt idx="1453">
                  <c:v>41505</c:v>
                </c:pt>
                <c:pt idx="1454">
                  <c:v>41502</c:v>
                </c:pt>
                <c:pt idx="1455">
                  <c:v>41501</c:v>
                </c:pt>
                <c:pt idx="1456">
                  <c:v>41500</c:v>
                </c:pt>
                <c:pt idx="1457">
                  <c:v>41499</c:v>
                </c:pt>
                <c:pt idx="1458">
                  <c:v>41498</c:v>
                </c:pt>
                <c:pt idx="1459">
                  <c:v>41495</c:v>
                </c:pt>
                <c:pt idx="1460">
                  <c:v>41494</c:v>
                </c:pt>
                <c:pt idx="1461">
                  <c:v>41493</c:v>
                </c:pt>
                <c:pt idx="1462">
                  <c:v>41492</c:v>
                </c:pt>
                <c:pt idx="1463">
                  <c:v>41491</c:v>
                </c:pt>
                <c:pt idx="1464">
                  <c:v>41488</c:v>
                </c:pt>
                <c:pt idx="1465">
                  <c:v>41487</c:v>
                </c:pt>
                <c:pt idx="1466">
                  <c:v>41486</c:v>
                </c:pt>
                <c:pt idx="1467">
                  <c:v>41485</c:v>
                </c:pt>
                <c:pt idx="1468">
                  <c:v>41484</c:v>
                </c:pt>
                <c:pt idx="1469">
                  <c:v>41481</c:v>
                </c:pt>
                <c:pt idx="1470">
                  <c:v>41480</c:v>
                </c:pt>
                <c:pt idx="1471">
                  <c:v>41479</c:v>
                </c:pt>
                <c:pt idx="1472">
                  <c:v>41478</c:v>
                </c:pt>
                <c:pt idx="1473">
                  <c:v>41477</c:v>
                </c:pt>
                <c:pt idx="1474">
                  <c:v>41474</c:v>
                </c:pt>
                <c:pt idx="1475">
                  <c:v>41473</c:v>
                </c:pt>
                <c:pt idx="1476">
                  <c:v>41472</c:v>
                </c:pt>
                <c:pt idx="1477">
                  <c:v>41471</c:v>
                </c:pt>
                <c:pt idx="1478">
                  <c:v>41470</c:v>
                </c:pt>
                <c:pt idx="1479">
                  <c:v>41467</c:v>
                </c:pt>
                <c:pt idx="1480">
                  <c:v>41466</c:v>
                </c:pt>
                <c:pt idx="1481">
                  <c:v>41465</c:v>
                </c:pt>
                <c:pt idx="1482">
                  <c:v>41464</c:v>
                </c:pt>
                <c:pt idx="1483">
                  <c:v>41463</c:v>
                </c:pt>
                <c:pt idx="1484">
                  <c:v>41460</c:v>
                </c:pt>
                <c:pt idx="1485">
                  <c:v>41459</c:v>
                </c:pt>
                <c:pt idx="1486">
                  <c:v>41458</c:v>
                </c:pt>
                <c:pt idx="1487">
                  <c:v>41457</c:v>
                </c:pt>
                <c:pt idx="1488">
                  <c:v>41456</c:v>
                </c:pt>
                <c:pt idx="1489">
                  <c:v>41453</c:v>
                </c:pt>
                <c:pt idx="1490">
                  <c:v>41452</c:v>
                </c:pt>
                <c:pt idx="1491">
                  <c:v>41451</c:v>
                </c:pt>
                <c:pt idx="1492">
                  <c:v>41450</c:v>
                </c:pt>
                <c:pt idx="1493">
                  <c:v>41449</c:v>
                </c:pt>
                <c:pt idx="1494">
                  <c:v>41446</c:v>
                </c:pt>
                <c:pt idx="1495">
                  <c:v>41445</c:v>
                </c:pt>
                <c:pt idx="1496">
                  <c:v>41444</c:v>
                </c:pt>
                <c:pt idx="1497">
                  <c:v>41443</c:v>
                </c:pt>
                <c:pt idx="1498">
                  <c:v>41442</c:v>
                </c:pt>
                <c:pt idx="1499">
                  <c:v>41439</c:v>
                </c:pt>
                <c:pt idx="1500">
                  <c:v>41438</c:v>
                </c:pt>
                <c:pt idx="1501">
                  <c:v>41437</c:v>
                </c:pt>
                <c:pt idx="1502">
                  <c:v>41436</c:v>
                </c:pt>
                <c:pt idx="1503">
                  <c:v>41432</c:v>
                </c:pt>
                <c:pt idx="1504">
                  <c:v>41431</c:v>
                </c:pt>
                <c:pt idx="1505">
                  <c:v>41430</c:v>
                </c:pt>
                <c:pt idx="1506">
                  <c:v>41429</c:v>
                </c:pt>
                <c:pt idx="1507">
                  <c:v>41428</c:v>
                </c:pt>
                <c:pt idx="1508">
                  <c:v>41425</c:v>
                </c:pt>
                <c:pt idx="1509">
                  <c:v>41424</c:v>
                </c:pt>
                <c:pt idx="1510">
                  <c:v>41423</c:v>
                </c:pt>
                <c:pt idx="1511">
                  <c:v>41422</c:v>
                </c:pt>
                <c:pt idx="1512">
                  <c:v>41421</c:v>
                </c:pt>
                <c:pt idx="1513">
                  <c:v>41418</c:v>
                </c:pt>
                <c:pt idx="1514">
                  <c:v>41417</c:v>
                </c:pt>
                <c:pt idx="1515">
                  <c:v>41416</c:v>
                </c:pt>
                <c:pt idx="1516">
                  <c:v>41415</c:v>
                </c:pt>
                <c:pt idx="1517">
                  <c:v>41414</c:v>
                </c:pt>
                <c:pt idx="1518">
                  <c:v>41411</c:v>
                </c:pt>
                <c:pt idx="1519">
                  <c:v>41410</c:v>
                </c:pt>
                <c:pt idx="1520">
                  <c:v>41409</c:v>
                </c:pt>
                <c:pt idx="1521">
                  <c:v>41408</c:v>
                </c:pt>
                <c:pt idx="1522">
                  <c:v>41407</c:v>
                </c:pt>
                <c:pt idx="1523">
                  <c:v>41404</c:v>
                </c:pt>
                <c:pt idx="1524">
                  <c:v>41403</c:v>
                </c:pt>
                <c:pt idx="1525">
                  <c:v>41402</c:v>
                </c:pt>
                <c:pt idx="1526">
                  <c:v>41401</c:v>
                </c:pt>
                <c:pt idx="1527">
                  <c:v>41400</c:v>
                </c:pt>
                <c:pt idx="1528">
                  <c:v>41397</c:v>
                </c:pt>
                <c:pt idx="1529">
                  <c:v>41396</c:v>
                </c:pt>
                <c:pt idx="1530">
                  <c:v>41395</c:v>
                </c:pt>
                <c:pt idx="1531">
                  <c:v>41394</c:v>
                </c:pt>
                <c:pt idx="1532">
                  <c:v>41393</c:v>
                </c:pt>
                <c:pt idx="1533">
                  <c:v>41390</c:v>
                </c:pt>
                <c:pt idx="1534">
                  <c:v>41388</c:v>
                </c:pt>
                <c:pt idx="1535">
                  <c:v>41387</c:v>
                </c:pt>
                <c:pt idx="1536">
                  <c:v>41386</c:v>
                </c:pt>
                <c:pt idx="1537">
                  <c:v>41383</c:v>
                </c:pt>
                <c:pt idx="1538">
                  <c:v>41382</c:v>
                </c:pt>
                <c:pt idx="1539">
                  <c:v>41381</c:v>
                </c:pt>
                <c:pt idx="1540">
                  <c:v>41380</c:v>
                </c:pt>
                <c:pt idx="1541">
                  <c:v>41379</c:v>
                </c:pt>
                <c:pt idx="1542">
                  <c:v>41376</c:v>
                </c:pt>
                <c:pt idx="1543">
                  <c:v>41375</c:v>
                </c:pt>
                <c:pt idx="1544">
                  <c:v>41374</c:v>
                </c:pt>
                <c:pt idx="1545">
                  <c:v>41373</c:v>
                </c:pt>
                <c:pt idx="1546">
                  <c:v>41372</c:v>
                </c:pt>
                <c:pt idx="1547">
                  <c:v>41369</c:v>
                </c:pt>
                <c:pt idx="1548">
                  <c:v>41368</c:v>
                </c:pt>
                <c:pt idx="1549">
                  <c:v>41367</c:v>
                </c:pt>
                <c:pt idx="1550">
                  <c:v>41366</c:v>
                </c:pt>
                <c:pt idx="1551">
                  <c:v>41361</c:v>
                </c:pt>
                <c:pt idx="1552">
                  <c:v>41360</c:v>
                </c:pt>
                <c:pt idx="1553">
                  <c:v>41359</c:v>
                </c:pt>
                <c:pt idx="1554">
                  <c:v>41358</c:v>
                </c:pt>
                <c:pt idx="1555">
                  <c:v>41355</c:v>
                </c:pt>
                <c:pt idx="1556">
                  <c:v>41354</c:v>
                </c:pt>
                <c:pt idx="1557">
                  <c:v>41353</c:v>
                </c:pt>
                <c:pt idx="1558">
                  <c:v>41352</c:v>
                </c:pt>
                <c:pt idx="1559">
                  <c:v>41351</c:v>
                </c:pt>
                <c:pt idx="1560">
                  <c:v>41348</c:v>
                </c:pt>
                <c:pt idx="1561">
                  <c:v>41347</c:v>
                </c:pt>
                <c:pt idx="1562">
                  <c:v>41346</c:v>
                </c:pt>
                <c:pt idx="1563">
                  <c:v>41345</c:v>
                </c:pt>
                <c:pt idx="1564">
                  <c:v>41344</c:v>
                </c:pt>
                <c:pt idx="1565">
                  <c:v>41341</c:v>
                </c:pt>
                <c:pt idx="1566">
                  <c:v>41340</c:v>
                </c:pt>
                <c:pt idx="1567">
                  <c:v>41339</c:v>
                </c:pt>
                <c:pt idx="1568">
                  <c:v>41338</c:v>
                </c:pt>
                <c:pt idx="1569">
                  <c:v>41337</c:v>
                </c:pt>
                <c:pt idx="1570">
                  <c:v>41334</c:v>
                </c:pt>
                <c:pt idx="1571">
                  <c:v>41333</c:v>
                </c:pt>
                <c:pt idx="1572">
                  <c:v>41332</c:v>
                </c:pt>
                <c:pt idx="1573">
                  <c:v>41331</c:v>
                </c:pt>
                <c:pt idx="1574">
                  <c:v>41330</c:v>
                </c:pt>
                <c:pt idx="1575">
                  <c:v>41327</c:v>
                </c:pt>
                <c:pt idx="1576">
                  <c:v>41326</c:v>
                </c:pt>
                <c:pt idx="1577">
                  <c:v>41325</c:v>
                </c:pt>
                <c:pt idx="1578">
                  <c:v>41324</c:v>
                </c:pt>
                <c:pt idx="1579">
                  <c:v>41323</c:v>
                </c:pt>
                <c:pt idx="1580">
                  <c:v>41320</c:v>
                </c:pt>
                <c:pt idx="1581">
                  <c:v>41319</c:v>
                </c:pt>
                <c:pt idx="1582">
                  <c:v>41318</c:v>
                </c:pt>
                <c:pt idx="1583">
                  <c:v>41317</c:v>
                </c:pt>
                <c:pt idx="1584">
                  <c:v>41316</c:v>
                </c:pt>
                <c:pt idx="1585">
                  <c:v>41313</c:v>
                </c:pt>
                <c:pt idx="1586">
                  <c:v>41312</c:v>
                </c:pt>
                <c:pt idx="1587">
                  <c:v>41311</c:v>
                </c:pt>
                <c:pt idx="1588">
                  <c:v>41310</c:v>
                </c:pt>
                <c:pt idx="1589">
                  <c:v>41309</c:v>
                </c:pt>
                <c:pt idx="1590">
                  <c:v>41306</c:v>
                </c:pt>
                <c:pt idx="1591">
                  <c:v>41305</c:v>
                </c:pt>
                <c:pt idx="1592">
                  <c:v>41304</c:v>
                </c:pt>
                <c:pt idx="1593">
                  <c:v>41303</c:v>
                </c:pt>
                <c:pt idx="1594">
                  <c:v>41299</c:v>
                </c:pt>
                <c:pt idx="1595">
                  <c:v>41298</c:v>
                </c:pt>
                <c:pt idx="1596">
                  <c:v>41297</c:v>
                </c:pt>
                <c:pt idx="1597">
                  <c:v>41296</c:v>
                </c:pt>
                <c:pt idx="1598">
                  <c:v>41295</c:v>
                </c:pt>
                <c:pt idx="1599">
                  <c:v>41292</c:v>
                </c:pt>
                <c:pt idx="1600">
                  <c:v>41291</c:v>
                </c:pt>
                <c:pt idx="1601">
                  <c:v>41290</c:v>
                </c:pt>
                <c:pt idx="1602">
                  <c:v>41289</c:v>
                </c:pt>
                <c:pt idx="1603">
                  <c:v>41288</c:v>
                </c:pt>
                <c:pt idx="1604">
                  <c:v>41285</c:v>
                </c:pt>
                <c:pt idx="1605">
                  <c:v>41284</c:v>
                </c:pt>
                <c:pt idx="1606">
                  <c:v>41283</c:v>
                </c:pt>
                <c:pt idx="1607">
                  <c:v>41282</c:v>
                </c:pt>
                <c:pt idx="1608">
                  <c:v>41281</c:v>
                </c:pt>
                <c:pt idx="1609">
                  <c:v>41278</c:v>
                </c:pt>
                <c:pt idx="1610">
                  <c:v>41277</c:v>
                </c:pt>
                <c:pt idx="1611">
                  <c:v>41276</c:v>
                </c:pt>
                <c:pt idx="1612">
                  <c:v>41274</c:v>
                </c:pt>
                <c:pt idx="1613">
                  <c:v>41271</c:v>
                </c:pt>
                <c:pt idx="1614">
                  <c:v>41270</c:v>
                </c:pt>
                <c:pt idx="1615">
                  <c:v>41267</c:v>
                </c:pt>
                <c:pt idx="1616">
                  <c:v>41264</c:v>
                </c:pt>
                <c:pt idx="1617">
                  <c:v>41263</c:v>
                </c:pt>
                <c:pt idx="1618">
                  <c:v>41262</c:v>
                </c:pt>
                <c:pt idx="1619">
                  <c:v>41261</c:v>
                </c:pt>
                <c:pt idx="1620">
                  <c:v>41260</c:v>
                </c:pt>
                <c:pt idx="1621">
                  <c:v>41257</c:v>
                </c:pt>
                <c:pt idx="1622">
                  <c:v>41256</c:v>
                </c:pt>
                <c:pt idx="1623">
                  <c:v>41255</c:v>
                </c:pt>
                <c:pt idx="1624">
                  <c:v>41254</c:v>
                </c:pt>
                <c:pt idx="1625">
                  <c:v>41253</c:v>
                </c:pt>
                <c:pt idx="1626">
                  <c:v>41250</c:v>
                </c:pt>
                <c:pt idx="1627">
                  <c:v>41249</c:v>
                </c:pt>
                <c:pt idx="1628">
                  <c:v>41248</c:v>
                </c:pt>
                <c:pt idx="1629">
                  <c:v>41247</c:v>
                </c:pt>
                <c:pt idx="1630">
                  <c:v>41246</c:v>
                </c:pt>
                <c:pt idx="1631">
                  <c:v>41243</c:v>
                </c:pt>
                <c:pt idx="1632">
                  <c:v>41242</c:v>
                </c:pt>
                <c:pt idx="1633">
                  <c:v>41241</c:v>
                </c:pt>
                <c:pt idx="1634">
                  <c:v>41240</c:v>
                </c:pt>
                <c:pt idx="1635">
                  <c:v>41239</c:v>
                </c:pt>
                <c:pt idx="1636">
                  <c:v>41236</c:v>
                </c:pt>
                <c:pt idx="1637">
                  <c:v>41235</c:v>
                </c:pt>
                <c:pt idx="1638">
                  <c:v>41234</c:v>
                </c:pt>
                <c:pt idx="1639">
                  <c:v>41233</c:v>
                </c:pt>
                <c:pt idx="1640">
                  <c:v>41232</c:v>
                </c:pt>
                <c:pt idx="1641">
                  <c:v>41229</c:v>
                </c:pt>
                <c:pt idx="1642">
                  <c:v>41228</c:v>
                </c:pt>
                <c:pt idx="1643">
                  <c:v>41227</c:v>
                </c:pt>
                <c:pt idx="1644">
                  <c:v>41226</c:v>
                </c:pt>
                <c:pt idx="1645">
                  <c:v>41225</c:v>
                </c:pt>
                <c:pt idx="1646">
                  <c:v>41222</c:v>
                </c:pt>
                <c:pt idx="1647">
                  <c:v>41221</c:v>
                </c:pt>
                <c:pt idx="1648">
                  <c:v>41220</c:v>
                </c:pt>
                <c:pt idx="1649">
                  <c:v>41219</c:v>
                </c:pt>
                <c:pt idx="1650">
                  <c:v>41218</c:v>
                </c:pt>
                <c:pt idx="1651">
                  <c:v>41215</c:v>
                </c:pt>
                <c:pt idx="1652">
                  <c:v>41214</c:v>
                </c:pt>
                <c:pt idx="1653">
                  <c:v>41213</c:v>
                </c:pt>
                <c:pt idx="1654">
                  <c:v>41212</c:v>
                </c:pt>
                <c:pt idx="1655">
                  <c:v>41211</c:v>
                </c:pt>
                <c:pt idx="1656">
                  <c:v>41208</c:v>
                </c:pt>
                <c:pt idx="1657">
                  <c:v>41207</c:v>
                </c:pt>
                <c:pt idx="1658">
                  <c:v>41206</c:v>
                </c:pt>
                <c:pt idx="1659">
                  <c:v>41205</c:v>
                </c:pt>
                <c:pt idx="1660">
                  <c:v>41204</c:v>
                </c:pt>
                <c:pt idx="1661">
                  <c:v>41201</c:v>
                </c:pt>
                <c:pt idx="1662">
                  <c:v>41200</c:v>
                </c:pt>
                <c:pt idx="1663">
                  <c:v>41199</c:v>
                </c:pt>
                <c:pt idx="1664">
                  <c:v>41198</c:v>
                </c:pt>
                <c:pt idx="1665">
                  <c:v>41197</c:v>
                </c:pt>
                <c:pt idx="1666">
                  <c:v>41194</c:v>
                </c:pt>
                <c:pt idx="1667">
                  <c:v>41193</c:v>
                </c:pt>
                <c:pt idx="1668">
                  <c:v>41192</c:v>
                </c:pt>
                <c:pt idx="1669">
                  <c:v>41191</c:v>
                </c:pt>
                <c:pt idx="1670">
                  <c:v>41190</c:v>
                </c:pt>
                <c:pt idx="1671">
                  <c:v>41187</c:v>
                </c:pt>
                <c:pt idx="1672">
                  <c:v>41186</c:v>
                </c:pt>
                <c:pt idx="1673">
                  <c:v>41185</c:v>
                </c:pt>
                <c:pt idx="1674">
                  <c:v>41184</c:v>
                </c:pt>
                <c:pt idx="1675">
                  <c:v>41183</c:v>
                </c:pt>
                <c:pt idx="1676">
                  <c:v>41180</c:v>
                </c:pt>
                <c:pt idx="1677">
                  <c:v>41179</c:v>
                </c:pt>
                <c:pt idx="1678">
                  <c:v>41178</c:v>
                </c:pt>
                <c:pt idx="1679">
                  <c:v>41177</c:v>
                </c:pt>
                <c:pt idx="1680">
                  <c:v>41176</c:v>
                </c:pt>
                <c:pt idx="1681">
                  <c:v>41173</c:v>
                </c:pt>
                <c:pt idx="1682">
                  <c:v>41172</c:v>
                </c:pt>
                <c:pt idx="1683">
                  <c:v>41171</c:v>
                </c:pt>
                <c:pt idx="1684">
                  <c:v>41170</c:v>
                </c:pt>
                <c:pt idx="1685">
                  <c:v>41169</c:v>
                </c:pt>
                <c:pt idx="1686">
                  <c:v>41166</c:v>
                </c:pt>
                <c:pt idx="1687">
                  <c:v>41165</c:v>
                </c:pt>
                <c:pt idx="1688">
                  <c:v>41164</c:v>
                </c:pt>
                <c:pt idx="1689">
                  <c:v>41163</c:v>
                </c:pt>
                <c:pt idx="1690">
                  <c:v>41162</c:v>
                </c:pt>
                <c:pt idx="1691">
                  <c:v>41159</c:v>
                </c:pt>
                <c:pt idx="1692">
                  <c:v>41158</c:v>
                </c:pt>
                <c:pt idx="1693">
                  <c:v>41157</c:v>
                </c:pt>
                <c:pt idx="1694">
                  <c:v>41156</c:v>
                </c:pt>
                <c:pt idx="1695">
                  <c:v>41155</c:v>
                </c:pt>
                <c:pt idx="1696">
                  <c:v>41152</c:v>
                </c:pt>
                <c:pt idx="1697">
                  <c:v>41151</c:v>
                </c:pt>
                <c:pt idx="1698">
                  <c:v>41150</c:v>
                </c:pt>
                <c:pt idx="1699">
                  <c:v>41149</c:v>
                </c:pt>
                <c:pt idx="1700">
                  <c:v>41148</c:v>
                </c:pt>
                <c:pt idx="1701">
                  <c:v>41145</c:v>
                </c:pt>
                <c:pt idx="1702">
                  <c:v>41144</c:v>
                </c:pt>
                <c:pt idx="1703">
                  <c:v>41143</c:v>
                </c:pt>
                <c:pt idx="1704">
                  <c:v>41142</c:v>
                </c:pt>
                <c:pt idx="1705">
                  <c:v>41141</c:v>
                </c:pt>
                <c:pt idx="1706">
                  <c:v>41138</c:v>
                </c:pt>
                <c:pt idx="1707">
                  <c:v>41137</c:v>
                </c:pt>
                <c:pt idx="1708">
                  <c:v>41136</c:v>
                </c:pt>
                <c:pt idx="1709">
                  <c:v>41135</c:v>
                </c:pt>
                <c:pt idx="1710">
                  <c:v>41134</c:v>
                </c:pt>
                <c:pt idx="1711">
                  <c:v>41131</c:v>
                </c:pt>
                <c:pt idx="1712">
                  <c:v>41130</c:v>
                </c:pt>
                <c:pt idx="1713">
                  <c:v>41129</c:v>
                </c:pt>
                <c:pt idx="1714">
                  <c:v>41128</c:v>
                </c:pt>
                <c:pt idx="1715">
                  <c:v>41127</c:v>
                </c:pt>
                <c:pt idx="1716">
                  <c:v>41124</c:v>
                </c:pt>
                <c:pt idx="1717">
                  <c:v>41123</c:v>
                </c:pt>
                <c:pt idx="1718">
                  <c:v>41122</c:v>
                </c:pt>
                <c:pt idx="1719">
                  <c:v>41121</c:v>
                </c:pt>
                <c:pt idx="1720">
                  <c:v>41120</c:v>
                </c:pt>
                <c:pt idx="1721">
                  <c:v>41117</c:v>
                </c:pt>
                <c:pt idx="1722">
                  <c:v>41116</c:v>
                </c:pt>
                <c:pt idx="1723">
                  <c:v>41115</c:v>
                </c:pt>
                <c:pt idx="1724">
                  <c:v>41114</c:v>
                </c:pt>
                <c:pt idx="1725">
                  <c:v>41113</c:v>
                </c:pt>
                <c:pt idx="1726">
                  <c:v>41110</c:v>
                </c:pt>
                <c:pt idx="1727">
                  <c:v>41109</c:v>
                </c:pt>
                <c:pt idx="1728">
                  <c:v>41108</c:v>
                </c:pt>
                <c:pt idx="1729">
                  <c:v>41107</c:v>
                </c:pt>
                <c:pt idx="1730">
                  <c:v>41106</c:v>
                </c:pt>
                <c:pt idx="1731">
                  <c:v>41103</c:v>
                </c:pt>
                <c:pt idx="1732">
                  <c:v>41102</c:v>
                </c:pt>
                <c:pt idx="1733">
                  <c:v>41101</c:v>
                </c:pt>
                <c:pt idx="1734">
                  <c:v>41100</c:v>
                </c:pt>
                <c:pt idx="1735">
                  <c:v>41099</c:v>
                </c:pt>
                <c:pt idx="1736">
                  <c:v>41096</c:v>
                </c:pt>
                <c:pt idx="1737">
                  <c:v>41095</c:v>
                </c:pt>
                <c:pt idx="1738">
                  <c:v>41094</c:v>
                </c:pt>
                <c:pt idx="1739">
                  <c:v>41093</c:v>
                </c:pt>
                <c:pt idx="1740">
                  <c:v>41092</c:v>
                </c:pt>
                <c:pt idx="1741">
                  <c:v>41089</c:v>
                </c:pt>
                <c:pt idx="1742">
                  <c:v>41088</c:v>
                </c:pt>
                <c:pt idx="1743">
                  <c:v>41087</c:v>
                </c:pt>
                <c:pt idx="1744">
                  <c:v>41086</c:v>
                </c:pt>
                <c:pt idx="1745">
                  <c:v>41085</c:v>
                </c:pt>
                <c:pt idx="1746">
                  <c:v>41082</c:v>
                </c:pt>
                <c:pt idx="1747">
                  <c:v>41081</c:v>
                </c:pt>
                <c:pt idx="1748">
                  <c:v>41080</c:v>
                </c:pt>
                <c:pt idx="1749">
                  <c:v>41079</c:v>
                </c:pt>
                <c:pt idx="1750">
                  <c:v>41078</c:v>
                </c:pt>
                <c:pt idx="1751">
                  <c:v>41075</c:v>
                </c:pt>
                <c:pt idx="1752">
                  <c:v>41074</c:v>
                </c:pt>
                <c:pt idx="1753">
                  <c:v>41073</c:v>
                </c:pt>
                <c:pt idx="1754">
                  <c:v>41072</c:v>
                </c:pt>
                <c:pt idx="1755">
                  <c:v>41068</c:v>
                </c:pt>
                <c:pt idx="1756">
                  <c:v>41067</c:v>
                </c:pt>
                <c:pt idx="1757">
                  <c:v>41066</c:v>
                </c:pt>
                <c:pt idx="1758">
                  <c:v>41065</c:v>
                </c:pt>
                <c:pt idx="1759">
                  <c:v>41064</c:v>
                </c:pt>
                <c:pt idx="1760">
                  <c:v>41061</c:v>
                </c:pt>
                <c:pt idx="1761">
                  <c:v>41060</c:v>
                </c:pt>
                <c:pt idx="1762">
                  <c:v>41059</c:v>
                </c:pt>
                <c:pt idx="1763">
                  <c:v>41058</c:v>
                </c:pt>
                <c:pt idx="1764">
                  <c:v>41057</c:v>
                </c:pt>
                <c:pt idx="1765">
                  <c:v>41054</c:v>
                </c:pt>
                <c:pt idx="1766">
                  <c:v>41053</c:v>
                </c:pt>
                <c:pt idx="1767">
                  <c:v>41052</c:v>
                </c:pt>
                <c:pt idx="1768">
                  <c:v>41051</c:v>
                </c:pt>
                <c:pt idx="1769">
                  <c:v>41050</c:v>
                </c:pt>
                <c:pt idx="1770">
                  <c:v>41047</c:v>
                </c:pt>
                <c:pt idx="1771">
                  <c:v>41046</c:v>
                </c:pt>
                <c:pt idx="1772">
                  <c:v>41045</c:v>
                </c:pt>
                <c:pt idx="1773">
                  <c:v>41044</c:v>
                </c:pt>
                <c:pt idx="1774">
                  <c:v>41043</c:v>
                </c:pt>
                <c:pt idx="1775">
                  <c:v>41040</c:v>
                </c:pt>
                <c:pt idx="1776">
                  <c:v>41039</c:v>
                </c:pt>
                <c:pt idx="1777">
                  <c:v>41038</c:v>
                </c:pt>
                <c:pt idx="1778">
                  <c:v>41037</c:v>
                </c:pt>
                <c:pt idx="1779">
                  <c:v>41036</c:v>
                </c:pt>
                <c:pt idx="1780">
                  <c:v>41033</c:v>
                </c:pt>
                <c:pt idx="1781">
                  <c:v>41032</c:v>
                </c:pt>
                <c:pt idx="1782">
                  <c:v>41031</c:v>
                </c:pt>
                <c:pt idx="1783">
                  <c:v>41030</c:v>
                </c:pt>
                <c:pt idx="1784">
                  <c:v>41029</c:v>
                </c:pt>
                <c:pt idx="1785">
                  <c:v>41026</c:v>
                </c:pt>
                <c:pt idx="1786">
                  <c:v>41025</c:v>
                </c:pt>
                <c:pt idx="1787">
                  <c:v>41023</c:v>
                </c:pt>
                <c:pt idx="1788">
                  <c:v>41022</c:v>
                </c:pt>
                <c:pt idx="1789">
                  <c:v>41019</c:v>
                </c:pt>
                <c:pt idx="1790">
                  <c:v>41018</c:v>
                </c:pt>
                <c:pt idx="1791">
                  <c:v>41017</c:v>
                </c:pt>
                <c:pt idx="1792">
                  <c:v>41016</c:v>
                </c:pt>
                <c:pt idx="1793">
                  <c:v>41015</c:v>
                </c:pt>
                <c:pt idx="1794">
                  <c:v>41012</c:v>
                </c:pt>
                <c:pt idx="1795">
                  <c:v>41011</c:v>
                </c:pt>
                <c:pt idx="1796">
                  <c:v>41010</c:v>
                </c:pt>
                <c:pt idx="1797">
                  <c:v>41009</c:v>
                </c:pt>
                <c:pt idx="1798">
                  <c:v>41004</c:v>
                </c:pt>
                <c:pt idx="1799">
                  <c:v>41003</c:v>
                </c:pt>
                <c:pt idx="1800">
                  <c:v>41002</c:v>
                </c:pt>
                <c:pt idx="1801">
                  <c:v>41001</c:v>
                </c:pt>
                <c:pt idx="1802">
                  <c:v>40998</c:v>
                </c:pt>
                <c:pt idx="1803">
                  <c:v>40997</c:v>
                </c:pt>
                <c:pt idx="1804">
                  <c:v>40996</c:v>
                </c:pt>
                <c:pt idx="1805">
                  <c:v>40995</c:v>
                </c:pt>
                <c:pt idx="1806">
                  <c:v>40994</c:v>
                </c:pt>
                <c:pt idx="1807">
                  <c:v>40991</c:v>
                </c:pt>
                <c:pt idx="1808">
                  <c:v>40990</c:v>
                </c:pt>
                <c:pt idx="1809">
                  <c:v>40989</c:v>
                </c:pt>
                <c:pt idx="1810">
                  <c:v>40988</c:v>
                </c:pt>
                <c:pt idx="1811">
                  <c:v>40987</c:v>
                </c:pt>
                <c:pt idx="1812">
                  <c:v>40984</c:v>
                </c:pt>
                <c:pt idx="1813">
                  <c:v>40983</c:v>
                </c:pt>
                <c:pt idx="1814">
                  <c:v>40982</c:v>
                </c:pt>
                <c:pt idx="1815">
                  <c:v>40981</c:v>
                </c:pt>
                <c:pt idx="1816">
                  <c:v>40980</c:v>
                </c:pt>
                <c:pt idx="1817">
                  <c:v>40977</c:v>
                </c:pt>
                <c:pt idx="1818">
                  <c:v>40976</c:v>
                </c:pt>
                <c:pt idx="1819">
                  <c:v>40975</c:v>
                </c:pt>
                <c:pt idx="1820">
                  <c:v>40974</c:v>
                </c:pt>
                <c:pt idx="1821">
                  <c:v>40973</c:v>
                </c:pt>
                <c:pt idx="1822">
                  <c:v>40970</c:v>
                </c:pt>
                <c:pt idx="1823">
                  <c:v>40969</c:v>
                </c:pt>
                <c:pt idx="1824">
                  <c:v>40968</c:v>
                </c:pt>
                <c:pt idx="1825">
                  <c:v>40967</c:v>
                </c:pt>
                <c:pt idx="1826">
                  <c:v>40966</c:v>
                </c:pt>
                <c:pt idx="1827">
                  <c:v>40963</c:v>
                </c:pt>
                <c:pt idx="1828">
                  <c:v>40962</c:v>
                </c:pt>
                <c:pt idx="1829">
                  <c:v>40961</c:v>
                </c:pt>
                <c:pt idx="1830">
                  <c:v>40960</c:v>
                </c:pt>
                <c:pt idx="1831">
                  <c:v>40959</c:v>
                </c:pt>
                <c:pt idx="1832">
                  <c:v>40956</c:v>
                </c:pt>
                <c:pt idx="1833">
                  <c:v>40955</c:v>
                </c:pt>
                <c:pt idx="1834">
                  <c:v>40954</c:v>
                </c:pt>
                <c:pt idx="1835">
                  <c:v>40953</c:v>
                </c:pt>
                <c:pt idx="1836">
                  <c:v>40952</c:v>
                </c:pt>
                <c:pt idx="1837">
                  <c:v>40949</c:v>
                </c:pt>
                <c:pt idx="1838">
                  <c:v>40948</c:v>
                </c:pt>
                <c:pt idx="1839">
                  <c:v>40947</c:v>
                </c:pt>
                <c:pt idx="1840">
                  <c:v>40946</c:v>
                </c:pt>
                <c:pt idx="1841">
                  <c:v>40945</c:v>
                </c:pt>
                <c:pt idx="1842">
                  <c:v>40942</c:v>
                </c:pt>
                <c:pt idx="1843">
                  <c:v>40941</c:v>
                </c:pt>
                <c:pt idx="1844">
                  <c:v>40940</c:v>
                </c:pt>
                <c:pt idx="1845">
                  <c:v>40939</c:v>
                </c:pt>
                <c:pt idx="1846">
                  <c:v>40938</c:v>
                </c:pt>
                <c:pt idx="1847">
                  <c:v>40935</c:v>
                </c:pt>
                <c:pt idx="1848">
                  <c:v>40933</c:v>
                </c:pt>
                <c:pt idx="1849">
                  <c:v>40932</c:v>
                </c:pt>
                <c:pt idx="1850">
                  <c:v>40931</c:v>
                </c:pt>
                <c:pt idx="1851">
                  <c:v>40928</c:v>
                </c:pt>
                <c:pt idx="1852">
                  <c:v>40927</c:v>
                </c:pt>
                <c:pt idx="1853">
                  <c:v>40926</c:v>
                </c:pt>
                <c:pt idx="1854">
                  <c:v>40925</c:v>
                </c:pt>
                <c:pt idx="1855">
                  <c:v>40924</c:v>
                </c:pt>
                <c:pt idx="1856">
                  <c:v>40921</c:v>
                </c:pt>
                <c:pt idx="1857">
                  <c:v>40920</c:v>
                </c:pt>
                <c:pt idx="1858">
                  <c:v>40919</c:v>
                </c:pt>
                <c:pt idx="1859">
                  <c:v>40918</c:v>
                </c:pt>
                <c:pt idx="1860">
                  <c:v>40917</c:v>
                </c:pt>
                <c:pt idx="1861">
                  <c:v>40914</c:v>
                </c:pt>
                <c:pt idx="1862">
                  <c:v>40913</c:v>
                </c:pt>
                <c:pt idx="1863">
                  <c:v>40912</c:v>
                </c:pt>
                <c:pt idx="1864">
                  <c:v>40911</c:v>
                </c:pt>
                <c:pt idx="1865">
                  <c:v>40907</c:v>
                </c:pt>
                <c:pt idx="1866">
                  <c:v>40906</c:v>
                </c:pt>
                <c:pt idx="1867">
                  <c:v>40905</c:v>
                </c:pt>
                <c:pt idx="1868">
                  <c:v>40900</c:v>
                </c:pt>
                <c:pt idx="1869">
                  <c:v>40899</c:v>
                </c:pt>
                <c:pt idx="1870">
                  <c:v>40898</c:v>
                </c:pt>
                <c:pt idx="1871">
                  <c:v>40897</c:v>
                </c:pt>
                <c:pt idx="1872">
                  <c:v>40896</c:v>
                </c:pt>
                <c:pt idx="1873">
                  <c:v>40893</c:v>
                </c:pt>
                <c:pt idx="1874">
                  <c:v>40892</c:v>
                </c:pt>
                <c:pt idx="1875">
                  <c:v>40891</c:v>
                </c:pt>
                <c:pt idx="1876">
                  <c:v>40890</c:v>
                </c:pt>
                <c:pt idx="1877">
                  <c:v>40889</c:v>
                </c:pt>
                <c:pt idx="1878">
                  <c:v>40886</c:v>
                </c:pt>
                <c:pt idx="1879">
                  <c:v>40885</c:v>
                </c:pt>
                <c:pt idx="1880">
                  <c:v>40884</c:v>
                </c:pt>
                <c:pt idx="1881">
                  <c:v>40883</c:v>
                </c:pt>
                <c:pt idx="1882">
                  <c:v>40882</c:v>
                </c:pt>
                <c:pt idx="1883">
                  <c:v>40879</c:v>
                </c:pt>
                <c:pt idx="1884">
                  <c:v>40878</c:v>
                </c:pt>
                <c:pt idx="1885">
                  <c:v>40877</c:v>
                </c:pt>
                <c:pt idx="1886">
                  <c:v>40876</c:v>
                </c:pt>
                <c:pt idx="1887">
                  <c:v>40875</c:v>
                </c:pt>
                <c:pt idx="1888">
                  <c:v>40872</c:v>
                </c:pt>
                <c:pt idx="1889">
                  <c:v>40871</c:v>
                </c:pt>
                <c:pt idx="1890">
                  <c:v>40870</c:v>
                </c:pt>
                <c:pt idx="1891">
                  <c:v>40869</c:v>
                </c:pt>
                <c:pt idx="1892">
                  <c:v>40868</c:v>
                </c:pt>
                <c:pt idx="1893">
                  <c:v>40865</c:v>
                </c:pt>
                <c:pt idx="1894">
                  <c:v>40864</c:v>
                </c:pt>
                <c:pt idx="1895">
                  <c:v>40863</c:v>
                </c:pt>
                <c:pt idx="1896">
                  <c:v>40862</c:v>
                </c:pt>
                <c:pt idx="1897">
                  <c:v>40861</c:v>
                </c:pt>
                <c:pt idx="1898">
                  <c:v>40858</c:v>
                </c:pt>
                <c:pt idx="1899">
                  <c:v>40857</c:v>
                </c:pt>
                <c:pt idx="1900">
                  <c:v>40856</c:v>
                </c:pt>
                <c:pt idx="1901">
                  <c:v>40855</c:v>
                </c:pt>
                <c:pt idx="1902">
                  <c:v>40854</c:v>
                </c:pt>
                <c:pt idx="1903">
                  <c:v>40851</c:v>
                </c:pt>
                <c:pt idx="1904">
                  <c:v>40850</c:v>
                </c:pt>
                <c:pt idx="1905">
                  <c:v>40849</c:v>
                </c:pt>
                <c:pt idx="1906">
                  <c:v>40848</c:v>
                </c:pt>
                <c:pt idx="1907">
                  <c:v>40847</c:v>
                </c:pt>
                <c:pt idx="1908">
                  <c:v>40844</c:v>
                </c:pt>
                <c:pt idx="1909">
                  <c:v>40843</c:v>
                </c:pt>
                <c:pt idx="1910">
                  <c:v>40842</c:v>
                </c:pt>
                <c:pt idx="1911">
                  <c:v>40841</c:v>
                </c:pt>
                <c:pt idx="1912">
                  <c:v>40840</c:v>
                </c:pt>
                <c:pt idx="1913">
                  <c:v>40837</c:v>
                </c:pt>
                <c:pt idx="1914">
                  <c:v>40836</c:v>
                </c:pt>
                <c:pt idx="1915">
                  <c:v>40835</c:v>
                </c:pt>
                <c:pt idx="1916">
                  <c:v>40834</c:v>
                </c:pt>
                <c:pt idx="1917">
                  <c:v>40833</c:v>
                </c:pt>
                <c:pt idx="1918">
                  <c:v>40830</c:v>
                </c:pt>
                <c:pt idx="1919">
                  <c:v>40829</c:v>
                </c:pt>
                <c:pt idx="1920">
                  <c:v>40828</c:v>
                </c:pt>
                <c:pt idx="1921">
                  <c:v>40827</c:v>
                </c:pt>
                <c:pt idx="1922">
                  <c:v>40826</c:v>
                </c:pt>
                <c:pt idx="1923">
                  <c:v>40823</c:v>
                </c:pt>
                <c:pt idx="1924">
                  <c:v>40822</c:v>
                </c:pt>
                <c:pt idx="1925">
                  <c:v>40821</c:v>
                </c:pt>
                <c:pt idx="1926">
                  <c:v>40820</c:v>
                </c:pt>
                <c:pt idx="1927">
                  <c:v>40819</c:v>
                </c:pt>
                <c:pt idx="1928">
                  <c:v>40816</c:v>
                </c:pt>
                <c:pt idx="1929">
                  <c:v>40815</c:v>
                </c:pt>
                <c:pt idx="1930">
                  <c:v>40814</c:v>
                </c:pt>
                <c:pt idx="1931">
                  <c:v>40813</c:v>
                </c:pt>
                <c:pt idx="1932">
                  <c:v>40812</c:v>
                </c:pt>
                <c:pt idx="1933">
                  <c:v>40809</c:v>
                </c:pt>
                <c:pt idx="1934">
                  <c:v>40808</c:v>
                </c:pt>
                <c:pt idx="1935">
                  <c:v>40807</c:v>
                </c:pt>
                <c:pt idx="1936">
                  <c:v>40806</c:v>
                </c:pt>
                <c:pt idx="1937">
                  <c:v>40805</c:v>
                </c:pt>
                <c:pt idx="1938">
                  <c:v>40802</c:v>
                </c:pt>
                <c:pt idx="1939">
                  <c:v>40801</c:v>
                </c:pt>
                <c:pt idx="1940">
                  <c:v>40800</c:v>
                </c:pt>
                <c:pt idx="1941">
                  <c:v>40799</c:v>
                </c:pt>
                <c:pt idx="1942">
                  <c:v>40798</c:v>
                </c:pt>
                <c:pt idx="1943">
                  <c:v>40795</c:v>
                </c:pt>
                <c:pt idx="1944">
                  <c:v>40794</c:v>
                </c:pt>
                <c:pt idx="1945">
                  <c:v>40793</c:v>
                </c:pt>
                <c:pt idx="1946">
                  <c:v>40792</c:v>
                </c:pt>
                <c:pt idx="1947">
                  <c:v>40791</c:v>
                </c:pt>
                <c:pt idx="1948">
                  <c:v>40788</c:v>
                </c:pt>
                <c:pt idx="1949">
                  <c:v>40787</c:v>
                </c:pt>
                <c:pt idx="1950">
                  <c:v>40786</c:v>
                </c:pt>
                <c:pt idx="1951">
                  <c:v>40785</c:v>
                </c:pt>
                <c:pt idx="1952">
                  <c:v>40784</c:v>
                </c:pt>
                <c:pt idx="1953">
                  <c:v>40781</c:v>
                </c:pt>
                <c:pt idx="1954">
                  <c:v>40780</c:v>
                </c:pt>
                <c:pt idx="1955">
                  <c:v>40779</c:v>
                </c:pt>
                <c:pt idx="1956">
                  <c:v>40778</c:v>
                </c:pt>
                <c:pt idx="1957">
                  <c:v>40777</c:v>
                </c:pt>
                <c:pt idx="1958">
                  <c:v>40774</c:v>
                </c:pt>
                <c:pt idx="1959">
                  <c:v>40773</c:v>
                </c:pt>
                <c:pt idx="1960">
                  <c:v>40772</c:v>
                </c:pt>
                <c:pt idx="1961">
                  <c:v>40771</c:v>
                </c:pt>
                <c:pt idx="1962">
                  <c:v>40770</c:v>
                </c:pt>
                <c:pt idx="1963">
                  <c:v>40767</c:v>
                </c:pt>
                <c:pt idx="1964">
                  <c:v>40766</c:v>
                </c:pt>
                <c:pt idx="1965">
                  <c:v>40765</c:v>
                </c:pt>
                <c:pt idx="1966">
                  <c:v>40764</c:v>
                </c:pt>
                <c:pt idx="1967">
                  <c:v>40763</c:v>
                </c:pt>
                <c:pt idx="1968">
                  <c:v>40760</c:v>
                </c:pt>
                <c:pt idx="1969">
                  <c:v>40759</c:v>
                </c:pt>
                <c:pt idx="1970">
                  <c:v>40758</c:v>
                </c:pt>
                <c:pt idx="1971">
                  <c:v>40757</c:v>
                </c:pt>
                <c:pt idx="1972">
                  <c:v>40756</c:v>
                </c:pt>
                <c:pt idx="1973">
                  <c:v>40753</c:v>
                </c:pt>
                <c:pt idx="1974">
                  <c:v>40752</c:v>
                </c:pt>
                <c:pt idx="1975">
                  <c:v>40751</c:v>
                </c:pt>
                <c:pt idx="1976">
                  <c:v>40750</c:v>
                </c:pt>
                <c:pt idx="1977">
                  <c:v>40749</c:v>
                </c:pt>
                <c:pt idx="1978">
                  <c:v>40746</c:v>
                </c:pt>
                <c:pt idx="1979">
                  <c:v>40745</c:v>
                </c:pt>
                <c:pt idx="1980">
                  <c:v>40744</c:v>
                </c:pt>
                <c:pt idx="1981">
                  <c:v>40743</c:v>
                </c:pt>
                <c:pt idx="1982">
                  <c:v>40742</c:v>
                </c:pt>
                <c:pt idx="1983">
                  <c:v>40739</c:v>
                </c:pt>
                <c:pt idx="1984">
                  <c:v>40738</c:v>
                </c:pt>
                <c:pt idx="1985">
                  <c:v>40737</c:v>
                </c:pt>
                <c:pt idx="1986">
                  <c:v>40736</c:v>
                </c:pt>
                <c:pt idx="1987">
                  <c:v>40735</c:v>
                </c:pt>
                <c:pt idx="1988">
                  <c:v>40732</c:v>
                </c:pt>
                <c:pt idx="1989">
                  <c:v>40731</c:v>
                </c:pt>
                <c:pt idx="1990">
                  <c:v>40730</c:v>
                </c:pt>
                <c:pt idx="1991">
                  <c:v>40729</c:v>
                </c:pt>
                <c:pt idx="1992">
                  <c:v>40728</c:v>
                </c:pt>
                <c:pt idx="1993">
                  <c:v>40725</c:v>
                </c:pt>
                <c:pt idx="1994">
                  <c:v>40724</c:v>
                </c:pt>
                <c:pt idx="1995">
                  <c:v>40723</c:v>
                </c:pt>
                <c:pt idx="1996">
                  <c:v>40722</c:v>
                </c:pt>
                <c:pt idx="1997">
                  <c:v>40721</c:v>
                </c:pt>
                <c:pt idx="1998">
                  <c:v>40718</c:v>
                </c:pt>
                <c:pt idx="1999">
                  <c:v>40717</c:v>
                </c:pt>
                <c:pt idx="2000">
                  <c:v>40716</c:v>
                </c:pt>
                <c:pt idx="2001">
                  <c:v>40715</c:v>
                </c:pt>
                <c:pt idx="2002">
                  <c:v>40714</c:v>
                </c:pt>
                <c:pt idx="2003">
                  <c:v>40711</c:v>
                </c:pt>
                <c:pt idx="2004">
                  <c:v>40710</c:v>
                </c:pt>
                <c:pt idx="2005">
                  <c:v>40709</c:v>
                </c:pt>
                <c:pt idx="2006">
                  <c:v>40708</c:v>
                </c:pt>
                <c:pt idx="2007">
                  <c:v>40704</c:v>
                </c:pt>
                <c:pt idx="2008">
                  <c:v>40703</c:v>
                </c:pt>
                <c:pt idx="2009">
                  <c:v>40702</c:v>
                </c:pt>
                <c:pt idx="2010">
                  <c:v>40701</c:v>
                </c:pt>
                <c:pt idx="2011">
                  <c:v>40700</c:v>
                </c:pt>
                <c:pt idx="2012">
                  <c:v>40697</c:v>
                </c:pt>
                <c:pt idx="2013">
                  <c:v>40696</c:v>
                </c:pt>
                <c:pt idx="2014">
                  <c:v>40695</c:v>
                </c:pt>
                <c:pt idx="2015">
                  <c:v>40694</c:v>
                </c:pt>
                <c:pt idx="2016">
                  <c:v>40693</c:v>
                </c:pt>
                <c:pt idx="2017">
                  <c:v>40690</c:v>
                </c:pt>
                <c:pt idx="2018">
                  <c:v>40689</c:v>
                </c:pt>
                <c:pt idx="2019">
                  <c:v>40688</c:v>
                </c:pt>
                <c:pt idx="2020">
                  <c:v>40687</c:v>
                </c:pt>
                <c:pt idx="2021">
                  <c:v>40686</c:v>
                </c:pt>
                <c:pt idx="2022">
                  <c:v>40683</c:v>
                </c:pt>
                <c:pt idx="2023">
                  <c:v>40682</c:v>
                </c:pt>
                <c:pt idx="2024">
                  <c:v>40681</c:v>
                </c:pt>
                <c:pt idx="2025">
                  <c:v>40680</c:v>
                </c:pt>
                <c:pt idx="2026">
                  <c:v>40679</c:v>
                </c:pt>
                <c:pt idx="2027">
                  <c:v>40676</c:v>
                </c:pt>
                <c:pt idx="2028">
                  <c:v>40675</c:v>
                </c:pt>
                <c:pt idx="2029">
                  <c:v>40674</c:v>
                </c:pt>
                <c:pt idx="2030">
                  <c:v>40673</c:v>
                </c:pt>
                <c:pt idx="2031">
                  <c:v>40672</c:v>
                </c:pt>
                <c:pt idx="2032">
                  <c:v>40669</c:v>
                </c:pt>
                <c:pt idx="2033">
                  <c:v>40668</c:v>
                </c:pt>
                <c:pt idx="2034">
                  <c:v>40667</c:v>
                </c:pt>
                <c:pt idx="2035">
                  <c:v>40666</c:v>
                </c:pt>
                <c:pt idx="2036">
                  <c:v>40665</c:v>
                </c:pt>
                <c:pt idx="2037">
                  <c:v>40662</c:v>
                </c:pt>
                <c:pt idx="2038">
                  <c:v>40661</c:v>
                </c:pt>
                <c:pt idx="2039">
                  <c:v>40660</c:v>
                </c:pt>
                <c:pt idx="2040">
                  <c:v>40654</c:v>
                </c:pt>
                <c:pt idx="2041">
                  <c:v>40653</c:v>
                </c:pt>
                <c:pt idx="2042">
                  <c:v>40652</c:v>
                </c:pt>
                <c:pt idx="2043">
                  <c:v>40651</c:v>
                </c:pt>
                <c:pt idx="2044">
                  <c:v>40648</c:v>
                </c:pt>
                <c:pt idx="2045">
                  <c:v>40647</c:v>
                </c:pt>
                <c:pt idx="2046">
                  <c:v>40646</c:v>
                </c:pt>
                <c:pt idx="2047">
                  <c:v>40645</c:v>
                </c:pt>
                <c:pt idx="2048">
                  <c:v>40644</c:v>
                </c:pt>
                <c:pt idx="2049">
                  <c:v>40641</c:v>
                </c:pt>
                <c:pt idx="2050">
                  <c:v>40640</c:v>
                </c:pt>
                <c:pt idx="2051">
                  <c:v>40639</c:v>
                </c:pt>
                <c:pt idx="2052">
                  <c:v>40638</c:v>
                </c:pt>
                <c:pt idx="2053">
                  <c:v>40637</c:v>
                </c:pt>
                <c:pt idx="2054">
                  <c:v>40634</c:v>
                </c:pt>
                <c:pt idx="2055">
                  <c:v>40633</c:v>
                </c:pt>
                <c:pt idx="2056">
                  <c:v>40632</c:v>
                </c:pt>
                <c:pt idx="2057">
                  <c:v>40631</c:v>
                </c:pt>
                <c:pt idx="2058">
                  <c:v>40630</c:v>
                </c:pt>
                <c:pt idx="2059">
                  <c:v>40627</c:v>
                </c:pt>
                <c:pt idx="2060">
                  <c:v>40626</c:v>
                </c:pt>
                <c:pt idx="2061">
                  <c:v>40625</c:v>
                </c:pt>
                <c:pt idx="2062">
                  <c:v>40624</c:v>
                </c:pt>
                <c:pt idx="2063">
                  <c:v>40623</c:v>
                </c:pt>
                <c:pt idx="2064">
                  <c:v>40620</c:v>
                </c:pt>
                <c:pt idx="2065">
                  <c:v>40619</c:v>
                </c:pt>
                <c:pt idx="2066">
                  <c:v>40618</c:v>
                </c:pt>
                <c:pt idx="2067">
                  <c:v>40617</c:v>
                </c:pt>
                <c:pt idx="2068">
                  <c:v>40616</c:v>
                </c:pt>
                <c:pt idx="2069">
                  <c:v>40613</c:v>
                </c:pt>
                <c:pt idx="2070">
                  <c:v>40612</c:v>
                </c:pt>
                <c:pt idx="2071">
                  <c:v>40611</c:v>
                </c:pt>
                <c:pt idx="2072">
                  <c:v>40610</c:v>
                </c:pt>
                <c:pt idx="2073">
                  <c:v>40609</c:v>
                </c:pt>
                <c:pt idx="2074">
                  <c:v>40606</c:v>
                </c:pt>
                <c:pt idx="2075">
                  <c:v>40605</c:v>
                </c:pt>
                <c:pt idx="2076">
                  <c:v>40604</c:v>
                </c:pt>
                <c:pt idx="2077">
                  <c:v>40603</c:v>
                </c:pt>
                <c:pt idx="2078">
                  <c:v>40602</c:v>
                </c:pt>
                <c:pt idx="2079">
                  <c:v>40599</c:v>
                </c:pt>
                <c:pt idx="2080">
                  <c:v>40598</c:v>
                </c:pt>
                <c:pt idx="2081">
                  <c:v>40597</c:v>
                </c:pt>
                <c:pt idx="2082">
                  <c:v>40596</c:v>
                </c:pt>
                <c:pt idx="2083">
                  <c:v>40595</c:v>
                </c:pt>
                <c:pt idx="2084">
                  <c:v>40592</c:v>
                </c:pt>
                <c:pt idx="2085">
                  <c:v>40591</c:v>
                </c:pt>
                <c:pt idx="2086">
                  <c:v>40590</c:v>
                </c:pt>
                <c:pt idx="2087">
                  <c:v>40589</c:v>
                </c:pt>
                <c:pt idx="2088">
                  <c:v>40588</c:v>
                </c:pt>
                <c:pt idx="2089">
                  <c:v>40585</c:v>
                </c:pt>
                <c:pt idx="2090">
                  <c:v>40584</c:v>
                </c:pt>
                <c:pt idx="2091">
                  <c:v>40583</c:v>
                </c:pt>
                <c:pt idx="2092">
                  <c:v>40582</c:v>
                </c:pt>
                <c:pt idx="2093">
                  <c:v>40581</c:v>
                </c:pt>
                <c:pt idx="2094">
                  <c:v>40578</c:v>
                </c:pt>
                <c:pt idx="2095">
                  <c:v>40577</c:v>
                </c:pt>
                <c:pt idx="2096">
                  <c:v>40576</c:v>
                </c:pt>
                <c:pt idx="2097">
                  <c:v>40575</c:v>
                </c:pt>
                <c:pt idx="2098">
                  <c:v>40574</c:v>
                </c:pt>
                <c:pt idx="2099">
                  <c:v>40571</c:v>
                </c:pt>
                <c:pt idx="2100">
                  <c:v>40570</c:v>
                </c:pt>
                <c:pt idx="2101">
                  <c:v>40568</c:v>
                </c:pt>
                <c:pt idx="2102">
                  <c:v>40567</c:v>
                </c:pt>
                <c:pt idx="2103">
                  <c:v>40564</c:v>
                </c:pt>
                <c:pt idx="2104">
                  <c:v>40563</c:v>
                </c:pt>
                <c:pt idx="2105">
                  <c:v>40562</c:v>
                </c:pt>
                <c:pt idx="2106">
                  <c:v>40561</c:v>
                </c:pt>
                <c:pt idx="2107">
                  <c:v>40560</c:v>
                </c:pt>
                <c:pt idx="2108">
                  <c:v>40557</c:v>
                </c:pt>
                <c:pt idx="2109">
                  <c:v>40556</c:v>
                </c:pt>
                <c:pt idx="2110">
                  <c:v>40555</c:v>
                </c:pt>
                <c:pt idx="2111">
                  <c:v>40554</c:v>
                </c:pt>
                <c:pt idx="2112">
                  <c:v>40553</c:v>
                </c:pt>
                <c:pt idx="2113">
                  <c:v>40550</c:v>
                </c:pt>
                <c:pt idx="2114">
                  <c:v>40549</c:v>
                </c:pt>
                <c:pt idx="2115">
                  <c:v>40548</c:v>
                </c:pt>
                <c:pt idx="2116">
                  <c:v>40547</c:v>
                </c:pt>
                <c:pt idx="2117">
                  <c:v>40543</c:v>
                </c:pt>
                <c:pt idx="2118">
                  <c:v>40542</c:v>
                </c:pt>
                <c:pt idx="2119">
                  <c:v>40541</c:v>
                </c:pt>
                <c:pt idx="2120">
                  <c:v>40536</c:v>
                </c:pt>
                <c:pt idx="2121">
                  <c:v>40535</c:v>
                </c:pt>
                <c:pt idx="2122">
                  <c:v>40534</c:v>
                </c:pt>
                <c:pt idx="2123">
                  <c:v>40533</c:v>
                </c:pt>
                <c:pt idx="2124">
                  <c:v>40532</c:v>
                </c:pt>
                <c:pt idx="2125">
                  <c:v>40529</c:v>
                </c:pt>
                <c:pt idx="2126">
                  <c:v>40528</c:v>
                </c:pt>
                <c:pt idx="2127">
                  <c:v>40527</c:v>
                </c:pt>
                <c:pt idx="2128">
                  <c:v>40526</c:v>
                </c:pt>
                <c:pt idx="2129">
                  <c:v>40525</c:v>
                </c:pt>
                <c:pt idx="2130">
                  <c:v>40522</c:v>
                </c:pt>
                <c:pt idx="2131">
                  <c:v>40521</c:v>
                </c:pt>
                <c:pt idx="2132">
                  <c:v>40520</c:v>
                </c:pt>
                <c:pt idx="2133">
                  <c:v>40519</c:v>
                </c:pt>
                <c:pt idx="2134">
                  <c:v>40518</c:v>
                </c:pt>
                <c:pt idx="2135">
                  <c:v>40515</c:v>
                </c:pt>
                <c:pt idx="2136">
                  <c:v>40514</c:v>
                </c:pt>
                <c:pt idx="2137">
                  <c:v>40513</c:v>
                </c:pt>
                <c:pt idx="2138">
                  <c:v>40512</c:v>
                </c:pt>
                <c:pt idx="2139">
                  <c:v>40511</c:v>
                </c:pt>
                <c:pt idx="2140">
                  <c:v>40508</c:v>
                </c:pt>
                <c:pt idx="2141">
                  <c:v>40507</c:v>
                </c:pt>
                <c:pt idx="2142">
                  <c:v>40506</c:v>
                </c:pt>
                <c:pt idx="2143">
                  <c:v>40505</c:v>
                </c:pt>
                <c:pt idx="2144">
                  <c:v>40504</c:v>
                </c:pt>
                <c:pt idx="2145">
                  <c:v>40501</c:v>
                </c:pt>
                <c:pt idx="2146">
                  <c:v>40500</c:v>
                </c:pt>
                <c:pt idx="2147">
                  <c:v>40499</c:v>
                </c:pt>
                <c:pt idx="2148">
                  <c:v>40498</c:v>
                </c:pt>
                <c:pt idx="2149">
                  <c:v>40497</c:v>
                </c:pt>
                <c:pt idx="2150">
                  <c:v>40494</c:v>
                </c:pt>
                <c:pt idx="2151">
                  <c:v>40493</c:v>
                </c:pt>
                <c:pt idx="2152">
                  <c:v>40492</c:v>
                </c:pt>
                <c:pt idx="2153">
                  <c:v>40491</c:v>
                </c:pt>
                <c:pt idx="2154">
                  <c:v>40490</c:v>
                </c:pt>
                <c:pt idx="2155">
                  <c:v>40487</c:v>
                </c:pt>
                <c:pt idx="2156">
                  <c:v>40486</c:v>
                </c:pt>
                <c:pt idx="2157">
                  <c:v>40485</c:v>
                </c:pt>
                <c:pt idx="2158">
                  <c:v>40484</c:v>
                </c:pt>
                <c:pt idx="2159">
                  <c:v>40483</c:v>
                </c:pt>
                <c:pt idx="2160">
                  <c:v>40480</c:v>
                </c:pt>
                <c:pt idx="2161">
                  <c:v>40479</c:v>
                </c:pt>
                <c:pt idx="2162">
                  <c:v>40478</c:v>
                </c:pt>
                <c:pt idx="2163">
                  <c:v>40477</c:v>
                </c:pt>
                <c:pt idx="2164">
                  <c:v>40476</c:v>
                </c:pt>
                <c:pt idx="2165">
                  <c:v>40473</c:v>
                </c:pt>
                <c:pt idx="2166">
                  <c:v>40472</c:v>
                </c:pt>
                <c:pt idx="2167">
                  <c:v>40471</c:v>
                </c:pt>
                <c:pt idx="2168">
                  <c:v>40470</c:v>
                </c:pt>
                <c:pt idx="2169">
                  <c:v>40469</c:v>
                </c:pt>
                <c:pt idx="2170">
                  <c:v>40466</c:v>
                </c:pt>
                <c:pt idx="2171">
                  <c:v>40465</c:v>
                </c:pt>
                <c:pt idx="2172">
                  <c:v>40464</c:v>
                </c:pt>
                <c:pt idx="2173">
                  <c:v>40463</c:v>
                </c:pt>
                <c:pt idx="2174">
                  <c:v>40462</c:v>
                </c:pt>
                <c:pt idx="2175">
                  <c:v>40459</c:v>
                </c:pt>
                <c:pt idx="2176">
                  <c:v>40458</c:v>
                </c:pt>
                <c:pt idx="2177">
                  <c:v>40457</c:v>
                </c:pt>
                <c:pt idx="2178">
                  <c:v>40456</c:v>
                </c:pt>
                <c:pt idx="2179">
                  <c:v>40455</c:v>
                </c:pt>
                <c:pt idx="2180">
                  <c:v>40452</c:v>
                </c:pt>
                <c:pt idx="2181">
                  <c:v>40451</c:v>
                </c:pt>
                <c:pt idx="2182">
                  <c:v>40450</c:v>
                </c:pt>
                <c:pt idx="2183">
                  <c:v>40449</c:v>
                </c:pt>
                <c:pt idx="2184">
                  <c:v>40448</c:v>
                </c:pt>
                <c:pt idx="2185">
                  <c:v>40445</c:v>
                </c:pt>
                <c:pt idx="2186">
                  <c:v>40444</c:v>
                </c:pt>
                <c:pt idx="2187">
                  <c:v>40443</c:v>
                </c:pt>
                <c:pt idx="2188">
                  <c:v>40442</c:v>
                </c:pt>
                <c:pt idx="2189">
                  <c:v>40441</c:v>
                </c:pt>
                <c:pt idx="2190">
                  <c:v>40438</c:v>
                </c:pt>
                <c:pt idx="2191">
                  <c:v>40437</c:v>
                </c:pt>
                <c:pt idx="2192">
                  <c:v>40436</c:v>
                </c:pt>
                <c:pt idx="2193">
                  <c:v>40435</c:v>
                </c:pt>
                <c:pt idx="2194">
                  <c:v>40434</c:v>
                </c:pt>
                <c:pt idx="2195">
                  <c:v>40431</c:v>
                </c:pt>
                <c:pt idx="2196">
                  <c:v>40430</c:v>
                </c:pt>
                <c:pt idx="2197">
                  <c:v>40429</c:v>
                </c:pt>
                <c:pt idx="2198">
                  <c:v>40428</c:v>
                </c:pt>
                <c:pt idx="2199">
                  <c:v>40427</c:v>
                </c:pt>
                <c:pt idx="2200">
                  <c:v>40424</c:v>
                </c:pt>
                <c:pt idx="2201">
                  <c:v>40423</c:v>
                </c:pt>
                <c:pt idx="2202">
                  <c:v>40422</c:v>
                </c:pt>
                <c:pt idx="2203">
                  <c:v>40421</c:v>
                </c:pt>
                <c:pt idx="2204">
                  <c:v>40420</c:v>
                </c:pt>
                <c:pt idx="2205">
                  <c:v>40417</c:v>
                </c:pt>
                <c:pt idx="2206">
                  <c:v>40416</c:v>
                </c:pt>
                <c:pt idx="2207">
                  <c:v>40415</c:v>
                </c:pt>
                <c:pt idx="2208">
                  <c:v>40414</c:v>
                </c:pt>
                <c:pt idx="2209">
                  <c:v>40413</c:v>
                </c:pt>
                <c:pt idx="2210">
                  <c:v>40410</c:v>
                </c:pt>
                <c:pt idx="2211">
                  <c:v>40409</c:v>
                </c:pt>
                <c:pt idx="2212">
                  <c:v>40408</c:v>
                </c:pt>
                <c:pt idx="2213">
                  <c:v>40407</c:v>
                </c:pt>
                <c:pt idx="2214">
                  <c:v>40406</c:v>
                </c:pt>
                <c:pt idx="2215">
                  <c:v>40403</c:v>
                </c:pt>
                <c:pt idx="2216">
                  <c:v>40402</c:v>
                </c:pt>
                <c:pt idx="2217">
                  <c:v>40401</c:v>
                </c:pt>
                <c:pt idx="2218">
                  <c:v>40400</c:v>
                </c:pt>
                <c:pt idx="2219">
                  <c:v>40399</c:v>
                </c:pt>
                <c:pt idx="2220">
                  <c:v>40396</c:v>
                </c:pt>
                <c:pt idx="2221">
                  <c:v>40395</c:v>
                </c:pt>
                <c:pt idx="2222">
                  <c:v>40394</c:v>
                </c:pt>
                <c:pt idx="2223">
                  <c:v>40393</c:v>
                </c:pt>
                <c:pt idx="2224">
                  <c:v>40392</c:v>
                </c:pt>
                <c:pt idx="2225">
                  <c:v>40389</c:v>
                </c:pt>
                <c:pt idx="2226">
                  <c:v>40388</c:v>
                </c:pt>
                <c:pt idx="2227">
                  <c:v>40387</c:v>
                </c:pt>
                <c:pt idx="2228">
                  <c:v>40386</c:v>
                </c:pt>
                <c:pt idx="2229">
                  <c:v>40385</c:v>
                </c:pt>
                <c:pt idx="2230">
                  <c:v>40382</c:v>
                </c:pt>
                <c:pt idx="2231">
                  <c:v>40381</c:v>
                </c:pt>
                <c:pt idx="2232">
                  <c:v>40380</c:v>
                </c:pt>
                <c:pt idx="2233">
                  <c:v>40379</c:v>
                </c:pt>
                <c:pt idx="2234">
                  <c:v>40378</c:v>
                </c:pt>
                <c:pt idx="2235">
                  <c:v>40375</c:v>
                </c:pt>
                <c:pt idx="2236">
                  <c:v>40374</c:v>
                </c:pt>
                <c:pt idx="2237">
                  <c:v>40373</c:v>
                </c:pt>
                <c:pt idx="2238">
                  <c:v>40372</c:v>
                </c:pt>
                <c:pt idx="2239">
                  <c:v>40371</c:v>
                </c:pt>
                <c:pt idx="2240">
                  <c:v>40368</c:v>
                </c:pt>
                <c:pt idx="2241">
                  <c:v>40367</c:v>
                </c:pt>
                <c:pt idx="2242">
                  <c:v>40366</c:v>
                </c:pt>
                <c:pt idx="2243">
                  <c:v>40365</c:v>
                </c:pt>
                <c:pt idx="2244">
                  <c:v>40364</c:v>
                </c:pt>
                <c:pt idx="2245">
                  <c:v>40361</c:v>
                </c:pt>
                <c:pt idx="2246">
                  <c:v>40360</c:v>
                </c:pt>
                <c:pt idx="2247">
                  <c:v>40359</c:v>
                </c:pt>
                <c:pt idx="2248">
                  <c:v>40358</c:v>
                </c:pt>
                <c:pt idx="2249">
                  <c:v>40357</c:v>
                </c:pt>
                <c:pt idx="2250">
                  <c:v>40354</c:v>
                </c:pt>
                <c:pt idx="2251">
                  <c:v>40353</c:v>
                </c:pt>
                <c:pt idx="2252">
                  <c:v>40352</c:v>
                </c:pt>
                <c:pt idx="2253">
                  <c:v>40351</c:v>
                </c:pt>
                <c:pt idx="2254">
                  <c:v>40350</c:v>
                </c:pt>
                <c:pt idx="2255">
                  <c:v>40347</c:v>
                </c:pt>
                <c:pt idx="2256">
                  <c:v>40346</c:v>
                </c:pt>
                <c:pt idx="2257">
                  <c:v>40345</c:v>
                </c:pt>
                <c:pt idx="2258">
                  <c:v>40344</c:v>
                </c:pt>
                <c:pt idx="2259">
                  <c:v>40340</c:v>
                </c:pt>
                <c:pt idx="2260">
                  <c:v>40339</c:v>
                </c:pt>
                <c:pt idx="2261">
                  <c:v>40338</c:v>
                </c:pt>
                <c:pt idx="2262">
                  <c:v>40337</c:v>
                </c:pt>
                <c:pt idx="2263">
                  <c:v>40336</c:v>
                </c:pt>
                <c:pt idx="2264">
                  <c:v>40333</c:v>
                </c:pt>
                <c:pt idx="2265">
                  <c:v>40332</c:v>
                </c:pt>
                <c:pt idx="2266">
                  <c:v>40331</c:v>
                </c:pt>
                <c:pt idx="2267">
                  <c:v>40330</c:v>
                </c:pt>
                <c:pt idx="2268">
                  <c:v>40329</c:v>
                </c:pt>
                <c:pt idx="2269">
                  <c:v>40326</c:v>
                </c:pt>
                <c:pt idx="2270">
                  <c:v>40325</c:v>
                </c:pt>
                <c:pt idx="2271">
                  <c:v>40324</c:v>
                </c:pt>
                <c:pt idx="2272">
                  <c:v>40323</c:v>
                </c:pt>
                <c:pt idx="2273">
                  <c:v>40322</c:v>
                </c:pt>
                <c:pt idx="2274">
                  <c:v>40319</c:v>
                </c:pt>
                <c:pt idx="2275">
                  <c:v>40318</c:v>
                </c:pt>
                <c:pt idx="2276">
                  <c:v>40317</c:v>
                </c:pt>
                <c:pt idx="2277">
                  <c:v>40316</c:v>
                </c:pt>
                <c:pt idx="2278">
                  <c:v>40315</c:v>
                </c:pt>
                <c:pt idx="2279">
                  <c:v>40312</c:v>
                </c:pt>
                <c:pt idx="2280">
                  <c:v>40311</c:v>
                </c:pt>
                <c:pt idx="2281">
                  <c:v>40310</c:v>
                </c:pt>
                <c:pt idx="2282">
                  <c:v>40309</c:v>
                </c:pt>
                <c:pt idx="2283">
                  <c:v>40308</c:v>
                </c:pt>
                <c:pt idx="2284">
                  <c:v>40305</c:v>
                </c:pt>
                <c:pt idx="2285">
                  <c:v>40304</c:v>
                </c:pt>
                <c:pt idx="2286">
                  <c:v>40303</c:v>
                </c:pt>
                <c:pt idx="2287">
                  <c:v>40302</c:v>
                </c:pt>
                <c:pt idx="2288">
                  <c:v>40301</c:v>
                </c:pt>
                <c:pt idx="2289">
                  <c:v>40298</c:v>
                </c:pt>
                <c:pt idx="2290">
                  <c:v>40297</c:v>
                </c:pt>
                <c:pt idx="2291">
                  <c:v>40296</c:v>
                </c:pt>
                <c:pt idx="2292">
                  <c:v>40295</c:v>
                </c:pt>
                <c:pt idx="2293">
                  <c:v>40291</c:v>
                </c:pt>
                <c:pt idx="2294">
                  <c:v>40290</c:v>
                </c:pt>
                <c:pt idx="2295">
                  <c:v>40289</c:v>
                </c:pt>
                <c:pt idx="2296">
                  <c:v>40288</c:v>
                </c:pt>
                <c:pt idx="2297">
                  <c:v>40287</c:v>
                </c:pt>
                <c:pt idx="2298">
                  <c:v>40284</c:v>
                </c:pt>
                <c:pt idx="2299">
                  <c:v>40283</c:v>
                </c:pt>
                <c:pt idx="2300">
                  <c:v>40282</c:v>
                </c:pt>
                <c:pt idx="2301">
                  <c:v>40281</c:v>
                </c:pt>
                <c:pt idx="2302">
                  <c:v>40280</c:v>
                </c:pt>
                <c:pt idx="2303">
                  <c:v>40277</c:v>
                </c:pt>
                <c:pt idx="2304">
                  <c:v>40276</c:v>
                </c:pt>
                <c:pt idx="2305">
                  <c:v>40275</c:v>
                </c:pt>
                <c:pt idx="2306">
                  <c:v>40274</c:v>
                </c:pt>
                <c:pt idx="2307">
                  <c:v>40269</c:v>
                </c:pt>
                <c:pt idx="2308">
                  <c:v>40268</c:v>
                </c:pt>
                <c:pt idx="2309">
                  <c:v>40267</c:v>
                </c:pt>
                <c:pt idx="2310">
                  <c:v>40266</c:v>
                </c:pt>
                <c:pt idx="2311">
                  <c:v>40263</c:v>
                </c:pt>
                <c:pt idx="2312">
                  <c:v>40262</c:v>
                </c:pt>
                <c:pt idx="2313">
                  <c:v>40261</c:v>
                </c:pt>
                <c:pt idx="2314">
                  <c:v>40260</c:v>
                </c:pt>
                <c:pt idx="2315">
                  <c:v>40259</c:v>
                </c:pt>
                <c:pt idx="2316">
                  <c:v>40256</c:v>
                </c:pt>
                <c:pt idx="2317">
                  <c:v>40255</c:v>
                </c:pt>
                <c:pt idx="2318">
                  <c:v>40254</c:v>
                </c:pt>
                <c:pt idx="2319">
                  <c:v>40253</c:v>
                </c:pt>
                <c:pt idx="2320">
                  <c:v>40252</c:v>
                </c:pt>
                <c:pt idx="2321">
                  <c:v>40249</c:v>
                </c:pt>
                <c:pt idx="2322">
                  <c:v>40248</c:v>
                </c:pt>
                <c:pt idx="2323">
                  <c:v>40247</c:v>
                </c:pt>
                <c:pt idx="2324">
                  <c:v>40246</c:v>
                </c:pt>
                <c:pt idx="2325">
                  <c:v>40245</c:v>
                </c:pt>
                <c:pt idx="2326">
                  <c:v>40242</c:v>
                </c:pt>
                <c:pt idx="2327">
                  <c:v>40241</c:v>
                </c:pt>
                <c:pt idx="2328">
                  <c:v>40240</c:v>
                </c:pt>
                <c:pt idx="2329">
                  <c:v>40239</c:v>
                </c:pt>
                <c:pt idx="2330">
                  <c:v>40238</c:v>
                </c:pt>
                <c:pt idx="2331">
                  <c:v>40235</c:v>
                </c:pt>
                <c:pt idx="2332">
                  <c:v>40234</c:v>
                </c:pt>
                <c:pt idx="2333">
                  <c:v>40233</c:v>
                </c:pt>
                <c:pt idx="2334">
                  <c:v>40232</c:v>
                </c:pt>
                <c:pt idx="2335">
                  <c:v>40231</c:v>
                </c:pt>
                <c:pt idx="2336">
                  <c:v>40228</c:v>
                </c:pt>
                <c:pt idx="2337">
                  <c:v>40227</c:v>
                </c:pt>
                <c:pt idx="2338">
                  <c:v>40226</c:v>
                </c:pt>
                <c:pt idx="2339">
                  <c:v>40225</c:v>
                </c:pt>
                <c:pt idx="2340">
                  <c:v>40224</c:v>
                </c:pt>
                <c:pt idx="2341">
                  <c:v>40221</c:v>
                </c:pt>
                <c:pt idx="2342">
                  <c:v>40220</c:v>
                </c:pt>
                <c:pt idx="2343">
                  <c:v>40219</c:v>
                </c:pt>
                <c:pt idx="2344">
                  <c:v>40218</c:v>
                </c:pt>
                <c:pt idx="2345">
                  <c:v>40217</c:v>
                </c:pt>
                <c:pt idx="2346">
                  <c:v>40214</c:v>
                </c:pt>
                <c:pt idx="2347">
                  <c:v>40213</c:v>
                </c:pt>
                <c:pt idx="2348">
                  <c:v>40212</c:v>
                </c:pt>
                <c:pt idx="2349">
                  <c:v>40211</c:v>
                </c:pt>
                <c:pt idx="2350">
                  <c:v>40210</c:v>
                </c:pt>
                <c:pt idx="2351">
                  <c:v>40207</c:v>
                </c:pt>
                <c:pt idx="2352">
                  <c:v>40206</c:v>
                </c:pt>
                <c:pt idx="2353">
                  <c:v>40205</c:v>
                </c:pt>
                <c:pt idx="2354">
                  <c:v>40203</c:v>
                </c:pt>
                <c:pt idx="2355">
                  <c:v>40200</c:v>
                </c:pt>
                <c:pt idx="2356">
                  <c:v>40199</c:v>
                </c:pt>
                <c:pt idx="2357">
                  <c:v>40198</c:v>
                </c:pt>
                <c:pt idx="2358">
                  <c:v>40197</c:v>
                </c:pt>
                <c:pt idx="2359">
                  <c:v>40196</c:v>
                </c:pt>
                <c:pt idx="2360">
                  <c:v>40193</c:v>
                </c:pt>
                <c:pt idx="2361">
                  <c:v>40192</c:v>
                </c:pt>
                <c:pt idx="2362">
                  <c:v>40191</c:v>
                </c:pt>
                <c:pt idx="2363">
                  <c:v>40190</c:v>
                </c:pt>
                <c:pt idx="2364">
                  <c:v>40189</c:v>
                </c:pt>
                <c:pt idx="2365">
                  <c:v>40186</c:v>
                </c:pt>
                <c:pt idx="2366">
                  <c:v>40185</c:v>
                </c:pt>
                <c:pt idx="2367">
                  <c:v>40184</c:v>
                </c:pt>
                <c:pt idx="2368">
                  <c:v>40183</c:v>
                </c:pt>
                <c:pt idx="2369">
                  <c:v>40182</c:v>
                </c:pt>
                <c:pt idx="2370">
                  <c:v>40178</c:v>
                </c:pt>
                <c:pt idx="2371">
                  <c:v>40177</c:v>
                </c:pt>
                <c:pt idx="2372">
                  <c:v>40176</c:v>
                </c:pt>
                <c:pt idx="2373">
                  <c:v>40171</c:v>
                </c:pt>
                <c:pt idx="2374">
                  <c:v>40170</c:v>
                </c:pt>
                <c:pt idx="2375">
                  <c:v>40169</c:v>
                </c:pt>
                <c:pt idx="2376">
                  <c:v>40168</c:v>
                </c:pt>
                <c:pt idx="2377">
                  <c:v>40165</c:v>
                </c:pt>
                <c:pt idx="2378">
                  <c:v>40164</c:v>
                </c:pt>
                <c:pt idx="2379">
                  <c:v>40163</c:v>
                </c:pt>
                <c:pt idx="2380">
                  <c:v>40162</c:v>
                </c:pt>
                <c:pt idx="2381">
                  <c:v>40161</c:v>
                </c:pt>
                <c:pt idx="2382">
                  <c:v>40158</c:v>
                </c:pt>
                <c:pt idx="2383">
                  <c:v>40157</c:v>
                </c:pt>
                <c:pt idx="2384">
                  <c:v>40156</c:v>
                </c:pt>
                <c:pt idx="2385">
                  <c:v>40155</c:v>
                </c:pt>
                <c:pt idx="2386">
                  <c:v>40154</c:v>
                </c:pt>
                <c:pt idx="2387">
                  <c:v>40151</c:v>
                </c:pt>
                <c:pt idx="2388">
                  <c:v>40150</c:v>
                </c:pt>
                <c:pt idx="2389">
                  <c:v>40149</c:v>
                </c:pt>
                <c:pt idx="2390">
                  <c:v>40148</c:v>
                </c:pt>
                <c:pt idx="2391">
                  <c:v>40147</c:v>
                </c:pt>
                <c:pt idx="2392">
                  <c:v>40144</c:v>
                </c:pt>
                <c:pt idx="2393">
                  <c:v>40143</c:v>
                </c:pt>
                <c:pt idx="2394">
                  <c:v>40142</c:v>
                </c:pt>
                <c:pt idx="2395">
                  <c:v>40141</c:v>
                </c:pt>
                <c:pt idx="2396">
                  <c:v>40140</c:v>
                </c:pt>
                <c:pt idx="2397">
                  <c:v>40137</c:v>
                </c:pt>
                <c:pt idx="2398">
                  <c:v>40136</c:v>
                </c:pt>
                <c:pt idx="2399">
                  <c:v>40135</c:v>
                </c:pt>
                <c:pt idx="2400">
                  <c:v>40134</c:v>
                </c:pt>
                <c:pt idx="2401">
                  <c:v>40133</c:v>
                </c:pt>
                <c:pt idx="2402">
                  <c:v>40130</c:v>
                </c:pt>
                <c:pt idx="2403">
                  <c:v>40129</c:v>
                </c:pt>
                <c:pt idx="2404">
                  <c:v>40128</c:v>
                </c:pt>
                <c:pt idx="2405">
                  <c:v>40127</c:v>
                </c:pt>
                <c:pt idx="2406">
                  <c:v>40126</c:v>
                </c:pt>
                <c:pt idx="2407">
                  <c:v>40123</c:v>
                </c:pt>
                <c:pt idx="2408">
                  <c:v>40122</c:v>
                </c:pt>
                <c:pt idx="2409">
                  <c:v>40121</c:v>
                </c:pt>
                <c:pt idx="2410">
                  <c:v>40120</c:v>
                </c:pt>
                <c:pt idx="2411">
                  <c:v>40119</c:v>
                </c:pt>
                <c:pt idx="2412">
                  <c:v>40116</c:v>
                </c:pt>
                <c:pt idx="2413">
                  <c:v>40115</c:v>
                </c:pt>
                <c:pt idx="2414">
                  <c:v>40114</c:v>
                </c:pt>
                <c:pt idx="2415">
                  <c:v>40113</c:v>
                </c:pt>
                <c:pt idx="2416">
                  <c:v>40112</c:v>
                </c:pt>
                <c:pt idx="2417">
                  <c:v>40109</c:v>
                </c:pt>
                <c:pt idx="2418">
                  <c:v>40108</c:v>
                </c:pt>
                <c:pt idx="2419">
                  <c:v>40107</c:v>
                </c:pt>
                <c:pt idx="2420">
                  <c:v>40106</c:v>
                </c:pt>
                <c:pt idx="2421">
                  <c:v>40105</c:v>
                </c:pt>
                <c:pt idx="2422">
                  <c:v>40102</c:v>
                </c:pt>
                <c:pt idx="2423">
                  <c:v>40101</c:v>
                </c:pt>
                <c:pt idx="2424">
                  <c:v>40100</c:v>
                </c:pt>
                <c:pt idx="2425">
                  <c:v>40099</c:v>
                </c:pt>
                <c:pt idx="2426">
                  <c:v>40098</c:v>
                </c:pt>
                <c:pt idx="2427">
                  <c:v>40095</c:v>
                </c:pt>
                <c:pt idx="2428">
                  <c:v>40094</c:v>
                </c:pt>
                <c:pt idx="2429">
                  <c:v>40093</c:v>
                </c:pt>
                <c:pt idx="2430">
                  <c:v>40092</c:v>
                </c:pt>
                <c:pt idx="2431">
                  <c:v>40091</c:v>
                </c:pt>
                <c:pt idx="2432">
                  <c:v>40088</c:v>
                </c:pt>
                <c:pt idx="2433">
                  <c:v>40087</c:v>
                </c:pt>
                <c:pt idx="2434">
                  <c:v>40086</c:v>
                </c:pt>
                <c:pt idx="2435">
                  <c:v>40085</c:v>
                </c:pt>
                <c:pt idx="2436">
                  <c:v>40084</c:v>
                </c:pt>
                <c:pt idx="2437">
                  <c:v>40081</c:v>
                </c:pt>
                <c:pt idx="2438">
                  <c:v>40080</c:v>
                </c:pt>
                <c:pt idx="2439">
                  <c:v>40079</c:v>
                </c:pt>
                <c:pt idx="2440">
                  <c:v>40078</c:v>
                </c:pt>
                <c:pt idx="2441">
                  <c:v>40077</c:v>
                </c:pt>
                <c:pt idx="2442">
                  <c:v>40074</c:v>
                </c:pt>
                <c:pt idx="2443">
                  <c:v>40073</c:v>
                </c:pt>
                <c:pt idx="2444">
                  <c:v>40072</c:v>
                </c:pt>
                <c:pt idx="2445">
                  <c:v>40071</c:v>
                </c:pt>
                <c:pt idx="2446">
                  <c:v>40070</c:v>
                </c:pt>
                <c:pt idx="2447">
                  <c:v>40067</c:v>
                </c:pt>
                <c:pt idx="2448">
                  <c:v>40066</c:v>
                </c:pt>
                <c:pt idx="2449">
                  <c:v>40065</c:v>
                </c:pt>
                <c:pt idx="2450">
                  <c:v>40064</c:v>
                </c:pt>
                <c:pt idx="2451">
                  <c:v>40063</c:v>
                </c:pt>
                <c:pt idx="2452">
                  <c:v>40060</c:v>
                </c:pt>
                <c:pt idx="2453">
                  <c:v>40059</c:v>
                </c:pt>
                <c:pt idx="2454">
                  <c:v>40058</c:v>
                </c:pt>
                <c:pt idx="2455">
                  <c:v>40057</c:v>
                </c:pt>
                <c:pt idx="2456">
                  <c:v>40056</c:v>
                </c:pt>
                <c:pt idx="2457">
                  <c:v>40053</c:v>
                </c:pt>
                <c:pt idx="2458">
                  <c:v>40052</c:v>
                </c:pt>
                <c:pt idx="2459">
                  <c:v>40051</c:v>
                </c:pt>
                <c:pt idx="2460">
                  <c:v>40050</c:v>
                </c:pt>
                <c:pt idx="2461">
                  <c:v>40049</c:v>
                </c:pt>
                <c:pt idx="2462">
                  <c:v>40046</c:v>
                </c:pt>
                <c:pt idx="2463">
                  <c:v>40045</c:v>
                </c:pt>
                <c:pt idx="2464">
                  <c:v>40044</c:v>
                </c:pt>
                <c:pt idx="2465">
                  <c:v>40043</c:v>
                </c:pt>
                <c:pt idx="2466">
                  <c:v>40042</c:v>
                </c:pt>
                <c:pt idx="2467">
                  <c:v>40039</c:v>
                </c:pt>
                <c:pt idx="2468">
                  <c:v>40038</c:v>
                </c:pt>
                <c:pt idx="2469">
                  <c:v>40037</c:v>
                </c:pt>
                <c:pt idx="2470">
                  <c:v>40036</c:v>
                </c:pt>
                <c:pt idx="2471">
                  <c:v>40035</c:v>
                </c:pt>
                <c:pt idx="2472">
                  <c:v>40032</c:v>
                </c:pt>
                <c:pt idx="2473">
                  <c:v>40031</c:v>
                </c:pt>
                <c:pt idx="2474">
                  <c:v>40030</c:v>
                </c:pt>
                <c:pt idx="2475">
                  <c:v>40029</c:v>
                </c:pt>
                <c:pt idx="2476">
                  <c:v>40028</c:v>
                </c:pt>
                <c:pt idx="2477">
                  <c:v>40025</c:v>
                </c:pt>
                <c:pt idx="2478">
                  <c:v>40024</c:v>
                </c:pt>
                <c:pt idx="2479">
                  <c:v>40023</c:v>
                </c:pt>
                <c:pt idx="2480">
                  <c:v>40022</c:v>
                </c:pt>
                <c:pt idx="2481">
                  <c:v>40021</c:v>
                </c:pt>
                <c:pt idx="2482">
                  <c:v>40018</c:v>
                </c:pt>
                <c:pt idx="2483">
                  <c:v>40017</c:v>
                </c:pt>
                <c:pt idx="2484">
                  <c:v>40016</c:v>
                </c:pt>
                <c:pt idx="2485">
                  <c:v>40015</c:v>
                </c:pt>
                <c:pt idx="2486">
                  <c:v>40014</c:v>
                </c:pt>
                <c:pt idx="2487">
                  <c:v>40011</c:v>
                </c:pt>
                <c:pt idx="2488">
                  <c:v>40010</c:v>
                </c:pt>
                <c:pt idx="2489">
                  <c:v>40009</c:v>
                </c:pt>
                <c:pt idx="2490">
                  <c:v>40008</c:v>
                </c:pt>
                <c:pt idx="2491">
                  <c:v>40007</c:v>
                </c:pt>
                <c:pt idx="2492">
                  <c:v>40004</c:v>
                </c:pt>
                <c:pt idx="2493">
                  <c:v>40003</c:v>
                </c:pt>
                <c:pt idx="2494">
                  <c:v>40002</c:v>
                </c:pt>
                <c:pt idx="2495">
                  <c:v>40001</c:v>
                </c:pt>
                <c:pt idx="2496">
                  <c:v>40000</c:v>
                </c:pt>
                <c:pt idx="2497">
                  <c:v>39997</c:v>
                </c:pt>
                <c:pt idx="2498">
                  <c:v>39996</c:v>
                </c:pt>
                <c:pt idx="2499">
                  <c:v>39995</c:v>
                </c:pt>
                <c:pt idx="2500">
                  <c:v>39994</c:v>
                </c:pt>
                <c:pt idx="2501">
                  <c:v>39993</c:v>
                </c:pt>
                <c:pt idx="2502">
                  <c:v>39990</c:v>
                </c:pt>
                <c:pt idx="2503">
                  <c:v>39989</c:v>
                </c:pt>
                <c:pt idx="2504">
                  <c:v>39988</c:v>
                </c:pt>
                <c:pt idx="2505">
                  <c:v>39987</c:v>
                </c:pt>
                <c:pt idx="2506">
                  <c:v>39986</c:v>
                </c:pt>
                <c:pt idx="2507">
                  <c:v>39983</c:v>
                </c:pt>
                <c:pt idx="2508">
                  <c:v>39982</c:v>
                </c:pt>
                <c:pt idx="2509">
                  <c:v>39981</c:v>
                </c:pt>
                <c:pt idx="2510">
                  <c:v>39980</c:v>
                </c:pt>
                <c:pt idx="2511">
                  <c:v>39979</c:v>
                </c:pt>
                <c:pt idx="2512">
                  <c:v>39976</c:v>
                </c:pt>
                <c:pt idx="2513">
                  <c:v>39975</c:v>
                </c:pt>
                <c:pt idx="2514">
                  <c:v>39974</c:v>
                </c:pt>
                <c:pt idx="2515">
                  <c:v>39973</c:v>
                </c:pt>
                <c:pt idx="2516">
                  <c:v>39969</c:v>
                </c:pt>
                <c:pt idx="2517">
                  <c:v>39968</c:v>
                </c:pt>
                <c:pt idx="2518">
                  <c:v>39967</c:v>
                </c:pt>
                <c:pt idx="2519">
                  <c:v>39966</c:v>
                </c:pt>
                <c:pt idx="2520">
                  <c:v>39965</c:v>
                </c:pt>
                <c:pt idx="2521">
                  <c:v>39962</c:v>
                </c:pt>
                <c:pt idx="2522">
                  <c:v>39961</c:v>
                </c:pt>
                <c:pt idx="2523">
                  <c:v>39960</c:v>
                </c:pt>
                <c:pt idx="2524">
                  <c:v>39959</c:v>
                </c:pt>
                <c:pt idx="2525">
                  <c:v>39958</c:v>
                </c:pt>
                <c:pt idx="2526">
                  <c:v>39955</c:v>
                </c:pt>
                <c:pt idx="2527">
                  <c:v>39954</c:v>
                </c:pt>
                <c:pt idx="2528">
                  <c:v>39953</c:v>
                </c:pt>
                <c:pt idx="2529">
                  <c:v>39952</c:v>
                </c:pt>
                <c:pt idx="2530">
                  <c:v>39951</c:v>
                </c:pt>
                <c:pt idx="2531">
                  <c:v>39948</c:v>
                </c:pt>
                <c:pt idx="2532">
                  <c:v>39947</c:v>
                </c:pt>
                <c:pt idx="2533">
                  <c:v>39946</c:v>
                </c:pt>
                <c:pt idx="2534">
                  <c:v>39945</c:v>
                </c:pt>
                <c:pt idx="2535">
                  <c:v>39944</c:v>
                </c:pt>
                <c:pt idx="2536">
                  <c:v>39941</c:v>
                </c:pt>
                <c:pt idx="2537">
                  <c:v>39940</c:v>
                </c:pt>
                <c:pt idx="2538">
                  <c:v>39939</c:v>
                </c:pt>
                <c:pt idx="2539">
                  <c:v>39938</c:v>
                </c:pt>
                <c:pt idx="2540">
                  <c:v>39937</c:v>
                </c:pt>
                <c:pt idx="2541">
                  <c:v>39934</c:v>
                </c:pt>
                <c:pt idx="2542">
                  <c:v>39933</c:v>
                </c:pt>
                <c:pt idx="2543">
                  <c:v>39932</c:v>
                </c:pt>
                <c:pt idx="2544">
                  <c:v>39931</c:v>
                </c:pt>
                <c:pt idx="2545">
                  <c:v>39930</c:v>
                </c:pt>
                <c:pt idx="2546">
                  <c:v>39927</c:v>
                </c:pt>
                <c:pt idx="2547">
                  <c:v>39926</c:v>
                </c:pt>
                <c:pt idx="2548">
                  <c:v>39925</c:v>
                </c:pt>
                <c:pt idx="2549">
                  <c:v>39924</c:v>
                </c:pt>
                <c:pt idx="2550">
                  <c:v>39923</c:v>
                </c:pt>
                <c:pt idx="2551">
                  <c:v>39920</c:v>
                </c:pt>
                <c:pt idx="2552">
                  <c:v>39919</c:v>
                </c:pt>
                <c:pt idx="2553">
                  <c:v>39918</c:v>
                </c:pt>
                <c:pt idx="2554">
                  <c:v>39917</c:v>
                </c:pt>
                <c:pt idx="2555">
                  <c:v>39912</c:v>
                </c:pt>
                <c:pt idx="2556">
                  <c:v>39911</c:v>
                </c:pt>
                <c:pt idx="2557">
                  <c:v>39910</c:v>
                </c:pt>
                <c:pt idx="2558">
                  <c:v>39909</c:v>
                </c:pt>
                <c:pt idx="2559">
                  <c:v>39906</c:v>
                </c:pt>
                <c:pt idx="2560">
                  <c:v>39905</c:v>
                </c:pt>
                <c:pt idx="2561">
                  <c:v>39904</c:v>
                </c:pt>
                <c:pt idx="2562">
                  <c:v>39903</c:v>
                </c:pt>
                <c:pt idx="2563">
                  <c:v>39902</c:v>
                </c:pt>
                <c:pt idx="2564">
                  <c:v>39899</c:v>
                </c:pt>
                <c:pt idx="2565">
                  <c:v>39898</c:v>
                </c:pt>
                <c:pt idx="2566">
                  <c:v>39897</c:v>
                </c:pt>
                <c:pt idx="2567">
                  <c:v>39896</c:v>
                </c:pt>
                <c:pt idx="2568">
                  <c:v>39895</c:v>
                </c:pt>
                <c:pt idx="2569">
                  <c:v>39892</c:v>
                </c:pt>
                <c:pt idx="2570">
                  <c:v>39891</c:v>
                </c:pt>
                <c:pt idx="2571">
                  <c:v>39890</c:v>
                </c:pt>
                <c:pt idx="2572">
                  <c:v>39889</c:v>
                </c:pt>
                <c:pt idx="2573">
                  <c:v>39888</c:v>
                </c:pt>
                <c:pt idx="2574">
                  <c:v>39885</c:v>
                </c:pt>
                <c:pt idx="2575">
                  <c:v>39884</c:v>
                </c:pt>
                <c:pt idx="2576">
                  <c:v>39883</c:v>
                </c:pt>
                <c:pt idx="2577">
                  <c:v>39882</c:v>
                </c:pt>
                <c:pt idx="2578">
                  <c:v>39881</c:v>
                </c:pt>
                <c:pt idx="2579">
                  <c:v>39878</c:v>
                </c:pt>
                <c:pt idx="2580">
                  <c:v>39877</c:v>
                </c:pt>
                <c:pt idx="2581">
                  <c:v>39876</c:v>
                </c:pt>
                <c:pt idx="2582">
                  <c:v>39875</c:v>
                </c:pt>
                <c:pt idx="2583">
                  <c:v>39874</c:v>
                </c:pt>
                <c:pt idx="2584">
                  <c:v>39871</c:v>
                </c:pt>
                <c:pt idx="2585">
                  <c:v>39870</c:v>
                </c:pt>
                <c:pt idx="2586">
                  <c:v>39869</c:v>
                </c:pt>
                <c:pt idx="2587">
                  <c:v>39868</c:v>
                </c:pt>
                <c:pt idx="2588">
                  <c:v>39867</c:v>
                </c:pt>
                <c:pt idx="2589">
                  <c:v>39864</c:v>
                </c:pt>
                <c:pt idx="2590">
                  <c:v>39863</c:v>
                </c:pt>
                <c:pt idx="2591">
                  <c:v>39862</c:v>
                </c:pt>
                <c:pt idx="2592">
                  <c:v>39861</c:v>
                </c:pt>
                <c:pt idx="2593">
                  <c:v>39860</c:v>
                </c:pt>
                <c:pt idx="2594">
                  <c:v>39857</c:v>
                </c:pt>
                <c:pt idx="2595">
                  <c:v>39856</c:v>
                </c:pt>
                <c:pt idx="2596">
                  <c:v>39855</c:v>
                </c:pt>
                <c:pt idx="2597">
                  <c:v>39854</c:v>
                </c:pt>
                <c:pt idx="2598">
                  <c:v>39853</c:v>
                </c:pt>
                <c:pt idx="2599">
                  <c:v>39850</c:v>
                </c:pt>
                <c:pt idx="2600">
                  <c:v>39849</c:v>
                </c:pt>
                <c:pt idx="2601">
                  <c:v>39848</c:v>
                </c:pt>
                <c:pt idx="2602">
                  <c:v>39847</c:v>
                </c:pt>
                <c:pt idx="2603">
                  <c:v>39846</c:v>
                </c:pt>
                <c:pt idx="2604">
                  <c:v>39843</c:v>
                </c:pt>
                <c:pt idx="2605">
                  <c:v>39842</c:v>
                </c:pt>
                <c:pt idx="2606">
                  <c:v>39841</c:v>
                </c:pt>
                <c:pt idx="2607">
                  <c:v>39840</c:v>
                </c:pt>
                <c:pt idx="2608">
                  <c:v>39836</c:v>
                </c:pt>
                <c:pt idx="2609">
                  <c:v>39835</c:v>
                </c:pt>
                <c:pt idx="2610">
                  <c:v>39834</c:v>
                </c:pt>
                <c:pt idx="2611">
                  <c:v>39833</c:v>
                </c:pt>
                <c:pt idx="2612">
                  <c:v>39832</c:v>
                </c:pt>
                <c:pt idx="2613">
                  <c:v>39829</c:v>
                </c:pt>
                <c:pt idx="2614">
                  <c:v>39828</c:v>
                </c:pt>
                <c:pt idx="2615">
                  <c:v>39827</c:v>
                </c:pt>
                <c:pt idx="2616">
                  <c:v>39826</c:v>
                </c:pt>
                <c:pt idx="2617">
                  <c:v>39825</c:v>
                </c:pt>
                <c:pt idx="2618">
                  <c:v>39822</c:v>
                </c:pt>
                <c:pt idx="2619">
                  <c:v>39821</c:v>
                </c:pt>
                <c:pt idx="2620">
                  <c:v>39820</c:v>
                </c:pt>
                <c:pt idx="2621">
                  <c:v>39819</c:v>
                </c:pt>
                <c:pt idx="2622">
                  <c:v>39818</c:v>
                </c:pt>
                <c:pt idx="2623">
                  <c:v>39815</c:v>
                </c:pt>
                <c:pt idx="2624">
                  <c:v>39813</c:v>
                </c:pt>
                <c:pt idx="2625">
                  <c:v>39812</c:v>
                </c:pt>
                <c:pt idx="2626">
                  <c:v>39811</c:v>
                </c:pt>
                <c:pt idx="2627">
                  <c:v>39806</c:v>
                </c:pt>
                <c:pt idx="2628">
                  <c:v>39805</c:v>
                </c:pt>
                <c:pt idx="2629">
                  <c:v>39804</c:v>
                </c:pt>
                <c:pt idx="2630">
                  <c:v>39801</c:v>
                </c:pt>
                <c:pt idx="2631">
                  <c:v>39800</c:v>
                </c:pt>
                <c:pt idx="2632">
                  <c:v>39799</c:v>
                </c:pt>
                <c:pt idx="2633">
                  <c:v>39798</c:v>
                </c:pt>
                <c:pt idx="2634">
                  <c:v>39797</c:v>
                </c:pt>
                <c:pt idx="2635">
                  <c:v>39794</c:v>
                </c:pt>
                <c:pt idx="2636">
                  <c:v>39793</c:v>
                </c:pt>
                <c:pt idx="2637">
                  <c:v>39792</c:v>
                </c:pt>
                <c:pt idx="2638">
                  <c:v>39791</c:v>
                </c:pt>
                <c:pt idx="2639">
                  <c:v>39790</c:v>
                </c:pt>
                <c:pt idx="2640">
                  <c:v>39787</c:v>
                </c:pt>
                <c:pt idx="2641">
                  <c:v>39786</c:v>
                </c:pt>
                <c:pt idx="2642">
                  <c:v>39785</c:v>
                </c:pt>
                <c:pt idx="2643">
                  <c:v>39784</c:v>
                </c:pt>
                <c:pt idx="2644">
                  <c:v>39783</c:v>
                </c:pt>
                <c:pt idx="2645">
                  <c:v>39780</c:v>
                </c:pt>
                <c:pt idx="2646">
                  <c:v>39779</c:v>
                </c:pt>
                <c:pt idx="2647">
                  <c:v>39778</c:v>
                </c:pt>
                <c:pt idx="2648">
                  <c:v>39777</c:v>
                </c:pt>
                <c:pt idx="2649">
                  <c:v>39776</c:v>
                </c:pt>
                <c:pt idx="2650">
                  <c:v>39773</c:v>
                </c:pt>
                <c:pt idx="2651">
                  <c:v>39772</c:v>
                </c:pt>
                <c:pt idx="2652">
                  <c:v>39771</c:v>
                </c:pt>
                <c:pt idx="2653">
                  <c:v>39770</c:v>
                </c:pt>
                <c:pt idx="2654">
                  <c:v>39769</c:v>
                </c:pt>
                <c:pt idx="2655">
                  <c:v>39766</c:v>
                </c:pt>
                <c:pt idx="2656">
                  <c:v>39765</c:v>
                </c:pt>
                <c:pt idx="2657">
                  <c:v>39764</c:v>
                </c:pt>
                <c:pt idx="2658">
                  <c:v>39763</c:v>
                </c:pt>
                <c:pt idx="2659">
                  <c:v>39762</c:v>
                </c:pt>
                <c:pt idx="2660">
                  <c:v>39759</c:v>
                </c:pt>
                <c:pt idx="2661">
                  <c:v>39758</c:v>
                </c:pt>
                <c:pt idx="2662">
                  <c:v>39757</c:v>
                </c:pt>
                <c:pt idx="2663">
                  <c:v>39756</c:v>
                </c:pt>
                <c:pt idx="2664">
                  <c:v>39755</c:v>
                </c:pt>
                <c:pt idx="2665">
                  <c:v>39752</c:v>
                </c:pt>
                <c:pt idx="2666">
                  <c:v>39751</c:v>
                </c:pt>
                <c:pt idx="2667">
                  <c:v>39750</c:v>
                </c:pt>
                <c:pt idx="2668">
                  <c:v>39749</c:v>
                </c:pt>
                <c:pt idx="2669">
                  <c:v>39748</c:v>
                </c:pt>
                <c:pt idx="2670">
                  <c:v>39745</c:v>
                </c:pt>
                <c:pt idx="2671">
                  <c:v>39744</c:v>
                </c:pt>
                <c:pt idx="2672">
                  <c:v>39743</c:v>
                </c:pt>
                <c:pt idx="2673">
                  <c:v>39742</c:v>
                </c:pt>
                <c:pt idx="2674">
                  <c:v>39741</c:v>
                </c:pt>
                <c:pt idx="2675">
                  <c:v>39738</c:v>
                </c:pt>
                <c:pt idx="2676">
                  <c:v>39737</c:v>
                </c:pt>
                <c:pt idx="2677">
                  <c:v>39736</c:v>
                </c:pt>
                <c:pt idx="2678">
                  <c:v>39735</c:v>
                </c:pt>
                <c:pt idx="2679">
                  <c:v>39734</c:v>
                </c:pt>
                <c:pt idx="2680">
                  <c:v>39731</c:v>
                </c:pt>
                <c:pt idx="2681">
                  <c:v>39730</c:v>
                </c:pt>
                <c:pt idx="2682">
                  <c:v>39729</c:v>
                </c:pt>
                <c:pt idx="2683">
                  <c:v>39728</c:v>
                </c:pt>
                <c:pt idx="2684">
                  <c:v>39727</c:v>
                </c:pt>
                <c:pt idx="2685">
                  <c:v>39724</c:v>
                </c:pt>
                <c:pt idx="2686">
                  <c:v>39723</c:v>
                </c:pt>
                <c:pt idx="2687">
                  <c:v>39722</c:v>
                </c:pt>
                <c:pt idx="2688">
                  <c:v>39721</c:v>
                </c:pt>
                <c:pt idx="2689">
                  <c:v>39720</c:v>
                </c:pt>
                <c:pt idx="2690">
                  <c:v>39717</c:v>
                </c:pt>
                <c:pt idx="2691">
                  <c:v>39716</c:v>
                </c:pt>
                <c:pt idx="2692">
                  <c:v>39715</c:v>
                </c:pt>
                <c:pt idx="2693">
                  <c:v>39714</c:v>
                </c:pt>
                <c:pt idx="2694">
                  <c:v>39713</c:v>
                </c:pt>
                <c:pt idx="2695">
                  <c:v>39710</c:v>
                </c:pt>
                <c:pt idx="2696">
                  <c:v>39709</c:v>
                </c:pt>
                <c:pt idx="2697">
                  <c:v>39708</c:v>
                </c:pt>
                <c:pt idx="2698">
                  <c:v>39707</c:v>
                </c:pt>
                <c:pt idx="2699">
                  <c:v>39706</c:v>
                </c:pt>
                <c:pt idx="2700">
                  <c:v>39703</c:v>
                </c:pt>
                <c:pt idx="2701">
                  <c:v>39702</c:v>
                </c:pt>
                <c:pt idx="2702">
                  <c:v>39701</c:v>
                </c:pt>
                <c:pt idx="2703">
                  <c:v>39700</c:v>
                </c:pt>
                <c:pt idx="2704">
                  <c:v>39699</c:v>
                </c:pt>
                <c:pt idx="2705">
                  <c:v>39696</c:v>
                </c:pt>
                <c:pt idx="2706">
                  <c:v>39695</c:v>
                </c:pt>
                <c:pt idx="2707">
                  <c:v>39694</c:v>
                </c:pt>
                <c:pt idx="2708">
                  <c:v>39693</c:v>
                </c:pt>
                <c:pt idx="2709">
                  <c:v>39692</c:v>
                </c:pt>
                <c:pt idx="2710">
                  <c:v>39689</c:v>
                </c:pt>
                <c:pt idx="2711">
                  <c:v>39688</c:v>
                </c:pt>
                <c:pt idx="2712">
                  <c:v>39687</c:v>
                </c:pt>
                <c:pt idx="2713">
                  <c:v>39686</c:v>
                </c:pt>
                <c:pt idx="2714">
                  <c:v>39685</c:v>
                </c:pt>
                <c:pt idx="2715">
                  <c:v>39682</c:v>
                </c:pt>
                <c:pt idx="2716">
                  <c:v>39681</c:v>
                </c:pt>
                <c:pt idx="2717">
                  <c:v>39680</c:v>
                </c:pt>
                <c:pt idx="2718">
                  <c:v>39679</c:v>
                </c:pt>
                <c:pt idx="2719">
                  <c:v>39678</c:v>
                </c:pt>
                <c:pt idx="2720">
                  <c:v>39675</c:v>
                </c:pt>
                <c:pt idx="2721">
                  <c:v>39674</c:v>
                </c:pt>
                <c:pt idx="2722">
                  <c:v>39673</c:v>
                </c:pt>
                <c:pt idx="2723">
                  <c:v>39672</c:v>
                </c:pt>
                <c:pt idx="2724">
                  <c:v>39671</c:v>
                </c:pt>
                <c:pt idx="2725">
                  <c:v>39668</c:v>
                </c:pt>
                <c:pt idx="2726">
                  <c:v>39667</c:v>
                </c:pt>
                <c:pt idx="2727">
                  <c:v>39666</c:v>
                </c:pt>
                <c:pt idx="2728">
                  <c:v>39665</c:v>
                </c:pt>
                <c:pt idx="2729">
                  <c:v>39664</c:v>
                </c:pt>
                <c:pt idx="2730">
                  <c:v>39661</c:v>
                </c:pt>
                <c:pt idx="2731">
                  <c:v>39660</c:v>
                </c:pt>
                <c:pt idx="2732">
                  <c:v>39659</c:v>
                </c:pt>
                <c:pt idx="2733">
                  <c:v>39658</c:v>
                </c:pt>
                <c:pt idx="2734">
                  <c:v>39657</c:v>
                </c:pt>
                <c:pt idx="2735">
                  <c:v>39654</c:v>
                </c:pt>
                <c:pt idx="2736">
                  <c:v>39653</c:v>
                </c:pt>
                <c:pt idx="2737">
                  <c:v>39652</c:v>
                </c:pt>
                <c:pt idx="2738">
                  <c:v>39651</c:v>
                </c:pt>
                <c:pt idx="2739">
                  <c:v>39650</c:v>
                </c:pt>
                <c:pt idx="2740">
                  <c:v>39647</c:v>
                </c:pt>
                <c:pt idx="2741">
                  <c:v>39646</c:v>
                </c:pt>
                <c:pt idx="2742">
                  <c:v>39645</c:v>
                </c:pt>
                <c:pt idx="2743">
                  <c:v>39644</c:v>
                </c:pt>
                <c:pt idx="2744">
                  <c:v>39643</c:v>
                </c:pt>
                <c:pt idx="2745">
                  <c:v>39640</c:v>
                </c:pt>
                <c:pt idx="2746">
                  <c:v>39639</c:v>
                </c:pt>
                <c:pt idx="2747">
                  <c:v>39638</c:v>
                </c:pt>
                <c:pt idx="2748">
                  <c:v>39637</c:v>
                </c:pt>
                <c:pt idx="2749">
                  <c:v>39636</c:v>
                </c:pt>
                <c:pt idx="2750">
                  <c:v>39633</c:v>
                </c:pt>
                <c:pt idx="2751">
                  <c:v>39632</c:v>
                </c:pt>
                <c:pt idx="2752">
                  <c:v>39631</c:v>
                </c:pt>
                <c:pt idx="2753">
                  <c:v>39630</c:v>
                </c:pt>
                <c:pt idx="2754">
                  <c:v>39629</c:v>
                </c:pt>
                <c:pt idx="2755">
                  <c:v>39626</c:v>
                </c:pt>
                <c:pt idx="2756">
                  <c:v>39625</c:v>
                </c:pt>
                <c:pt idx="2757">
                  <c:v>39624</c:v>
                </c:pt>
                <c:pt idx="2758">
                  <c:v>39623</c:v>
                </c:pt>
                <c:pt idx="2759">
                  <c:v>39622</c:v>
                </c:pt>
                <c:pt idx="2760">
                  <c:v>39619</c:v>
                </c:pt>
                <c:pt idx="2761">
                  <c:v>39618</c:v>
                </c:pt>
                <c:pt idx="2762">
                  <c:v>39617</c:v>
                </c:pt>
                <c:pt idx="2763">
                  <c:v>39616</c:v>
                </c:pt>
                <c:pt idx="2764">
                  <c:v>39615</c:v>
                </c:pt>
                <c:pt idx="2765">
                  <c:v>39612</c:v>
                </c:pt>
                <c:pt idx="2766">
                  <c:v>39611</c:v>
                </c:pt>
                <c:pt idx="2767">
                  <c:v>39610</c:v>
                </c:pt>
                <c:pt idx="2768">
                  <c:v>39609</c:v>
                </c:pt>
                <c:pt idx="2769">
                  <c:v>39605</c:v>
                </c:pt>
                <c:pt idx="2770">
                  <c:v>39604</c:v>
                </c:pt>
                <c:pt idx="2771">
                  <c:v>39603</c:v>
                </c:pt>
                <c:pt idx="2772">
                  <c:v>39602</c:v>
                </c:pt>
                <c:pt idx="2773">
                  <c:v>39601</c:v>
                </c:pt>
                <c:pt idx="2774">
                  <c:v>39598</c:v>
                </c:pt>
                <c:pt idx="2775">
                  <c:v>39597</c:v>
                </c:pt>
                <c:pt idx="2776">
                  <c:v>39596</c:v>
                </c:pt>
                <c:pt idx="2777">
                  <c:v>39595</c:v>
                </c:pt>
                <c:pt idx="2778">
                  <c:v>39594</c:v>
                </c:pt>
                <c:pt idx="2779">
                  <c:v>39591</c:v>
                </c:pt>
                <c:pt idx="2780">
                  <c:v>39590</c:v>
                </c:pt>
                <c:pt idx="2781">
                  <c:v>39589</c:v>
                </c:pt>
                <c:pt idx="2782">
                  <c:v>39588</c:v>
                </c:pt>
                <c:pt idx="2783">
                  <c:v>39587</c:v>
                </c:pt>
                <c:pt idx="2784">
                  <c:v>39584</c:v>
                </c:pt>
                <c:pt idx="2785">
                  <c:v>39583</c:v>
                </c:pt>
                <c:pt idx="2786">
                  <c:v>39582</c:v>
                </c:pt>
                <c:pt idx="2787">
                  <c:v>39581</c:v>
                </c:pt>
                <c:pt idx="2788">
                  <c:v>39580</c:v>
                </c:pt>
                <c:pt idx="2789">
                  <c:v>39577</c:v>
                </c:pt>
                <c:pt idx="2790">
                  <c:v>39576</c:v>
                </c:pt>
                <c:pt idx="2791">
                  <c:v>39575</c:v>
                </c:pt>
                <c:pt idx="2792">
                  <c:v>39574</c:v>
                </c:pt>
                <c:pt idx="2793">
                  <c:v>39573</c:v>
                </c:pt>
                <c:pt idx="2794">
                  <c:v>39570</c:v>
                </c:pt>
                <c:pt idx="2795">
                  <c:v>39569</c:v>
                </c:pt>
                <c:pt idx="2796">
                  <c:v>39568</c:v>
                </c:pt>
                <c:pt idx="2797">
                  <c:v>39567</c:v>
                </c:pt>
                <c:pt idx="2798">
                  <c:v>39566</c:v>
                </c:pt>
                <c:pt idx="2799">
                  <c:v>39562</c:v>
                </c:pt>
                <c:pt idx="2800">
                  <c:v>39561</c:v>
                </c:pt>
                <c:pt idx="2801">
                  <c:v>39560</c:v>
                </c:pt>
                <c:pt idx="2802">
                  <c:v>39559</c:v>
                </c:pt>
                <c:pt idx="2803">
                  <c:v>39556</c:v>
                </c:pt>
                <c:pt idx="2804">
                  <c:v>39555</c:v>
                </c:pt>
                <c:pt idx="2805">
                  <c:v>39554</c:v>
                </c:pt>
                <c:pt idx="2806">
                  <c:v>39553</c:v>
                </c:pt>
                <c:pt idx="2807">
                  <c:v>39552</c:v>
                </c:pt>
                <c:pt idx="2808">
                  <c:v>39549</c:v>
                </c:pt>
                <c:pt idx="2809">
                  <c:v>39548</c:v>
                </c:pt>
                <c:pt idx="2810">
                  <c:v>39547</c:v>
                </c:pt>
                <c:pt idx="2811">
                  <c:v>39546</c:v>
                </c:pt>
                <c:pt idx="2812">
                  <c:v>39545</c:v>
                </c:pt>
                <c:pt idx="2813">
                  <c:v>39542</c:v>
                </c:pt>
                <c:pt idx="2814">
                  <c:v>39541</c:v>
                </c:pt>
                <c:pt idx="2815">
                  <c:v>39540</c:v>
                </c:pt>
                <c:pt idx="2816">
                  <c:v>39539</c:v>
                </c:pt>
                <c:pt idx="2817">
                  <c:v>39538</c:v>
                </c:pt>
                <c:pt idx="2818">
                  <c:v>39535</c:v>
                </c:pt>
                <c:pt idx="2819">
                  <c:v>39534</c:v>
                </c:pt>
                <c:pt idx="2820">
                  <c:v>39533</c:v>
                </c:pt>
                <c:pt idx="2821">
                  <c:v>39532</c:v>
                </c:pt>
                <c:pt idx="2822">
                  <c:v>39527</c:v>
                </c:pt>
                <c:pt idx="2823">
                  <c:v>39526</c:v>
                </c:pt>
                <c:pt idx="2824">
                  <c:v>39525</c:v>
                </c:pt>
                <c:pt idx="2825">
                  <c:v>39524</c:v>
                </c:pt>
                <c:pt idx="2826">
                  <c:v>39521</c:v>
                </c:pt>
                <c:pt idx="2827">
                  <c:v>39520</c:v>
                </c:pt>
                <c:pt idx="2828">
                  <c:v>39519</c:v>
                </c:pt>
                <c:pt idx="2829">
                  <c:v>39518</c:v>
                </c:pt>
                <c:pt idx="2830">
                  <c:v>39517</c:v>
                </c:pt>
                <c:pt idx="2831">
                  <c:v>39514</c:v>
                </c:pt>
                <c:pt idx="2832">
                  <c:v>39513</c:v>
                </c:pt>
                <c:pt idx="2833">
                  <c:v>39512</c:v>
                </c:pt>
                <c:pt idx="2834">
                  <c:v>39511</c:v>
                </c:pt>
                <c:pt idx="2835">
                  <c:v>39510</c:v>
                </c:pt>
                <c:pt idx="2836">
                  <c:v>39507</c:v>
                </c:pt>
                <c:pt idx="2837">
                  <c:v>39506</c:v>
                </c:pt>
                <c:pt idx="2838">
                  <c:v>39505</c:v>
                </c:pt>
                <c:pt idx="2839">
                  <c:v>39504</c:v>
                </c:pt>
                <c:pt idx="2840">
                  <c:v>39503</c:v>
                </c:pt>
                <c:pt idx="2841">
                  <c:v>39500</c:v>
                </c:pt>
                <c:pt idx="2842">
                  <c:v>39499</c:v>
                </c:pt>
                <c:pt idx="2843">
                  <c:v>39498</c:v>
                </c:pt>
                <c:pt idx="2844">
                  <c:v>39497</c:v>
                </c:pt>
                <c:pt idx="2845">
                  <c:v>39496</c:v>
                </c:pt>
                <c:pt idx="2846">
                  <c:v>39493</c:v>
                </c:pt>
                <c:pt idx="2847">
                  <c:v>39492</c:v>
                </c:pt>
                <c:pt idx="2848">
                  <c:v>39491</c:v>
                </c:pt>
                <c:pt idx="2849">
                  <c:v>39490</c:v>
                </c:pt>
                <c:pt idx="2850">
                  <c:v>39489</c:v>
                </c:pt>
                <c:pt idx="2851">
                  <c:v>39486</c:v>
                </c:pt>
                <c:pt idx="2852">
                  <c:v>39485</c:v>
                </c:pt>
                <c:pt idx="2853">
                  <c:v>39484</c:v>
                </c:pt>
                <c:pt idx="2854">
                  <c:v>39483</c:v>
                </c:pt>
                <c:pt idx="2855">
                  <c:v>39482</c:v>
                </c:pt>
                <c:pt idx="2856">
                  <c:v>39479</c:v>
                </c:pt>
                <c:pt idx="2857">
                  <c:v>39478</c:v>
                </c:pt>
                <c:pt idx="2858">
                  <c:v>39477</c:v>
                </c:pt>
                <c:pt idx="2859">
                  <c:v>39476</c:v>
                </c:pt>
                <c:pt idx="2860">
                  <c:v>39472</c:v>
                </c:pt>
                <c:pt idx="2861">
                  <c:v>39471</c:v>
                </c:pt>
                <c:pt idx="2862">
                  <c:v>39470</c:v>
                </c:pt>
                <c:pt idx="2863">
                  <c:v>39469</c:v>
                </c:pt>
                <c:pt idx="2864">
                  <c:v>39468</c:v>
                </c:pt>
                <c:pt idx="2865">
                  <c:v>39465</c:v>
                </c:pt>
                <c:pt idx="2866">
                  <c:v>39464</c:v>
                </c:pt>
                <c:pt idx="2867">
                  <c:v>39463</c:v>
                </c:pt>
                <c:pt idx="2868">
                  <c:v>39462</c:v>
                </c:pt>
                <c:pt idx="2869">
                  <c:v>39461</c:v>
                </c:pt>
                <c:pt idx="2870">
                  <c:v>39458</c:v>
                </c:pt>
                <c:pt idx="2871">
                  <c:v>39457</c:v>
                </c:pt>
                <c:pt idx="2872">
                  <c:v>39456</c:v>
                </c:pt>
                <c:pt idx="2873">
                  <c:v>39455</c:v>
                </c:pt>
                <c:pt idx="2874">
                  <c:v>39454</c:v>
                </c:pt>
                <c:pt idx="2875">
                  <c:v>39451</c:v>
                </c:pt>
                <c:pt idx="2876">
                  <c:v>39450</c:v>
                </c:pt>
                <c:pt idx="2877">
                  <c:v>39449</c:v>
                </c:pt>
                <c:pt idx="2878">
                  <c:v>39447</c:v>
                </c:pt>
                <c:pt idx="2879">
                  <c:v>39444</c:v>
                </c:pt>
                <c:pt idx="2880">
                  <c:v>39443</c:v>
                </c:pt>
                <c:pt idx="2881">
                  <c:v>39440</c:v>
                </c:pt>
                <c:pt idx="2882">
                  <c:v>39437</c:v>
                </c:pt>
                <c:pt idx="2883">
                  <c:v>39436</c:v>
                </c:pt>
                <c:pt idx="2884">
                  <c:v>39435</c:v>
                </c:pt>
                <c:pt idx="2885">
                  <c:v>39434</c:v>
                </c:pt>
                <c:pt idx="2886">
                  <c:v>39433</c:v>
                </c:pt>
                <c:pt idx="2887">
                  <c:v>39430</c:v>
                </c:pt>
                <c:pt idx="2888">
                  <c:v>39429</c:v>
                </c:pt>
                <c:pt idx="2889">
                  <c:v>39428</c:v>
                </c:pt>
                <c:pt idx="2890">
                  <c:v>39427</c:v>
                </c:pt>
                <c:pt idx="2891">
                  <c:v>39426</c:v>
                </c:pt>
                <c:pt idx="2892">
                  <c:v>39423</c:v>
                </c:pt>
                <c:pt idx="2893">
                  <c:v>39422</c:v>
                </c:pt>
                <c:pt idx="2894">
                  <c:v>39421</c:v>
                </c:pt>
                <c:pt idx="2895">
                  <c:v>39420</c:v>
                </c:pt>
                <c:pt idx="2896">
                  <c:v>39419</c:v>
                </c:pt>
                <c:pt idx="2897">
                  <c:v>39416</c:v>
                </c:pt>
                <c:pt idx="2898">
                  <c:v>39415</c:v>
                </c:pt>
                <c:pt idx="2899">
                  <c:v>39414</c:v>
                </c:pt>
                <c:pt idx="2900">
                  <c:v>39413</c:v>
                </c:pt>
                <c:pt idx="2901">
                  <c:v>39412</c:v>
                </c:pt>
                <c:pt idx="2902">
                  <c:v>39409</c:v>
                </c:pt>
                <c:pt idx="2903">
                  <c:v>39408</c:v>
                </c:pt>
                <c:pt idx="2904">
                  <c:v>39407</c:v>
                </c:pt>
                <c:pt idx="2905">
                  <c:v>39406</c:v>
                </c:pt>
                <c:pt idx="2906">
                  <c:v>39405</c:v>
                </c:pt>
                <c:pt idx="2907">
                  <c:v>39402</c:v>
                </c:pt>
                <c:pt idx="2908">
                  <c:v>39401</c:v>
                </c:pt>
                <c:pt idx="2909">
                  <c:v>39400</c:v>
                </c:pt>
                <c:pt idx="2910">
                  <c:v>39399</c:v>
                </c:pt>
                <c:pt idx="2911">
                  <c:v>39398</c:v>
                </c:pt>
                <c:pt idx="2912">
                  <c:v>39395</c:v>
                </c:pt>
                <c:pt idx="2913">
                  <c:v>39394</c:v>
                </c:pt>
                <c:pt idx="2914">
                  <c:v>39393</c:v>
                </c:pt>
                <c:pt idx="2915">
                  <c:v>39392</c:v>
                </c:pt>
                <c:pt idx="2916">
                  <c:v>39391</c:v>
                </c:pt>
                <c:pt idx="2917">
                  <c:v>39388</c:v>
                </c:pt>
                <c:pt idx="2918">
                  <c:v>39387</c:v>
                </c:pt>
                <c:pt idx="2919">
                  <c:v>39386</c:v>
                </c:pt>
                <c:pt idx="2920">
                  <c:v>39385</c:v>
                </c:pt>
                <c:pt idx="2921">
                  <c:v>39384</c:v>
                </c:pt>
                <c:pt idx="2922">
                  <c:v>39381</c:v>
                </c:pt>
                <c:pt idx="2923">
                  <c:v>39380</c:v>
                </c:pt>
                <c:pt idx="2924">
                  <c:v>39379</c:v>
                </c:pt>
                <c:pt idx="2925">
                  <c:v>39378</c:v>
                </c:pt>
                <c:pt idx="2926">
                  <c:v>39377</c:v>
                </c:pt>
                <c:pt idx="2927">
                  <c:v>39374</c:v>
                </c:pt>
                <c:pt idx="2928">
                  <c:v>39373</c:v>
                </c:pt>
                <c:pt idx="2929">
                  <c:v>39372</c:v>
                </c:pt>
                <c:pt idx="2930">
                  <c:v>39371</c:v>
                </c:pt>
                <c:pt idx="2931">
                  <c:v>39370</c:v>
                </c:pt>
                <c:pt idx="2932">
                  <c:v>39367</c:v>
                </c:pt>
                <c:pt idx="2933">
                  <c:v>39366</c:v>
                </c:pt>
                <c:pt idx="2934">
                  <c:v>39365</c:v>
                </c:pt>
                <c:pt idx="2935">
                  <c:v>39364</c:v>
                </c:pt>
                <c:pt idx="2936">
                  <c:v>39363</c:v>
                </c:pt>
                <c:pt idx="2937">
                  <c:v>39360</c:v>
                </c:pt>
                <c:pt idx="2938">
                  <c:v>39359</c:v>
                </c:pt>
                <c:pt idx="2939">
                  <c:v>39358</c:v>
                </c:pt>
                <c:pt idx="2940">
                  <c:v>39357</c:v>
                </c:pt>
                <c:pt idx="2941">
                  <c:v>39356</c:v>
                </c:pt>
                <c:pt idx="2942">
                  <c:v>39353</c:v>
                </c:pt>
                <c:pt idx="2943">
                  <c:v>39352</c:v>
                </c:pt>
                <c:pt idx="2944">
                  <c:v>39351</c:v>
                </c:pt>
                <c:pt idx="2945">
                  <c:v>39350</c:v>
                </c:pt>
                <c:pt idx="2946">
                  <c:v>39349</c:v>
                </c:pt>
                <c:pt idx="2947">
                  <c:v>39346</c:v>
                </c:pt>
                <c:pt idx="2948">
                  <c:v>39345</c:v>
                </c:pt>
                <c:pt idx="2949">
                  <c:v>39344</c:v>
                </c:pt>
                <c:pt idx="2950">
                  <c:v>39343</c:v>
                </c:pt>
                <c:pt idx="2951">
                  <c:v>39342</c:v>
                </c:pt>
                <c:pt idx="2952">
                  <c:v>39339</c:v>
                </c:pt>
                <c:pt idx="2953">
                  <c:v>39338</c:v>
                </c:pt>
                <c:pt idx="2954">
                  <c:v>39337</c:v>
                </c:pt>
                <c:pt idx="2955">
                  <c:v>39336</c:v>
                </c:pt>
                <c:pt idx="2956">
                  <c:v>39335</c:v>
                </c:pt>
                <c:pt idx="2957">
                  <c:v>39332</c:v>
                </c:pt>
                <c:pt idx="2958">
                  <c:v>39331</c:v>
                </c:pt>
                <c:pt idx="2959">
                  <c:v>39330</c:v>
                </c:pt>
                <c:pt idx="2960">
                  <c:v>39329</c:v>
                </c:pt>
                <c:pt idx="2961">
                  <c:v>39328</c:v>
                </c:pt>
                <c:pt idx="2962">
                  <c:v>39325</c:v>
                </c:pt>
                <c:pt idx="2963">
                  <c:v>39324</c:v>
                </c:pt>
                <c:pt idx="2964">
                  <c:v>39323</c:v>
                </c:pt>
                <c:pt idx="2965">
                  <c:v>39322</c:v>
                </c:pt>
                <c:pt idx="2966">
                  <c:v>39321</c:v>
                </c:pt>
                <c:pt idx="2967">
                  <c:v>39318</c:v>
                </c:pt>
                <c:pt idx="2968">
                  <c:v>39317</c:v>
                </c:pt>
                <c:pt idx="2969">
                  <c:v>39316</c:v>
                </c:pt>
                <c:pt idx="2970">
                  <c:v>39315</c:v>
                </c:pt>
                <c:pt idx="2971">
                  <c:v>39314</c:v>
                </c:pt>
                <c:pt idx="2972">
                  <c:v>39311</c:v>
                </c:pt>
                <c:pt idx="2973">
                  <c:v>39310</c:v>
                </c:pt>
                <c:pt idx="2974">
                  <c:v>39309</c:v>
                </c:pt>
                <c:pt idx="2975">
                  <c:v>39308</c:v>
                </c:pt>
                <c:pt idx="2976">
                  <c:v>39307</c:v>
                </c:pt>
                <c:pt idx="2977">
                  <c:v>39304</c:v>
                </c:pt>
                <c:pt idx="2978">
                  <c:v>39303</c:v>
                </c:pt>
                <c:pt idx="2979">
                  <c:v>39302</c:v>
                </c:pt>
                <c:pt idx="2980">
                  <c:v>39301</c:v>
                </c:pt>
                <c:pt idx="2981">
                  <c:v>39300</c:v>
                </c:pt>
                <c:pt idx="2982">
                  <c:v>39297</c:v>
                </c:pt>
                <c:pt idx="2983">
                  <c:v>39296</c:v>
                </c:pt>
                <c:pt idx="2984">
                  <c:v>39295</c:v>
                </c:pt>
                <c:pt idx="2985">
                  <c:v>39294</c:v>
                </c:pt>
                <c:pt idx="2986">
                  <c:v>39293</c:v>
                </c:pt>
                <c:pt idx="2987">
                  <c:v>39290</c:v>
                </c:pt>
                <c:pt idx="2988">
                  <c:v>39289</c:v>
                </c:pt>
                <c:pt idx="2989">
                  <c:v>39288</c:v>
                </c:pt>
                <c:pt idx="2990">
                  <c:v>39287</c:v>
                </c:pt>
                <c:pt idx="2991">
                  <c:v>39286</c:v>
                </c:pt>
                <c:pt idx="2992">
                  <c:v>39283</c:v>
                </c:pt>
                <c:pt idx="2993">
                  <c:v>39282</c:v>
                </c:pt>
                <c:pt idx="2994">
                  <c:v>39281</c:v>
                </c:pt>
                <c:pt idx="2995">
                  <c:v>39280</c:v>
                </c:pt>
                <c:pt idx="2996">
                  <c:v>39279</c:v>
                </c:pt>
                <c:pt idx="2997">
                  <c:v>39276</c:v>
                </c:pt>
                <c:pt idx="2998">
                  <c:v>39275</c:v>
                </c:pt>
                <c:pt idx="2999">
                  <c:v>39274</c:v>
                </c:pt>
                <c:pt idx="3000">
                  <c:v>39273</c:v>
                </c:pt>
                <c:pt idx="3001">
                  <c:v>39272</c:v>
                </c:pt>
                <c:pt idx="3002">
                  <c:v>39269</c:v>
                </c:pt>
                <c:pt idx="3003">
                  <c:v>39268</c:v>
                </c:pt>
                <c:pt idx="3004">
                  <c:v>39267</c:v>
                </c:pt>
                <c:pt idx="3005">
                  <c:v>39266</c:v>
                </c:pt>
                <c:pt idx="3006">
                  <c:v>39265</c:v>
                </c:pt>
                <c:pt idx="3007">
                  <c:v>39262</c:v>
                </c:pt>
                <c:pt idx="3008">
                  <c:v>39261</c:v>
                </c:pt>
                <c:pt idx="3009">
                  <c:v>39260</c:v>
                </c:pt>
                <c:pt idx="3010">
                  <c:v>39259</c:v>
                </c:pt>
                <c:pt idx="3011">
                  <c:v>39258</c:v>
                </c:pt>
                <c:pt idx="3012">
                  <c:v>39255</c:v>
                </c:pt>
                <c:pt idx="3013">
                  <c:v>39254</c:v>
                </c:pt>
                <c:pt idx="3014">
                  <c:v>39253</c:v>
                </c:pt>
                <c:pt idx="3015">
                  <c:v>39252</c:v>
                </c:pt>
                <c:pt idx="3016">
                  <c:v>39251</c:v>
                </c:pt>
                <c:pt idx="3017">
                  <c:v>39248</c:v>
                </c:pt>
                <c:pt idx="3018">
                  <c:v>39247</c:v>
                </c:pt>
                <c:pt idx="3019">
                  <c:v>39246</c:v>
                </c:pt>
                <c:pt idx="3020">
                  <c:v>39245</c:v>
                </c:pt>
                <c:pt idx="3021">
                  <c:v>39241</c:v>
                </c:pt>
                <c:pt idx="3022">
                  <c:v>39240</c:v>
                </c:pt>
                <c:pt idx="3023">
                  <c:v>39239</c:v>
                </c:pt>
                <c:pt idx="3024">
                  <c:v>39238</c:v>
                </c:pt>
                <c:pt idx="3025">
                  <c:v>39237</c:v>
                </c:pt>
                <c:pt idx="3026">
                  <c:v>39234</c:v>
                </c:pt>
                <c:pt idx="3027">
                  <c:v>39233</c:v>
                </c:pt>
                <c:pt idx="3028">
                  <c:v>39232</c:v>
                </c:pt>
                <c:pt idx="3029">
                  <c:v>39231</c:v>
                </c:pt>
                <c:pt idx="3030">
                  <c:v>39230</c:v>
                </c:pt>
                <c:pt idx="3031">
                  <c:v>39227</c:v>
                </c:pt>
                <c:pt idx="3032">
                  <c:v>39226</c:v>
                </c:pt>
                <c:pt idx="3033">
                  <c:v>39225</c:v>
                </c:pt>
                <c:pt idx="3034">
                  <c:v>39224</c:v>
                </c:pt>
                <c:pt idx="3035">
                  <c:v>39223</c:v>
                </c:pt>
                <c:pt idx="3036">
                  <c:v>39220</c:v>
                </c:pt>
                <c:pt idx="3037">
                  <c:v>39219</c:v>
                </c:pt>
                <c:pt idx="3038">
                  <c:v>39218</c:v>
                </c:pt>
                <c:pt idx="3039">
                  <c:v>39217</c:v>
                </c:pt>
                <c:pt idx="3040">
                  <c:v>39216</c:v>
                </c:pt>
                <c:pt idx="3041">
                  <c:v>39213</c:v>
                </c:pt>
                <c:pt idx="3042">
                  <c:v>39212</c:v>
                </c:pt>
                <c:pt idx="3043">
                  <c:v>39211</c:v>
                </c:pt>
                <c:pt idx="3044">
                  <c:v>39210</c:v>
                </c:pt>
                <c:pt idx="3045">
                  <c:v>39209</c:v>
                </c:pt>
                <c:pt idx="3046">
                  <c:v>39206</c:v>
                </c:pt>
                <c:pt idx="3047">
                  <c:v>39205</c:v>
                </c:pt>
                <c:pt idx="3048">
                  <c:v>39204</c:v>
                </c:pt>
                <c:pt idx="3049">
                  <c:v>39203</c:v>
                </c:pt>
                <c:pt idx="3050">
                  <c:v>39202</c:v>
                </c:pt>
                <c:pt idx="3051">
                  <c:v>39199</c:v>
                </c:pt>
                <c:pt idx="3052">
                  <c:v>39198</c:v>
                </c:pt>
                <c:pt idx="3053">
                  <c:v>39196</c:v>
                </c:pt>
                <c:pt idx="3054">
                  <c:v>39195</c:v>
                </c:pt>
                <c:pt idx="3055">
                  <c:v>39192</c:v>
                </c:pt>
                <c:pt idx="3056">
                  <c:v>39191</c:v>
                </c:pt>
                <c:pt idx="3057">
                  <c:v>39190</c:v>
                </c:pt>
                <c:pt idx="3058">
                  <c:v>39189</c:v>
                </c:pt>
                <c:pt idx="3059">
                  <c:v>39188</c:v>
                </c:pt>
                <c:pt idx="3060">
                  <c:v>39185</c:v>
                </c:pt>
                <c:pt idx="3061">
                  <c:v>39184</c:v>
                </c:pt>
                <c:pt idx="3062">
                  <c:v>39183</c:v>
                </c:pt>
                <c:pt idx="3063">
                  <c:v>39182</c:v>
                </c:pt>
                <c:pt idx="3064">
                  <c:v>39177</c:v>
                </c:pt>
                <c:pt idx="3065">
                  <c:v>39176</c:v>
                </c:pt>
                <c:pt idx="3066">
                  <c:v>39175</c:v>
                </c:pt>
                <c:pt idx="3067">
                  <c:v>39174</c:v>
                </c:pt>
                <c:pt idx="3068">
                  <c:v>39171</c:v>
                </c:pt>
                <c:pt idx="3069">
                  <c:v>39170</c:v>
                </c:pt>
                <c:pt idx="3070">
                  <c:v>39169</c:v>
                </c:pt>
                <c:pt idx="3071">
                  <c:v>39168</c:v>
                </c:pt>
                <c:pt idx="3072">
                  <c:v>39167</c:v>
                </c:pt>
                <c:pt idx="3073">
                  <c:v>39164</c:v>
                </c:pt>
                <c:pt idx="3074">
                  <c:v>39163</c:v>
                </c:pt>
                <c:pt idx="3075">
                  <c:v>39162</c:v>
                </c:pt>
                <c:pt idx="3076">
                  <c:v>39161</c:v>
                </c:pt>
                <c:pt idx="3077">
                  <c:v>39160</c:v>
                </c:pt>
                <c:pt idx="3078">
                  <c:v>39157</c:v>
                </c:pt>
                <c:pt idx="3079">
                  <c:v>39156</c:v>
                </c:pt>
                <c:pt idx="3080">
                  <c:v>39155</c:v>
                </c:pt>
                <c:pt idx="3081">
                  <c:v>39154</c:v>
                </c:pt>
                <c:pt idx="3082">
                  <c:v>39153</c:v>
                </c:pt>
                <c:pt idx="3083">
                  <c:v>39150</c:v>
                </c:pt>
                <c:pt idx="3084">
                  <c:v>39149</c:v>
                </c:pt>
                <c:pt idx="3085">
                  <c:v>39148</c:v>
                </c:pt>
                <c:pt idx="3086">
                  <c:v>39147</c:v>
                </c:pt>
                <c:pt idx="3087">
                  <c:v>39146</c:v>
                </c:pt>
                <c:pt idx="3088">
                  <c:v>39143</c:v>
                </c:pt>
                <c:pt idx="3089">
                  <c:v>39142</c:v>
                </c:pt>
                <c:pt idx="3090">
                  <c:v>39141</c:v>
                </c:pt>
                <c:pt idx="3091">
                  <c:v>39140</c:v>
                </c:pt>
                <c:pt idx="3092">
                  <c:v>39139</c:v>
                </c:pt>
                <c:pt idx="3093">
                  <c:v>39136</c:v>
                </c:pt>
                <c:pt idx="3094">
                  <c:v>39135</c:v>
                </c:pt>
                <c:pt idx="3095">
                  <c:v>39134</c:v>
                </c:pt>
                <c:pt idx="3096">
                  <c:v>39133</c:v>
                </c:pt>
                <c:pt idx="3097">
                  <c:v>39132</c:v>
                </c:pt>
                <c:pt idx="3098">
                  <c:v>39129</c:v>
                </c:pt>
                <c:pt idx="3099">
                  <c:v>39128</c:v>
                </c:pt>
                <c:pt idx="3100">
                  <c:v>39127</c:v>
                </c:pt>
                <c:pt idx="3101">
                  <c:v>39126</c:v>
                </c:pt>
                <c:pt idx="3102">
                  <c:v>39125</c:v>
                </c:pt>
                <c:pt idx="3103">
                  <c:v>39122</c:v>
                </c:pt>
                <c:pt idx="3104">
                  <c:v>39121</c:v>
                </c:pt>
                <c:pt idx="3105">
                  <c:v>39120</c:v>
                </c:pt>
                <c:pt idx="3106">
                  <c:v>39119</c:v>
                </c:pt>
                <c:pt idx="3107">
                  <c:v>39118</c:v>
                </c:pt>
                <c:pt idx="3108">
                  <c:v>39115</c:v>
                </c:pt>
                <c:pt idx="3109">
                  <c:v>39114</c:v>
                </c:pt>
                <c:pt idx="3110">
                  <c:v>39113</c:v>
                </c:pt>
                <c:pt idx="3111">
                  <c:v>39112</c:v>
                </c:pt>
                <c:pt idx="3112">
                  <c:v>39111</c:v>
                </c:pt>
                <c:pt idx="3113">
                  <c:v>39107</c:v>
                </c:pt>
                <c:pt idx="3114">
                  <c:v>39106</c:v>
                </c:pt>
                <c:pt idx="3115">
                  <c:v>39105</c:v>
                </c:pt>
                <c:pt idx="3116">
                  <c:v>39104</c:v>
                </c:pt>
                <c:pt idx="3117">
                  <c:v>39101</c:v>
                </c:pt>
                <c:pt idx="3118">
                  <c:v>39100</c:v>
                </c:pt>
                <c:pt idx="3119">
                  <c:v>39099</c:v>
                </c:pt>
                <c:pt idx="3120">
                  <c:v>39098</c:v>
                </c:pt>
                <c:pt idx="3121">
                  <c:v>39097</c:v>
                </c:pt>
                <c:pt idx="3122">
                  <c:v>39094</c:v>
                </c:pt>
                <c:pt idx="3123">
                  <c:v>39093</c:v>
                </c:pt>
                <c:pt idx="3124">
                  <c:v>39092</c:v>
                </c:pt>
                <c:pt idx="3125">
                  <c:v>39091</c:v>
                </c:pt>
                <c:pt idx="3126">
                  <c:v>39090</c:v>
                </c:pt>
                <c:pt idx="3127">
                  <c:v>39087</c:v>
                </c:pt>
                <c:pt idx="3128">
                  <c:v>39086</c:v>
                </c:pt>
                <c:pt idx="3129">
                  <c:v>39085</c:v>
                </c:pt>
                <c:pt idx="3130">
                  <c:v>39084</c:v>
                </c:pt>
                <c:pt idx="3131">
                  <c:v>39080</c:v>
                </c:pt>
                <c:pt idx="3132">
                  <c:v>39079</c:v>
                </c:pt>
                <c:pt idx="3133">
                  <c:v>39078</c:v>
                </c:pt>
                <c:pt idx="3134">
                  <c:v>39073</c:v>
                </c:pt>
                <c:pt idx="3135">
                  <c:v>39072</c:v>
                </c:pt>
                <c:pt idx="3136">
                  <c:v>39071</c:v>
                </c:pt>
                <c:pt idx="3137">
                  <c:v>39070</c:v>
                </c:pt>
                <c:pt idx="3138">
                  <c:v>39069</c:v>
                </c:pt>
                <c:pt idx="3139">
                  <c:v>39066</c:v>
                </c:pt>
                <c:pt idx="3140">
                  <c:v>39065</c:v>
                </c:pt>
                <c:pt idx="3141">
                  <c:v>39064</c:v>
                </c:pt>
                <c:pt idx="3142">
                  <c:v>39063</c:v>
                </c:pt>
                <c:pt idx="3143">
                  <c:v>39062</c:v>
                </c:pt>
                <c:pt idx="3144">
                  <c:v>39059</c:v>
                </c:pt>
                <c:pt idx="3145">
                  <c:v>39058</c:v>
                </c:pt>
                <c:pt idx="3146">
                  <c:v>39057</c:v>
                </c:pt>
                <c:pt idx="3147">
                  <c:v>39056</c:v>
                </c:pt>
                <c:pt idx="3148">
                  <c:v>39055</c:v>
                </c:pt>
                <c:pt idx="3149">
                  <c:v>39052</c:v>
                </c:pt>
                <c:pt idx="3150">
                  <c:v>39051</c:v>
                </c:pt>
                <c:pt idx="3151">
                  <c:v>39050</c:v>
                </c:pt>
                <c:pt idx="3152">
                  <c:v>39049</c:v>
                </c:pt>
                <c:pt idx="3153">
                  <c:v>39048</c:v>
                </c:pt>
                <c:pt idx="3154">
                  <c:v>39045</c:v>
                </c:pt>
                <c:pt idx="3155">
                  <c:v>39044</c:v>
                </c:pt>
                <c:pt idx="3156">
                  <c:v>39043</c:v>
                </c:pt>
                <c:pt idx="3157">
                  <c:v>39042</c:v>
                </c:pt>
                <c:pt idx="3158">
                  <c:v>39041</c:v>
                </c:pt>
                <c:pt idx="3159">
                  <c:v>39038</c:v>
                </c:pt>
                <c:pt idx="3160">
                  <c:v>39037</c:v>
                </c:pt>
                <c:pt idx="3161">
                  <c:v>39036</c:v>
                </c:pt>
                <c:pt idx="3162">
                  <c:v>39035</c:v>
                </c:pt>
                <c:pt idx="3163">
                  <c:v>39034</c:v>
                </c:pt>
                <c:pt idx="3164">
                  <c:v>39031</c:v>
                </c:pt>
                <c:pt idx="3165">
                  <c:v>39030</c:v>
                </c:pt>
                <c:pt idx="3166">
                  <c:v>39029</c:v>
                </c:pt>
                <c:pt idx="3167">
                  <c:v>39028</c:v>
                </c:pt>
                <c:pt idx="3168">
                  <c:v>39027</c:v>
                </c:pt>
                <c:pt idx="3169">
                  <c:v>39024</c:v>
                </c:pt>
                <c:pt idx="3170">
                  <c:v>39023</c:v>
                </c:pt>
                <c:pt idx="3171">
                  <c:v>39022</c:v>
                </c:pt>
                <c:pt idx="3172">
                  <c:v>39021</c:v>
                </c:pt>
                <c:pt idx="3173">
                  <c:v>39020</c:v>
                </c:pt>
                <c:pt idx="3174">
                  <c:v>39017</c:v>
                </c:pt>
                <c:pt idx="3175">
                  <c:v>39016</c:v>
                </c:pt>
                <c:pt idx="3176">
                  <c:v>39015</c:v>
                </c:pt>
                <c:pt idx="3177">
                  <c:v>39014</c:v>
                </c:pt>
                <c:pt idx="3178">
                  <c:v>39013</c:v>
                </c:pt>
                <c:pt idx="3179">
                  <c:v>39010</c:v>
                </c:pt>
                <c:pt idx="3180">
                  <c:v>39009</c:v>
                </c:pt>
                <c:pt idx="3181">
                  <c:v>39008</c:v>
                </c:pt>
                <c:pt idx="3182">
                  <c:v>39007</c:v>
                </c:pt>
                <c:pt idx="3183">
                  <c:v>39006</c:v>
                </c:pt>
                <c:pt idx="3184">
                  <c:v>39003</c:v>
                </c:pt>
                <c:pt idx="3185">
                  <c:v>39002</c:v>
                </c:pt>
                <c:pt idx="3186">
                  <c:v>39001</c:v>
                </c:pt>
                <c:pt idx="3187">
                  <c:v>39000</c:v>
                </c:pt>
                <c:pt idx="3188">
                  <c:v>38999</c:v>
                </c:pt>
                <c:pt idx="3189">
                  <c:v>38996</c:v>
                </c:pt>
                <c:pt idx="3190">
                  <c:v>38995</c:v>
                </c:pt>
                <c:pt idx="3191">
                  <c:v>38994</c:v>
                </c:pt>
                <c:pt idx="3192">
                  <c:v>38993</c:v>
                </c:pt>
                <c:pt idx="3193">
                  <c:v>38992</c:v>
                </c:pt>
                <c:pt idx="3194">
                  <c:v>38989</c:v>
                </c:pt>
                <c:pt idx="3195">
                  <c:v>38988</c:v>
                </c:pt>
                <c:pt idx="3196">
                  <c:v>38987</c:v>
                </c:pt>
                <c:pt idx="3197">
                  <c:v>38986</c:v>
                </c:pt>
                <c:pt idx="3198">
                  <c:v>38985</c:v>
                </c:pt>
                <c:pt idx="3199">
                  <c:v>38982</c:v>
                </c:pt>
                <c:pt idx="3200">
                  <c:v>38981</c:v>
                </c:pt>
                <c:pt idx="3201">
                  <c:v>38980</c:v>
                </c:pt>
                <c:pt idx="3202">
                  <c:v>38979</c:v>
                </c:pt>
                <c:pt idx="3203">
                  <c:v>38978</c:v>
                </c:pt>
                <c:pt idx="3204">
                  <c:v>38975</c:v>
                </c:pt>
                <c:pt idx="3205">
                  <c:v>38974</c:v>
                </c:pt>
                <c:pt idx="3206">
                  <c:v>38973</c:v>
                </c:pt>
                <c:pt idx="3207">
                  <c:v>38972</c:v>
                </c:pt>
                <c:pt idx="3208">
                  <c:v>38971</c:v>
                </c:pt>
                <c:pt idx="3209">
                  <c:v>38968</c:v>
                </c:pt>
                <c:pt idx="3210">
                  <c:v>38967</c:v>
                </c:pt>
                <c:pt idx="3211">
                  <c:v>38966</c:v>
                </c:pt>
                <c:pt idx="3212">
                  <c:v>38965</c:v>
                </c:pt>
                <c:pt idx="3213">
                  <c:v>38964</c:v>
                </c:pt>
                <c:pt idx="3214">
                  <c:v>38961</c:v>
                </c:pt>
                <c:pt idx="3215">
                  <c:v>38960</c:v>
                </c:pt>
                <c:pt idx="3216">
                  <c:v>38959</c:v>
                </c:pt>
                <c:pt idx="3217">
                  <c:v>38958</c:v>
                </c:pt>
                <c:pt idx="3218">
                  <c:v>38957</c:v>
                </c:pt>
                <c:pt idx="3219">
                  <c:v>38954</c:v>
                </c:pt>
                <c:pt idx="3220">
                  <c:v>38953</c:v>
                </c:pt>
                <c:pt idx="3221">
                  <c:v>38952</c:v>
                </c:pt>
                <c:pt idx="3222">
                  <c:v>38951</c:v>
                </c:pt>
                <c:pt idx="3223">
                  <c:v>38950</c:v>
                </c:pt>
                <c:pt idx="3224">
                  <c:v>38947</c:v>
                </c:pt>
                <c:pt idx="3225">
                  <c:v>38946</c:v>
                </c:pt>
                <c:pt idx="3226">
                  <c:v>38945</c:v>
                </c:pt>
                <c:pt idx="3227">
                  <c:v>38944</c:v>
                </c:pt>
                <c:pt idx="3228">
                  <c:v>38943</c:v>
                </c:pt>
                <c:pt idx="3229">
                  <c:v>38940</c:v>
                </c:pt>
                <c:pt idx="3230">
                  <c:v>38939</c:v>
                </c:pt>
                <c:pt idx="3231">
                  <c:v>38938</c:v>
                </c:pt>
                <c:pt idx="3232">
                  <c:v>38937</c:v>
                </c:pt>
                <c:pt idx="3233">
                  <c:v>38936</c:v>
                </c:pt>
                <c:pt idx="3234">
                  <c:v>38933</c:v>
                </c:pt>
                <c:pt idx="3235">
                  <c:v>38932</c:v>
                </c:pt>
                <c:pt idx="3236">
                  <c:v>38931</c:v>
                </c:pt>
                <c:pt idx="3237">
                  <c:v>38930</c:v>
                </c:pt>
                <c:pt idx="3238">
                  <c:v>38929</c:v>
                </c:pt>
                <c:pt idx="3239">
                  <c:v>38926</c:v>
                </c:pt>
                <c:pt idx="3240">
                  <c:v>38925</c:v>
                </c:pt>
                <c:pt idx="3241">
                  <c:v>38924</c:v>
                </c:pt>
                <c:pt idx="3242">
                  <c:v>38923</c:v>
                </c:pt>
                <c:pt idx="3243">
                  <c:v>38922</c:v>
                </c:pt>
                <c:pt idx="3244">
                  <c:v>38919</c:v>
                </c:pt>
                <c:pt idx="3245">
                  <c:v>38918</c:v>
                </c:pt>
                <c:pt idx="3246">
                  <c:v>38917</c:v>
                </c:pt>
                <c:pt idx="3247">
                  <c:v>38916</c:v>
                </c:pt>
                <c:pt idx="3248">
                  <c:v>38915</c:v>
                </c:pt>
                <c:pt idx="3249">
                  <c:v>38912</c:v>
                </c:pt>
                <c:pt idx="3250">
                  <c:v>38911</c:v>
                </c:pt>
                <c:pt idx="3251">
                  <c:v>38910</c:v>
                </c:pt>
                <c:pt idx="3252">
                  <c:v>38909</c:v>
                </c:pt>
                <c:pt idx="3253">
                  <c:v>38908</c:v>
                </c:pt>
                <c:pt idx="3254">
                  <c:v>38905</c:v>
                </c:pt>
                <c:pt idx="3255">
                  <c:v>38904</c:v>
                </c:pt>
                <c:pt idx="3256">
                  <c:v>38903</c:v>
                </c:pt>
                <c:pt idx="3257">
                  <c:v>38902</c:v>
                </c:pt>
                <c:pt idx="3258">
                  <c:v>38901</c:v>
                </c:pt>
                <c:pt idx="3259">
                  <c:v>38898</c:v>
                </c:pt>
                <c:pt idx="3260">
                  <c:v>38897</c:v>
                </c:pt>
                <c:pt idx="3261">
                  <c:v>38896</c:v>
                </c:pt>
                <c:pt idx="3262">
                  <c:v>38895</c:v>
                </c:pt>
                <c:pt idx="3263">
                  <c:v>38894</c:v>
                </c:pt>
                <c:pt idx="3264">
                  <c:v>38891</c:v>
                </c:pt>
                <c:pt idx="3265">
                  <c:v>38890</c:v>
                </c:pt>
                <c:pt idx="3266">
                  <c:v>38889</c:v>
                </c:pt>
                <c:pt idx="3267">
                  <c:v>38888</c:v>
                </c:pt>
                <c:pt idx="3268">
                  <c:v>38887</c:v>
                </c:pt>
                <c:pt idx="3269">
                  <c:v>38884</c:v>
                </c:pt>
                <c:pt idx="3270">
                  <c:v>38883</c:v>
                </c:pt>
                <c:pt idx="3271">
                  <c:v>38882</c:v>
                </c:pt>
                <c:pt idx="3272">
                  <c:v>38881</c:v>
                </c:pt>
                <c:pt idx="3273">
                  <c:v>38877</c:v>
                </c:pt>
                <c:pt idx="3274">
                  <c:v>38876</c:v>
                </c:pt>
                <c:pt idx="3275">
                  <c:v>38875</c:v>
                </c:pt>
                <c:pt idx="3276">
                  <c:v>38874</c:v>
                </c:pt>
                <c:pt idx="3277">
                  <c:v>38873</c:v>
                </c:pt>
                <c:pt idx="3278">
                  <c:v>38870</c:v>
                </c:pt>
                <c:pt idx="3279">
                  <c:v>38869</c:v>
                </c:pt>
                <c:pt idx="3280">
                  <c:v>38868</c:v>
                </c:pt>
                <c:pt idx="3281">
                  <c:v>38867</c:v>
                </c:pt>
                <c:pt idx="3282">
                  <c:v>38866</c:v>
                </c:pt>
                <c:pt idx="3283">
                  <c:v>38863</c:v>
                </c:pt>
                <c:pt idx="3284">
                  <c:v>38862</c:v>
                </c:pt>
                <c:pt idx="3285">
                  <c:v>38861</c:v>
                </c:pt>
                <c:pt idx="3286">
                  <c:v>38860</c:v>
                </c:pt>
                <c:pt idx="3287">
                  <c:v>38859</c:v>
                </c:pt>
                <c:pt idx="3288">
                  <c:v>38856</c:v>
                </c:pt>
                <c:pt idx="3289">
                  <c:v>38855</c:v>
                </c:pt>
                <c:pt idx="3290">
                  <c:v>38854</c:v>
                </c:pt>
                <c:pt idx="3291">
                  <c:v>38853</c:v>
                </c:pt>
                <c:pt idx="3292">
                  <c:v>38852</c:v>
                </c:pt>
                <c:pt idx="3293">
                  <c:v>38849</c:v>
                </c:pt>
                <c:pt idx="3294">
                  <c:v>38848</c:v>
                </c:pt>
                <c:pt idx="3295">
                  <c:v>38847</c:v>
                </c:pt>
                <c:pt idx="3296">
                  <c:v>38846</c:v>
                </c:pt>
                <c:pt idx="3297">
                  <c:v>38845</c:v>
                </c:pt>
                <c:pt idx="3298">
                  <c:v>38842</c:v>
                </c:pt>
                <c:pt idx="3299">
                  <c:v>38841</c:v>
                </c:pt>
                <c:pt idx="3300">
                  <c:v>38840</c:v>
                </c:pt>
                <c:pt idx="3301">
                  <c:v>38839</c:v>
                </c:pt>
                <c:pt idx="3302">
                  <c:v>38838</c:v>
                </c:pt>
                <c:pt idx="3303">
                  <c:v>38835</c:v>
                </c:pt>
                <c:pt idx="3304">
                  <c:v>38834</c:v>
                </c:pt>
                <c:pt idx="3305">
                  <c:v>38833</c:v>
                </c:pt>
                <c:pt idx="3306">
                  <c:v>38831</c:v>
                </c:pt>
                <c:pt idx="3307">
                  <c:v>38828</c:v>
                </c:pt>
                <c:pt idx="3308">
                  <c:v>38827</c:v>
                </c:pt>
                <c:pt idx="3309">
                  <c:v>38826</c:v>
                </c:pt>
                <c:pt idx="3310">
                  <c:v>38825</c:v>
                </c:pt>
                <c:pt idx="3311">
                  <c:v>38820</c:v>
                </c:pt>
                <c:pt idx="3312">
                  <c:v>38819</c:v>
                </c:pt>
                <c:pt idx="3313">
                  <c:v>38818</c:v>
                </c:pt>
                <c:pt idx="3314">
                  <c:v>38817</c:v>
                </c:pt>
                <c:pt idx="3315">
                  <c:v>38814</c:v>
                </c:pt>
                <c:pt idx="3316">
                  <c:v>38813</c:v>
                </c:pt>
                <c:pt idx="3317">
                  <c:v>38812</c:v>
                </c:pt>
                <c:pt idx="3318">
                  <c:v>38811</c:v>
                </c:pt>
                <c:pt idx="3319">
                  <c:v>38810</c:v>
                </c:pt>
                <c:pt idx="3320">
                  <c:v>38807</c:v>
                </c:pt>
                <c:pt idx="3321">
                  <c:v>38806</c:v>
                </c:pt>
                <c:pt idx="3322">
                  <c:v>38805</c:v>
                </c:pt>
                <c:pt idx="3323">
                  <c:v>38804</c:v>
                </c:pt>
                <c:pt idx="3324">
                  <c:v>38803</c:v>
                </c:pt>
                <c:pt idx="3325">
                  <c:v>38800</c:v>
                </c:pt>
                <c:pt idx="3326">
                  <c:v>38799</c:v>
                </c:pt>
                <c:pt idx="3327">
                  <c:v>38798</c:v>
                </c:pt>
                <c:pt idx="3328">
                  <c:v>38797</c:v>
                </c:pt>
                <c:pt idx="3329">
                  <c:v>38796</c:v>
                </c:pt>
                <c:pt idx="3330">
                  <c:v>38793</c:v>
                </c:pt>
                <c:pt idx="3331">
                  <c:v>38792</c:v>
                </c:pt>
                <c:pt idx="3332">
                  <c:v>38791</c:v>
                </c:pt>
                <c:pt idx="3333">
                  <c:v>38790</c:v>
                </c:pt>
                <c:pt idx="3334">
                  <c:v>38789</c:v>
                </c:pt>
                <c:pt idx="3335">
                  <c:v>38786</c:v>
                </c:pt>
                <c:pt idx="3336">
                  <c:v>38785</c:v>
                </c:pt>
                <c:pt idx="3337">
                  <c:v>38784</c:v>
                </c:pt>
                <c:pt idx="3338">
                  <c:v>38783</c:v>
                </c:pt>
                <c:pt idx="3339">
                  <c:v>38782</c:v>
                </c:pt>
                <c:pt idx="3340">
                  <c:v>38779</c:v>
                </c:pt>
                <c:pt idx="3341">
                  <c:v>38778</c:v>
                </c:pt>
                <c:pt idx="3342">
                  <c:v>38777</c:v>
                </c:pt>
                <c:pt idx="3343">
                  <c:v>38776</c:v>
                </c:pt>
                <c:pt idx="3344">
                  <c:v>38775</c:v>
                </c:pt>
                <c:pt idx="3345">
                  <c:v>38772</c:v>
                </c:pt>
                <c:pt idx="3346">
                  <c:v>38771</c:v>
                </c:pt>
                <c:pt idx="3347">
                  <c:v>38770</c:v>
                </c:pt>
                <c:pt idx="3348">
                  <c:v>38769</c:v>
                </c:pt>
                <c:pt idx="3349">
                  <c:v>38768</c:v>
                </c:pt>
                <c:pt idx="3350">
                  <c:v>38765</c:v>
                </c:pt>
                <c:pt idx="3351">
                  <c:v>38764</c:v>
                </c:pt>
                <c:pt idx="3352">
                  <c:v>38763</c:v>
                </c:pt>
                <c:pt idx="3353">
                  <c:v>38762</c:v>
                </c:pt>
                <c:pt idx="3354">
                  <c:v>38761</c:v>
                </c:pt>
                <c:pt idx="3355">
                  <c:v>38758</c:v>
                </c:pt>
                <c:pt idx="3356">
                  <c:v>38757</c:v>
                </c:pt>
                <c:pt idx="3357">
                  <c:v>38756</c:v>
                </c:pt>
                <c:pt idx="3358">
                  <c:v>38755</c:v>
                </c:pt>
                <c:pt idx="3359">
                  <c:v>38754</c:v>
                </c:pt>
                <c:pt idx="3360">
                  <c:v>38751</c:v>
                </c:pt>
                <c:pt idx="3361">
                  <c:v>38750</c:v>
                </c:pt>
                <c:pt idx="3362">
                  <c:v>38749</c:v>
                </c:pt>
                <c:pt idx="3363">
                  <c:v>38748</c:v>
                </c:pt>
                <c:pt idx="3364">
                  <c:v>38747</c:v>
                </c:pt>
                <c:pt idx="3365">
                  <c:v>38744</c:v>
                </c:pt>
                <c:pt idx="3366">
                  <c:v>38742</c:v>
                </c:pt>
                <c:pt idx="3367">
                  <c:v>38741</c:v>
                </c:pt>
                <c:pt idx="3368">
                  <c:v>38740</c:v>
                </c:pt>
                <c:pt idx="3369">
                  <c:v>38737</c:v>
                </c:pt>
                <c:pt idx="3370">
                  <c:v>38736</c:v>
                </c:pt>
                <c:pt idx="3371">
                  <c:v>38735</c:v>
                </c:pt>
                <c:pt idx="3372">
                  <c:v>38734</c:v>
                </c:pt>
                <c:pt idx="3373">
                  <c:v>38733</c:v>
                </c:pt>
                <c:pt idx="3374">
                  <c:v>38730</c:v>
                </c:pt>
                <c:pt idx="3375">
                  <c:v>38729</c:v>
                </c:pt>
                <c:pt idx="3376">
                  <c:v>38728</c:v>
                </c:pt>
                <c:pt idx="3377">
                  <c:v>38727</c:v>
                </c:pt>
                <c:pt idx="3378">
                  <c:v>38726</c:v>
                </c:pt>
                <c:pt idx="3379">
                  <c:v>38723</c:v>
                </c:pt>
                <c:pt idx="3380">
                  <c:v>38722</c:v>
                </c:pt>
                <c:pt idx="3381">
                  <c:v>38721</c:v>
                </c:pt>
                <c:pt idx="3382">
                  <c:v>38720</c:v>
                </c:pt>
                <c:pt idx="3383">
                  <c:v>38716</c:v>
                </c:pt>
                <c:pt idx="3384">
                  <c:v>38715</c:v>
                </c:pt>
                <c:pt idx="3385">
                  <c:v>38714</c:v>
                </c:pt>
                <c:pt idx="3386">
                  <c:v>38709</c:v>
                </c:pt>
                <c:pt idx="3387">
                  <c:v>38708</c:v>
                </c:pt>
                <c:pt idx="3388">
                  <c:v>38707</c:v>
                </c:pt>
                <c:pt idx="3389">
                  <c:v>38706</c:v>
                </c:pt>
                <c:pt idx="3390">
                  <c:v>38705</c:v>
                </c:pt>
                <c:pt idx="3391">
                  <c:v>38702</c:v>
                </c:pt>
                <c:pt idx="3392">
                  <c:v>38701</c:v>
                </c:pt>
                <c:pt idx="3393">
                  <c:v>38700</c:v>
                </c:pt>
                <c:pt idx="3394">
                  <c:v>38699</c:v>
                </c:pt>
                <c:pt idx="3395">
                  <c:v>38698</c:v>
                </c:pt>
                <c:pt idx="3396">
                  <c:v>38695</c:v>
                </c:pt>
                <c:pt idx="3397">
                  <c:v>38694</c:v>
                </c:pt>
                <c:pt idx="3398">
                  <c:v>38693</c:v>
                </c:pt>
                <c:pt idx="3399">
                  <c:v>38692</c:v>
                </c:pt>
                <c:pt idx="3400">
                  <c:v>38691</c:v>
                </c:pt>
                <c:pt idx="3401">
                  <c:v>38688</c:v>
                </c:pt>
                <c:pt idx="3402">
                  <c:v>38687</c:v>
                </c:pt>
                <c:pt idx="3403">
                  <c:v>38686</c:v>
                </c:pt>
                <c:pt idx="3404">
                  <c:v>38685</c:v>
                </c:pt>
                <c:pt idx="3405">
                  <c:v>38684</c:v>
                </c:pt>
                <c:pt idx="3406">
                  <c:v>38681</c:v>
                </c:pt>
                <c:pt idx="3407">
                  <c:v>38680</c:v>
                </c:pt>
                <c:pt idx="3408">
                  <c:v>38679</c:v>
                </c:pt>
                <c:pt idx="3409">
                  <c:v>38678</c:v>
                </c:pt>
                <c:pt idx="3410">
                  <c:v>38677</c:v>
                </c:pt>
                <c:pt idx="3411">
                  <c:v>38674</c:v>
                </c:pt>
                <c:pt idx="3412">
                  <c:v>38673</c:v>
                </c:pt>
                <c:pt idx="3413">
                  <c:v>38672</c:v>
                </c:pt>
                <c:pt idx="3414">
                  <c:v>38671</c:v>
                </c:pt>
                <c:pt idx="3415">
                  <c:v>38670</c:v>
                </c:pt>
                <c:pt idx="3416">
                  <c:v>38667</c:v>
                </c:pt>
                <c:pt idx="3417">
                  <c:v>38666</c:v>
                </c:pt>
                <c:pt idx="3418">
                  <c:v>38665</c:v>
                </c:pt>
                <c:pt idx="3419">
                  <c:v>38664</c:v>
                </c:pt>
                <c:pt idx="3420">
                  <c:v>38663</c:v>
                </c:pt>
                <c:pt idx="3421">
                  <c:v>38660</c:v>
                </c:pt>
                <c:pt idx="3422">
                  <c:v>38659</c:v>
                </c:pt>
                <c:pt idx="3423">
                  <c:v>38658</c:v>
                </c:pt>
                <c:pt idx="3424">
                  <c:v>38657</c:v>
                </c:pt>
                <c:pt idx="3425">
                  <c:v>38656</c:v>
                </c:pt>
                <c:pt idx="3426">
                  <c:v>38653</c:v>
                </c:pt>
                <c:pt idx="3427">
                  <c:v>38652</c:v>
                </c:pt>
                <c:pt idx="3428">
                  <c:v>38651</c:v>
                </c:pt>
                <c:pt idx="3429">
                  <c:v>38650</c:v>
                </c:pt>
                <c:pt idx="3430">
                  <c:v>38649</c:v>
                </c:pt>
                <c:pt idx="3431">
                  <c:v>38646</c:v>
                </c:pt>
                <c:pt idx="3432">
                  <c:v>38645</c:v>
                </c:pt>
                <c:pt idx="3433">
                  <c:v>38644</c:v>
                </c:pt>
                <c:pt idx="3434">
                  <c:v>38643</c:v>
                </c:pt>
                <c:pt idx="3435">
                  <c:v>38642</c:v>
                </c:pt>
                <c:pt idx="3436">
                  <c:v>38639</c:v>
                </c:pt>
                <c:pt idx="3437">
                  <c:v>38638</c:v>
                </c:pt>
                <c:pt idx="3438">
                  <c:v>38637</c:v>
                </c:pt>
                <c:pt idx="3439">
                  <c:v>38636</c:v>
                </c:pt>
                <c:pt idx="3440">
                  <c:v>38635</c:v>
                </c:pt>
                <c:pt idx="3441">
                  <c:v>38632</c:v>
                </c:pt>
                <c:pt idx="3442">
                  <c:v>38631</c:v>
                </c:pt>
                <c:pt idx="3443">
                  <c:v>38630</c:v>
                </c:pt>
                <c:pt idx="3444">
                  <c:v>38629</c:v>
                </c:pt>
                <c:pt idx="3445">
                  <c:v>38628</c:v>
                </c:pt>
                <c:pt idx="3446">
                  <c:v>38625</c:v>
                </c:pt>
                <c:pt idx="3447">
                  <c:v>38624</c:v>
                </c:pt>
                <c:pt idx="3448">
                  <c:v>38623</c:v>
                </c:pt>
                <c:pt idx="3449">
                  <c:v>38622</c:v>
                </c:pt>
                <c:pt idx="3450">
                  <c:v>38621</c:v>
                </c:pt>
                <c:pt idx="3451">
                  <c:v>38618</c:v>
                </c:pt>
                <c:pt idx="3452">
                  <c:v>38617</c:v>
                </c:pt>
                <c:pt idx="3453">
                  <c:v>38616</c:v>
                </c:pt>
                <c:pt idx="3454">
                  <c:v>38615</c:v>
                </c:pt>
                <c:pt idx="3455">
                  <c:v>38614</c:v>
                </c:pt>
                <c:pt idx="3456">
                  <c:v>38611</c:v>
                </c:pt>
                <c:pt idx="3457">
                  <c:v>38610</c:v>
                </c:pt>
                <c:pt idx="3458">
                  <c:v>38609</c:v>
                </c:pt>
                <c:pt idx="3459">
                  <c:v>38608</c:v>
                </c:pt>
                <c:pt idx="3460">
                  <c:v>38607</c:v>
                </c:pt>
                <c:pt idx="3461">
                  <c:v>38604</c:v>
                </c:pt>
                <c:pt idx="3462">
                  <c:v>38603</c:v>
                </c:pt>
                <c:pt idx="3463">
                  <c:v>38602</c:v>
                </c:pt>
                <c:pt idx="3464">
                  <c:v>38601</c:v>
                </c:pt>
                <c:pt idx="3465">
                  <c:v>38600</c:v>
                </c:pt>
                <c:pt idx="3466">
                  <c:v>38597</c:v>
                </c:pt>
                <c:pt idx="3467">
                  <c:v>38596</c:v>
                </c:pt>
                <c:pt idx="3468">
                  <c:v>38595</c:v>
                </c:pt>
                <c:pt idx="3469">
                  <c:v>38594</c:v>
                </c:pt>
                <c:pt idx="3470">
                  <c:v>38593</c:v>
                </c:pt>
                <c:pt idx="3471">
                  <c:v>38590</c:v>
                </c:pt>
                <c:pt idx="3472">
                  <c:v>38589</c:v>
                </c:pt>
                <c:pt idx="3473">
                  <c:v>38588</c:v>
                </c:pt>
                <c:pt idx="3474">
                  <c:v>38587</c:v>
                </c:pt>
                <c:pt idx="3475">
                  <c:v>38586</c:v>
                </c:pt>
                <c:pt idx="3476">
                  <c:v>38583</c:v>
                </c:pt>
                <c:pt idx="3477">
                  <c:v>38582</c:v>
                </c:pt>
                <c:pt idx="3478">
                  <c:v>38581</c:v>
                </c:pt>
                <c:pt idx="3479">
                  <c:v>38580</c:v>
                </c:pt>
                <c:pt idx="3480">
                  <c:v>38579</c:v>
                </c:pt>
                <c:pt idx="3481">
                  <c:v>38576</c:v>
                </c:pt>
                <c:pt idx="3482">
                  <c:v>38575</c:v>
                </c:pt>
                <c:pt idx="3483">
                  <c:v>38574</c:v>
                </c:pt>
                <c:pt idx="3484">
                  <c:v>38573</c:v>
                </c:pt>
                <c:pt idx="3485">
                  <c:v>38572</c:v>
                </c:pt>
                <c:pt idx="3486">
                  <c:v>38569</c:v>
                </c:pt>
                <c:pt idx="3487">
                  <c:v>38568</c:v>
                </c:pt>
                <c:pt idx="3488">
                  <c:v>38567</c:v>
                </c:pt>
                <c:pt idx="3489">
                  <c:v>38566</c:v>
                </c:pt>
                <c:pt idx="3490">
                  <c:v>38565</c:v>
                </c:pt>
                <c:pt idx="3491">
                  <c:v>38562</c:v>
                </c:pt>
                <c:pt idx="3492">
                  <c:v>38561</c:v>
                </c:pt>
                <c:pt idx="3493">
                  <c:v>38560</c:v>
                </c:pt>
                <c:pt idx="3494">
                  <c:v>38559</c:v>
                </c:pt>
                <c:pt idx="3495">
                  <c:v>38558</c:v>
                </c:pt>
                <c:pt idx="3496">
                  <c:v>38555</c:v>
                </c:pt>
                <c:pt idx="3497">
                  <c:v>38554</c:v>
                </c:pt>
                <c:pt idx="3498">
                  <c:v>38553</c:v>
                </c:pt>
                <c:pt idx="3499">
                  <c:v>38552</c:v>
                </c:pt>
                <c:pt idx="3500">
                  <c:v>38551</c:v>
                </c:pt>
                <c:pt idx="3501">
                  <c:v>38548</c:v>
                </c:pt>
                <c:pt idx="3502">
                  <c:v>38547</c:v>
                </c:pt>
                <c:pt idx="3503">
                  <c:v>38546</c:v>
                </c:pt>
                <c:pt idx="3504">
                  <c:v>38545</c:v>
                </c:pt>
                <c:pt idx="3505">
                  <c:v>38544</c:v>
                </c:pt>
                <c:pt idx="3506">
                  <c:v>38541</c:v>
                </c:pt>
                <c:pt idx="3507">
                  <c:v>38540</c:v>
                </c:pt>
                <c:pt idx="3508">
                  <c:v>38539</c:v>
                </c:pt>
                <c:pt idx="3509">
                  <c:v>38538</c:v>
                </c:pt>
                <c:pt idx="3510">
                  <c:v>38537</c:v>
                </c:pt>
                <c:pt idx="3511">
                  <c:v>38534</c:v>
                </c:pt>
                <c:pt idx="3512">
                  <c:v>38533</c:v>
                </c:pt>
                <c:pt idx="3513">
                  <c:v>38532</c:v>
                </c:pt>
                <c:pt idx="3514">
                  <c:v>38531</c:v>
                </c:pt>
                <c:pt idx="3515">
                  <c:v>38530</c:v>
                </c:pt>
                <c:pt idx="3516">
                  <c:v>38527</c:v>
                </c:pt>
                <c:pt idx="3517">
                  <c:v>38526</c:v>
                </c:pt>
                <c:pt idx="3518">
                  <c:v>38525</c:v>
                </c:pt>
                <c:pt idx="3519">
                  <c:v>38524</c:v>
                </c:pt>
                <c:pt idx="3520">
                  <c:v>38523</c:v>
                </c:pt>
                <c:pt idx="3521">
                  <c:v>38520</c:v>
                </c:pt>
                <c:pt idx="3522">
                  <c:v>38519</c:v>
                </c:pt>
                <c:pt idx="3523">
                  <c:v>38518</c:v>
                </c:pt>
                <c:pt idx="3524">
                  <c:v>38517</c:v>
                </c:pt>
                <c:pt idx="3525">
                  <c:v>38513</c:v>
                </c:pt>
                <c:pt idx="3526">
                  <c:v>38512</c:v>
                </c:pt>
                <c:pt idx="3527">
                  <c:v>38511</c:v>
                </c:pt>
                <c:pt idx="3528">
                  <c:v>38510</c:v>
                </c:pt>
                <c:pt idx="3529">
                  <c:v>38509</c:v>
                </c:pt>
                <c:pt idx="3530">
                  <c:v>38506</c:v>
                </c:pt>
                <c:pt idx="3531">
                  <c:v>38505</c:v>
                </c:pt>
                <c:pt idx="3532">
                  <c:v>38504</c:v>
                </c:pt>
                <c:pt idx="3533">
                  <c:v>38503</c:v>
                </c:pt>
                <c:pt idx="3534">
                  <c:v>38502</c:v>
                </c:pt>
                <c:pt idx="3535">
                  <c:v>38499</c:v>
                </c:pt>
                <c:pt idx="3536">
                  <c:v>38498</c:v>
                </c:pt>
                <c:pt idx="3537">
                  <c:v>38497</c:v>
                </c:pt>
                <c:pt idx="3538">
                  <c:v>38496</c:v>
                </c:pt>
                <c:pt idx="3539">
                  <c:v>38495</c:v>
                </c:pt>
                <c:pt idx="3540">
                  <c:v>38492</c:v>
                </c:pt>
                <c:pt idx="3541">
                  <c:v>38491</c:v>
                </c:pt>
                <c:pt idx="3542">
                  <c:v>38490</c:v>
                </c:pt>
                <c:pt idx="3543">
                  <c:v>38489</c:v>
                </c:pt>
                <c:pt idx="3544">
                  <c:v>38488</c:v>
                </c:pt>
                <c:pt idx="3545">
                  <c:v>38485</c:v>
                </c:pt>
                <c:pt idx="3546">
                  <c:v>38484</c:v>
                </c:pt>
                <c:pt idx="3547">
                  <c:v>38483</c:v>
                </c:pt>
                <c:pt idx="3548">
                  <c:v>38482</c:v>
                </c:pt>
                <c:pt idx="3549">
                  <c:v>38481</c:v>
                </c:pt>
                <c:pt idx="3550">
                  <c:v>38478</c:v>
                </c:pt>
                <c:pt idx="3551">
                  <c:v>38477</c:v>
                </c:pt>
                <c:pt idx="3552">
                  <c:v>38476</c:v>
                </c:pt>
                <c:pt idx="3553">
                  <c:v>38475</c:v>
                </c:pt>
                <c:pt idx="3554">
                  <c:v>38474</c:v>
                </c:pt>
                <c:pt idx="3555">
                  <c:v>38471</c:v>
                </c:pt>
                <c:pt idx="3556">
                  <c:v>38470</c:v>
                </c:pt>
                <c:pt idx="3557">
                  <c:v>38469</c:v>
                </c:pt>
                <c:pt idx="3558">
                  <c:v>38468</c:v>
                </c:pt>
                <c:pt idx="3559">
                  <c:v>38464</c:v>
                </c:pt>
                <c:pt idx="3560">
                  <c:v>38463</c:v>
                </c:pt>
                <c:pt idx="3561">
                  <c:v>38462</c:v>
                </c:pt>
                <c:pt idx="3562">
                  <c:v>38461</c:v>
                </c:pt>
                <c:pt idx="3563">
                  <c:v>38460</c:v>
                </c:pt>
                <c:pt idx="3564">
                  <c:v>38457</c:v>
                </c:pt>
                <c:pt idx="3565">
                  <c:v>38456</c:v>
                </c:pt>
                <c:pt idx="3566">
                  <c:v>38455</c:v>
                </c:pt>
                <c:pt idx="3567">
                  <c:v>38454</c:v>
                </c:pt>
                <c:pt idx="3568">
                  <c:v>38453</c:v>
                </c:pt>
                <c:pt idx="3569">
                  <c:v>38450</c:v>
                </c:pt>
                <c:pt idx="3570">
                  <c:v>38449</c:v>
                </c:pt>
                <c:pt idx="3571">
                  <c:v>38448</c:v>
                </c:pt>
                <c:pt idx="3572">
                  <c:v>38447</c:v>
                </c:pt>
                <c:pt idx="3573">
                  <c:v>38446</c:v>
                </c:pt>
                <c:pt idx="3574">
                  <c:v>38443</c:v>
                </c:pt>
                <c:pt idx="3575">
                  <c:v>38442</c:v>
                </c:pt>
                <c:pt idx="3576">
                  <c:v>38441</c:v>
                </c:pt>
                <c:pt idx="3577">
                  <c:v>38440</c:v>
                </c:pt>
                <c:pt idx="3578">
                  <c:v>38435</c:v>
                </c:pt>
                <c:pt idx="3579">
                  <c:v>38434</c:v>
                </c:pt>
                <c:pt idx="3580">
                  <c:v>38433</c:v>
                </c:pt>
                <c:pt idx="3581">
                  <c:v>38432</c:v>
                </c:pt>
                <c:pt idx="3582">
                  <c:v>38429</c:v>
                </c:pt>
                <c:pt idx="3583">
                  <c:v>38428</c:v>
                </c:pt>
                <c:pt idx="3584">
                  <c:v>38427</c:v>
                </c:pt>
                <c:pt idx="3585">
                  <c:v>38426</c:v>
                </c:pt>
                <c:pt idx="3586">
                  <c:v>38425</c:v>
                </c:pt>
                <c:pt idx="3587">
                  <c:v>38422</c:v>
                </c:pt>
                <c:pt idx="3588">
                  <c:v>38421</c:v>
                </c:pt>
                <c:pt idx="3589">
                  <c:v>38420</c:v>
                </c:pt>
                <c:pt idx="3590">
                  <c:v>38419</c:v>
                </c:pt>
                <c:pt idx="3591">
                  <c:v>38418</c:v>
                </c:pt>
                <c:pt idx="3592">
                  <c:v>38415</c:v>
                </c:pt>
                <c:pt idx="3593">
                  <c:v>38414</c:v>
                </c:pt>
                <c:pt idx="3594">
                  <c:v>38413</c:v>
                </c:pt>
                <c:pt idx="3595">
                  <c:v>38412</c:v>
                </c:pt>
                <c:pt idx="3596">
                  <c:v>38411</c:v>
                </c:pt>
                <c:pt idx="3597">
                  <c:v>38408</c:v>
                </c:pt>
                <c:pt idx="3598">
                  <c:v>38407</c:v>
                </c:pt>
                <c:pt idx="3599">
                  <c:v>38406</c:v>
                </c:pt>
                <c:pt idx="3600">
                  <c:v>38405</c:v>
                </c:pt>
                <c:pt idx="3601">
                  <c:v>38404</c:v>
                </c:pt>
                <c:pt idx="3602">
                  <c:v>38401</c:v>
                </c:pt>
                <c:pt idx="3603">
                  <c:v>38400</c:v>
                </c:pt>
                <c:pt idx="3604">
                  <c:v>38399</c:v>
                </c:pt>
                <c:pt idx="3605">
                  <c:v>38398</c:v>
                </c:pt>
                <c:pt idx="3606">
                  <c:v>38397</c:v>
                </c:pt>
                <c:pt idx="3607">
                  <c:v>38394</c:v>
                </c:pt>
                <c:pt idx="3608">
                  <c:v>38393</c:v>
                </c:pt>
                <c:pt idx="3609">
                  <c:v>38392</c:v>
                </c:pt>
                <c:pt idx="3610">
                  <c:v>38391</c:v>
                </c:pt>
                <c:pt idx="3611">
                  <c:v>38390</c:v>
                </c:pt>
                <c:pt idx="3612">
                  <c:v>38387</c:v>
                </c:pt>
                <c:pt idx="3613">
                  <c:v>38386</c:v>
                </c:pt>
                <c:pt idx="3614">
                  <c:v>38385</c:v>
                </c:pt>
                <c:pt idx="3615">
                  <c:v>38384</c:v>
                </c:pt>
                <c:pt idx="3616">
                  <c:v>38383</c:v>
                </c:pt>
                <c:pt idx="3617">
                  <c:v>38380</c:v>
                </c:pt>
                <c:pt idx="3618">
                  <c:v>38379</c:v>
                </c:pt>
                <c:pt idx="3619">
                  <c:v>38377</c:v>
                </c:pt>
                <c:pt idx="3620">
                  <c:v>38376</c:v>
                </c:pt>
                <c:pt idx="3621">
                  <c:v>38373</c:v>
                </c:pt>
                <c:pt idx="3622">
                  <c:v>38372</c:v>
                </c:pt>
                <c:pt idx="3623">
                  <c:v>38371</c:v>
                </c:pt>
                <c:pt idx="3624">
                  <c:v>38370</c:v>
                </c:pt>
                <c:pt idx="3625">
                  <c:v>38369</c:v>
                </c:pt>
                <c:pt idx="3626">
                  <c:v>38366</c:v>
                </c:pt>
                <c:pt idx="3627">
                  <c:v>38365</c:v>
                </c:pt>
                <c:pt idx="3628">
                  <c:v>38364</c:v>
                </c:pt>
                <c:pt idx="3629">
                  <c:v>38363</c:v>
                </c:pt>
                <c:pt idx="3630">
                  <c:v>38362</c:v>
                </c:pt>
                <c:pt idx="3631">
                  <c:v>38359</c:v>
                </c:pt>
                <c:pt idx="3632">
                  <c:v>38358</c:v>
                </c:pt>
                <c:pt idx="3633">
                  <c:v>38357</c:v>
                </c:pt>
                <c:pt idx="3634">
                  <c:v>38356</c:v>
                </c:pt>
                <c:pt idx="3635">
                  <c:v>38352</c:v>
                </c:pt>
                <c:pt idx="3636">
                  <c:v>38351</c:v>
                </c:pt>
                <c:pt idx="3637">
                  <c:v>38350</c:v>
                </c:pt>
                <c:pt idx="3638">
                  <c:v>38345</c:v>
                </c:pt>
                <c:pt idx="3639">
                  <c:v>38344</c:v>
                </c:pt>
                <c:pt idx="3640">
                  <c:v>38343</c:v>
                </c:pt>
                <c:pt idx="3641">
                  <c:v>38342</c:v>
                </c:pt>
                <c:pt idx="3642">
                  <c:v>38341</c:v>
                </c:pt>
                <c:pt idx="3643">
                  <c:v>38338</c:v>
                </c:pt>
                <c:pt idx="3644">
                  <c:v>38337</c:v>
                </c:pt>
                <c:pt idx="3645">
                  <c:v>38336</c:v>
                </c:pt>
                <c:pt idx="3646">
                  <c:v>38335</c:v>
                </c:pt>
                <c:pt idx="3647">
                  <c:v>38334</c:v>
                </c:pt>
                <c:pt idx="3648">
                  <c:v>38331</c:v>
                </c:pt>
                <c:pt idx="3649">
                  <c:v>38330</c:v>
                </c:pt>
                <c:pt idx="3650">
                  <c:v>38329</c:v>
                </c:pt>
                <c:pt idx="3651">
                  <c:v>38328</c:v>
                </c:pt>
                <c:pt idx="3652">
                  <c:v>38327</c:v>
                </c:pt>
                <c:pt idx="3653">
                  <c:v>38324</c:v>
                </c:pt>
                <c:pt idx="3654">
                  <c:v>38323</c:v>
                </c:pt>
                <c:pt idx="3655">
                  <c:v>38322</c:v>
                </c:pt>
                <c:pt idx="3656">
                  <c:v>38321</c:v>
                </c:pt>
                <c:pt idx="3657">
                  <c:v>38320</c:v>
                </c:pt>
                <c:pt idx="3658">
                  <c:v>38317</c:v>
                </c:pt>
                <c:pt idx="3659">
                  <c:v>38316</c:v>
                </c:pt>
                <c:pt idx="3660">
                  <c:v>38315</c:v>
                </c:pt>
                <c:pt idx="3661">
                  <c:v>38314</c:v>
                </c:pt>
                <c:pt idx="3662">
                  <c:v>38313</c:v>
                </c:pt>
                <c:pt idx="3663">
                  <c:v>38310</c:v>
                </c:pt>
                <c:pt idx="3664">
                  <c:v>38309</c:v>
                </c:pt>
                <c:pt idx="3665">
                  <c:v>38308</c:v>
                </c:pt>
                <c:pt idx="3666">
                  <c:v>38307</c:v>
                </c:pt>
                <c:pt idx="3667">
                  <c:v>38306</c:v>
                </c:pt>
                <c:pt idx="3668">
                  <c:v>38303</c:v>
                </c:pt>
                <c:pt idx="3669">
                  <c:v>38302</c:v>
                </c:pt>
                <c:pt idx="3670">
                  <c:v>38301</c:v>
                </c:pt>
                <c:pt idx="3671">
                  <c:v>38300</c:v>
                </c:pt>
                <c:pt idx="3672">
                  <c:v>38299</c:v>
                </c:pt>
                <c:pt idx="3673">
                  <c:v>38296</c:v>
                </c:pt>
                <c:pt idx="3674">
                  <c:v>38295</c:v>
                </c:pt>
                <c:pt idx="3675">
                  <c:v>38294</c:v>
                </c:pt>
                <c:pt idx="3676">
                  <c:v>38293</c:v>
                </c:pt>
                <c:pt idx="3677">
                  <c:v>38292</c:v>
                </c:pt>
                <c:pt idx="3678">
                  <c:v>38289</c:v>
                </c:pt>
                <c:pt idx="3679">
                  <c:v>38288</c:v>
                </c:pt>
                <c:pt idx="3680">
                  <c:v>38287</c:v>
                </c:pt>
                <c:pt idx="3681">
                  <c:v>38286</c:v>
                </c:pt>
                <c:pt idx="3682">
                  <c:v>38285</c:v>
                </c:pt>
                <c:pt idx="3683">
                  <c:v>38282</c:v>
                </c:pt>
                <c:pt idx="3684">
                  <c:v>38281</c:v>
                </c:pt>
                <c:pt idx="3685">
                  <c:v>38280</c:v>
                </c:pt>
                <c:pt idx="3686">
                  <c:v>38279</c:v>
                </c:pt>
                <c:pt idx="3687">
                  <c:v>38278</c:v>
                </c:pt>
                <c:pt idx="3688">
                  <c:v>38275</c:v>
                </c:pt>
                <c:pt idx="3689">
                  <c:v>38274</c:v>
                </c:pt>
                <c:pt idx="3690">
                  <c:v>38273</c:v>
                </c:pt>
                <c:pt idx="3691">
                  <c:v>38272</c:v>
                </c:pt>
                <c:pt idx="3692">
                  <c:v>38271</c:v>
                </c:pt>
                <c:pt idx="3693">
                  <c:v>38268</c:v>
                </c:pt>
                <c:pt idx="3694">
                  <c:v>38267</c:v>
                </c:pt>
                <c:pt idx="3695">
                  <c:v>38266</c:v>
                </c:pt>
                <c:pt idx="3696">
                  <c:v>38265</c:v>
                </c:pt>
                <c:pt idx="3697">
                  <c:v>38264</c:v>
                </c:pt>
                <c:pt idx="3698">
                  <c:v>38261</c:v>
                </c:pt>
                <c:pt idx="3699">
                  <c:v>38260</c:v>
                </c:pt>
                <c:pt idx="3700">
                  <c:v>38259</c:v>
                </c:pt>
                <c:pt idx="3701">
                  <c:v>38258</c:v>
                </c:pt>
                <c:pt idx="3702">
                  <c:v>38257</c:v>
                </c:pt>
                <c:pt idx="3703">
                  <c:v>38254</c:v>
                </c:pt>
                <c:pt idx="3704">
                  <c:v>38253</c:v>
                </c:pt>
                <c:pt idx="3705">
                  <c:v>38252</c:v>
                </c:pt>
                <c:pt idx="3706">
                  <c:v>38251</c:v>
                </c:pt>
                <c:pt idx="3707">
                  <c:v>38250</c:v>
                </c:pt>
                <c:pt idx="3708">
                  <c:v>38247</c:v>
                </c:pt>
                <c:pt idx="3709">
                  <c:v>38246</c:v>
                </c:pt>
                <c:pt idx="3710">
                  <c:v>38245</c:v>
                </c:pt>
                <c:pt idx="3711">
                  <c:v>38244</c:v>
                </c:pt>
                <c:pt idx="3712">
                  <c:v>38243</c:v>
                </c:pt>
                <c:pt idx="3713">
                  <c:v>38240</c:v>
                </c:pt>
                <c:pt idx="3714">
                  <c:v>38239</c:v>
                </c:pt>
                <c:pt idx="3715">
                  <c:v>38238</c:v>
                </c:pt>
                <c:pt idx="3716">
                  <c:v>38237</c:v>
                </c:pt>
                <c:pt idx="3717">
                  <c:v>38236</c:v>
                </c:pt>
                <c:pt idx="3718">
                  <c:v>38233</c:v>
                </c:pt>
                <c:pt idx="3719">
                  <c:v>38232</c:v>
                </c:pt>
                <c:pt idx="3720">
                  <c:v>38231</c:v>
                </c:pt>
                <c:pt idx="3721">
                  <c:v>38230</c:v>
                </c:pt>
                <c:pt idx="3722">
                  <c:v>38229</c:v>
                </c:pt>
                <c:pt idx="3723">
                  <c:v>38226</c:v>
                </c:pt>
                <c:pt idx="3724">
                  <c:v>38225</c:v>
                </c:pt>
                <c:pt idx="3725">
                  <c:v>38224</c:v>
                </c:pt>
                <c:pt idx="3726">
                  <c:v>38223</c:v>
                </c:pt>
                <c:pt idx="3727">
                  <c:v>38222</c:v>
                </c:pt>
                <c:pt idx="3728">
                  <c:v>38219</c:v>
                </c:pt>
                <c:pt idx="3729">
                  <c:v>38218</c:v>
                </c:pt>
                <c:pt idx="3730">
                  <c:v>38217</c:v>
                </c:pt>
                <c:pt idx="3731">
                  <c:v>38216</c:v>
                </c:pt>
                <c:pt idx="3732">
                  <c:v>38215</c:v>
                </c:pt>
                <c:pt idx="3733">
                  <c:v>38212</c:v>
                </c:pt>
                <c:pt idx="3734">
                  <c:v>38211</c:v>
                </c:pt>
                <c:pt idx="3735">
                  <c:v>38210</c:v>
                </c:pt>
                <c:pt idx="3736">
                  <c:v>38209</c:v>
                </c:pt>
                <c:pt idx="3737">
                  <c:v>38208</c:v>
                </c:pt>
                <c:pt idx="3738">
                  <c:v>38205</c:v>
                </c:pt>
                <c:pt idx="3739">
                  <c:v>38204</c:v>
                </c:pt>
                <c:pt idx="3740">
                  <c:v>38203</c:v>
                </c:pt>
                <c:pt idx="3741">
                  <c:v>38202</c:v>
                </c:pt>
                <c:pt idx="3742">
                  <c:v>38201</c:v>
                </c:pt>
                <c:pt idx="3743">
                  <c:v>38198</c:v>
                </c:pt>
                <c:pt idx="3744">
                  <c:v>38197</c:v>
                </c:pt>
                <c:pt idx="3745">
                  <c:v>38196</c:v>
                </c:pt>
                <c:pt idx="3746">
                  <c:v>38195</c:v>
                </c:pt>
                <c:pt idx="3747">
                  <c:v>38194</c:v>
                </c:pt>
                <c:pt idx="3748">
                  <c:v>38191</c:v>
                </c:pt>
                <c:pt idx="3749">
                  <c:v>38190</c:v>
                </c:pt>
                <c:pt idx="3750">
                  <c:v>38189</c:v>
                </c:pt>
                <c:pt idx="3751">
                  <c:v>38188</c:v>
                </c:pt>
                <c:pt idx="3752">
                  <c:v>38187</c:v>
                </c:pt>
                <c:pt idx="3753">
                  <c:v>38184</c:v>
                </c:pt>
                <c:pt idx="3754">
                  <c:v>38183</c:v>
                </c:pt>
                <c:pt idx="3755">
                  <c:v>38182</c:v>
                </c:pt>
                <c:pt idx="3756">
                  <c:v>38181</c:v>
                </c:pt>
                <c:pt idx="3757">
                  <c:v>38180</c:v>
                </c:pt>
                <c:pt idx="3758">
                  <c:v>38177</c:v>
                </c:pt>
                <c:pt idx="3759">
                  <c:v>38176</c:v>
                </c:pt>
                <c:pt idx="3760">
                  <c:v>38175</c:v>
                </c:pt>
                <c:pt idx="3761">
                  <c:v>38174</c:v>
                </c:pt>
                <c:pt idx="3762">
                  <c:v>38173</c:v>
                </c:pt>
                <c:pt idx="3763">
                  <c:v>38170</c:v>
                </c:pt>
                <c:pt idx="3764">
                  <c:v>38169</c:v>
                </c:pt>
                <c:pt idx="3765">
                  <c:v>38168</c:v>
                </c:pt>
                <c:pt idx="3766">
                  <c:v>38167</c:v>
                </c:pt>
                <c:pt idx="3767">
                  <c:v>38166</c:v>
                </c:pt>
                <c:pt idx="3768">
                  <c:v>38163</c:v>
                </c:pt>
                <c:pt idx="3769">
                  <c:v>38162</c:v>
                </c:pt>
                <c:pt idx="3770">
                  <c:v>38161</c:v>
                </c:pt>
                <c:pt idx="3771">
                  <c:v>38160</c:v>
                </c:pt>
                <c:pt idx="3772">
                  <c:v>38159</c:v>
                </c:pt>
                <c:pt idx="3773">
                  <c:v>38156</c:v>
                </c:pt>
                <c:pt idx="3774">
                  <c:v>38155</c:v>
                </c:pt>
                <c:pt idx="3775">
                  <c:v>38154</c:v>
                </c:pt>
                <c:pt idx="3776">
                  <c:v>38153</c:v>
                </c:pt>
                <c:pt idx="3777">
                  <c:v>38149</c:v>
                </c:pt>
                <c:pt idx="3778">
                  <c:v>38148</c:v>
                </c:pt>
                <c:pt idx="3779">
                  <c:v>38147</c:v>
                </c:pt>
                <c:pt idx="3780">
                  <c:v>38146</c:v>
                </c:pt>
                <c:pt idx="3781">
                  <c:v>38145</c:v>
                </c:pt>
                <c:pt idx="3782">
                  <c:v>38142</c:v>
                </c:pt>
                <c:pt idx="3783">
                  <c:v>38141</c:v>
                </c:pt>
                <c:pt idx="3784">
                  <c:v>38140</c:v>
                </c:pt>
                <c:pt idx="3785">
                  <c:v>38139</c:v>
                </c:pt>
                <c:pt idx="3786">
                  <c:v>38138</c:v>
                </c:pt>
                <c:pt idx="3787">
                  <c:v>38135</c:v>
                </c:pt>
                <c:pt idx="3788">
                  <c:v>38134</c:v>
                </c:pt>
                <c:pt idx="3789">
                  <c:v>38133</c:v>
                </c:pt>
                <c:pt idx="3790">
                  <c:v>38132</c:v>
                </c:pt>
                <c:pt idx="3791">
                  <c:v>38131</c:v>
                </c:pt>
                <c:pt idx="3792">
                  <c:v>38128</c:v>
                </c:pt>
                <c:pt idx="3793">
                  <c:v>38127</c:v>
                </c:pt>
                <c:pt idx="3794">
                  <c:v>38126</c:v>
                </c:pt>
                <c:pt idx="3795">
                  <c:v>38125</c:v>
                </c:pt>
                <c:pt idx="3796">
                  <c:v>38124</c:v>
                </c:pt>
                <c:pt idx="3797">
                  <c:v>38121</c:v>
                </c:pt>
                <c:pt idx="3798">
                  <c:v>38120</c:v>
                </c:pt>
                <c:pt idx="3799">
                  <c:v>38119</c:v>
                </c:pt>
                <c:pt idx="3800">
                  <c:v>38118</c:v>
                </c:pt>
                <c:pt idx="3801">
                  <c:v>38117</c:v>
                </c:pt>
                <c:pt idx="3802">
                  <c:v>38114</c:v>
                </c:pt>
                <c:pt idx="3803">
                  <c:v>38113</c:v>
                </c:pt>
                <c:pt idx="3804">
                  <c:v>38112</c:v>
                </c:pt>
                <c:pt idx="3805">
                  <c:v>38111</c:v>
                </c:pt>
                <c:pt idx="3806">
                  <c:v>38110</c:v>
                </c:pt>
                <c:pt idx="3807">
                  <c:v>38107</c:v>
                </c:pt>
                <c:pt idx="3808">
                  <c:v>38106</c:v>
                </c:pt>
                <c:pt idx="3809">
                  <c:v>38105</c:v>
                </c:pt>
                <c:pt idx="3810">
                  <c:v>38104</c:v>
                </c:pt>
                <c:pt idx="3811">
                  <c:v>38103</c:v>
                </c:pt>
                <c:pt idx="3812">
                  <c:v>38100</c:v>
                </c:pt>
                <c:pt idx="3813">
                  <c:v>38099</c:v>
                </c:pt>
                <c:pt idx="3814">
                  <c:v>38098</c:v>
                </c:pt>
                <c:pt idx="3815">
                  <c:v>38097</c:v>
                </c:pt>
                <c:pt idx="3816">
                  <c:v>38096</c:v>
                </c:pt>
                <c:pt idx="3817">
                  <c:v>38093</c:v>
                </c:pt>
                <c:pt idx="3818">
                  <c:v>38092</c:v>
                </c:pt>
                <c:pt idx="3819">
                  <c:v>38091</c:v>
                </c:pt>
                <c:pt idx="3820">
                  <c:v>38090</c:v>
                </c:pt>
                <c:pt idx="3821">
                  <c:v>38085</c:v>
                </c:pt>
                <c:pt idx="3822">
                  <c:v>38084</c:v>
                </c:pt>
                <c:pt idx="3823">
                  <c:v>38083</c:v>
                </c:pt>
                <c:pt idx="3824">
                  <c:v>38082</c:v>
                </c:pt>
                <c:pt idx="3825">
                  <c:v>38079</c:v>
                </c:pt>
                <c:pt idx="3826">
                  <c:v>38078</c:v>
                </c:pt>
                <c:pt idx="3827">
                  <c:v>38077</c:v>
                </c:pt>
                <c:pt idx="3828">
                  <c:v>38076</c:v>
                </c:pt>
                <c:pt idx="3829">
                  <c:v>38075</c:v>
                </c:pt>
                <c:pt idx="3830">
                  <c:v>38072</c:v>
                </c:pt>
                <c:pt idx="3831">
                  <c:v>38071</c:v>
                </c:pt>
                <c:pt idx="3832">
                  <c:v>38070</c:v>
                </c:pt>
                <c:pt idx="3833">
                  <c:v>38069</c:v>
                </c:pt>
                <c:pt idx="3834">
                  <c:v>38068</c:v>
                </c:pt>
                <c:pt idx="3835">
                  <c:v>38065</c:v>
                </c:pt>
                <c:pt idx="3836">
                  <c:v>38064</c:v>
                </c:pt>
                <c:pt idx="3837">
                  <c:v>38063</c:v>
                </c:pt>
                <c:pt idx="3838">
                  <c:v>38062</c:v>
                </c:pt>
                <c:pt idx="3839">
                  <c:v>38061</c:v>
                </c:pt>
                <c:pt idx="3840">
                  <c:v>38058</c:v>
                </c:pt>
                <c:pt idx="3841">
                  <c:v>38057</c:v>
                </c:pt>
                <c:pt idx="3842">
                  <c:v>38056</c:v>
                </c:pt>
                <c:pt idx="3843">
                  <c:v>38055</c:v>
                </c:pt>
                <c:pt idx="3844">
                  <c:v>38054</c:v>
                </c:pt>
                <c:pt idx="3845">
                  <c:v>38051</c:v>
                </c:pt>
                <c:pt idx="3846">
                  <c:v>38050</c:v>
                </c:pt>
                <c:pt idx="3847">
                  <c:v>38049</c:v>
                </c:pt>
                <c:pt idx="3848">
                  <c:v>38048</c:v>
                </c:pt>
                <c:pt idx="3849">
                  <c:v>38047</c:v>
                </c:pt>
                <c:pt idx="3850">
                  <c:v>38044</c:v>
                </c:pt>
                <c:pt idx="3851">
                  <c:v>38043</c:v>
                </c:pt>
                <c:pt idx="3852">
                  <c:v>38042</c:v>
                </c:pt>
                <c:pt idx="3853">
                  <c:v>38041</c:v>
                </c:pt>
                <c:pt idx="3854">
                  <c:v>38040</c:v>
                </c:pt>
                <c:pt idx="3855">
                  <c:v>38037</c:v>
                </c:pt>
                <c:pt idx="3856">
                  <c:v>38036</c:v>
                </c:pt>
                <c:pt idx="3857">
                  <c:v>38035</c:v>
                </c:pt>
                <c:pt idx="3858">
                  <c:v>38034</c:v>
                </c:pt>
                <c:pt idx="3859">
                  <c:v>38033</c:v>
                </c:pt>
                <c:pt idx="3860">
                  <c:v>38030</c:v>
                </c:pt>
                <c:pt idx="3861">
                  <c:v>38029</c:v>
                </c:pt>
                <c:pt idx="3862">
                  <c:v>38028</c:v>
                </c:pt>
                <c:pt idx="3863">
                  <c:v>38027</c:v>
                </c:pt>
                <c:pt idx="3864">
                  <c:v>38026</c:v>
                </c:pt>
                <c:pt idx="3865">
                  <c:v>38023</c:v>
                </c:pt>
                <c:pt idx="3866">
                  <c:v>38022</c:v>
                </c:pt>
                <c:pt idx="3867">
                  <c:v>38021</c:v>
                </c:pt>
                <c:pt idx="3868">
                  <c:v>38020</c:v>
                </c:pt>
                <c:pt idx="3869">
                  <c:v>38019</c:v>
                </c:pt>
                <c:pt idx="3870">
                  <c:v>38016</c:v>
                </c:pt>
                <c:pt idx="3871">
                  <c:v>38015</c:v>
                </c:pt>
                <c:pt idx="3872">
                  <c:v>38014</c:v>
                </c:pt>
                <c:pt idx="3873">
                  <c:v>38013</c:v>
                </c:pt>
                <c:pt idx="3874">
                  <c:v>38009</c:v>
                </c:pt>
                <c:pt idx="3875">
                  <c:v>38008</c:v>
                </c:pt>
                <c:pt idx="3876">
                  <c:v>38007</c:v>
                </c:pt>
                <c:pt idx="3877">
                  <c:v>38006</c:v>
                </c:pt>
                <c:pt idx="3878">
                  <c:v>38005</c:v>
                </c:pt>
                <c:pt idx="3879">
                  <c:v>38002</c:v>
                </c:pt>
                <c:pt idx="3880">
                  <c:v>38001</c:v>
                </c:pt>
                <c:pt idx="3881">
                  <c:v>38000</c:v>
                </c:pt>
                <c:pt idx="3882">
                  <c:v>37999</c:v>
                </c:pt>
                <c:pt idx="3883">
                  <c:v>37998</c:v>
                </c:pt>
                <c:pt idx="3884">
                  <c:v>37995</c:v>
                </c:pt>
                <c:pt idx="3885">
                  <c:v>37994</c:v>
                </c:pt>
                <c:pt idx="3886">
                  <c:v>37993</c:v>
                </c:pt>
                <c:pt idx="3887">
                  <c:v>37992</c:v>
                </c:pt>
                <c:pt idx="3888">
                  <c:v>37991</c:v>
                </c:pt>
                <c:pt idx="3889">
                  <c:v>37988</c:v>
                </c:pt>
                <c:pt idx="3890">
                  <c:v>37986</c:v>
                </c:pt>
              </c:numCache>
            </c:numRef>
          </c:cat>
          <c:val>
            <c:numRef>
              <c:f>'total returns'!$J$16:$J$3906</c:f>
              <c:numCache>
                <c:formatCode>General</c:formatCode>
                <c:ptCount val="3891"/>
                <c:pt idx="0">
                  <c:v>482.05682053473743</c:v>
                </c:pt>
                <c:pt idx="1">
                  <c:v>484.83774859826553</c:v>
                </c:pt>
                <c:pt idx="2">
                  <c:v>480.42501991524318</c:v>
                </c:pt>
                <c:pt idx="3">
                  <c:v>477.54062120913102</c:v>
                </c:pt>
                <c:pt idx="4">
                  <c:v>473.68915784042593</c:v>
                </c:pt>
                <c:pt idx="5">
                  <c:v>485.38347457947532</c:v>
                </c:pt>
                <c:pt idx="6">
                  <c:v>483.41872952316606</c:v>
                </c:pt>
                <c:pt idx="7">
                  <c:v>484.71434647254938</c:v>
                </c:pt>
                <c:pt idx="8">
                  <c:v>485.48024226272224</c:v>
                </c:pt>
                <c:pt idx="9">
                  <c:v>493.62788607055671</c:v>
                </c:pt>
                <c:pt idx="10">
                  <c:v>495.80263052337648</c:v>
                </c:pt>
                <c:pt idx="11">
                  <c:v>491.02133105446734</c:v>
                </c:pt>
                <c:pt idx="12">
                  <c:v>492.04688110480703</c:v>
                </c:pt>
                <c:pt idx="13">
                  <c:v>495.76160458616403</c:v>
                </c:pt>
                <c:pt idx="14">
                  <c:v>495.2765721822729</c:v>
                </c:pt>
                <c:pt idx="15">
                  <c:v>494.72368606433434</c:v>
                </c:pt>
                <c:pt idx="16">
                  <c:v>492.58360391659926</c:v>
                </c:pt>
                <c:pt idx="17">
                  <c:v>493.66387748519196</c:v>
                </c:pt>
                <c:pt idx="18">
                  <c:v>488.80629692347372</c:v>
                </c:pt>
                <c:pt idx="19">
                  <c:v>488.02389250974915</c:v>
                </c:pt>
                <c:pt idx="20">
                  <c:v>489.08668087518879</c:v>
                </c:pt>
                <c:pt idx="21">
                  <c:v>488.83864726849578</c:v>
                </c:pt>
                <c:pt idx="22">
                  <c:v>489.13542905926477</c:v>
                </c:pt>
                <c:pt idx="23">
                  <c:v>485.87522196121478</c:v>
                </c:pt>
                <c:pt idx="24">
                  <c:v>485.8505863432103</c:v>
                </c:pt>
                <c:pt idx="25">
                  <c:v>484.12638087520475</c:v>
                </c:pt>
                <c:pt idx="26">
                  <c:v>486.93319461094308</c:v>
                </c:pt>
                <c:pt idx="27">
                  <c:v>486.41472473691641</c:v>
                </c:pt>
                <c:pt idx="28">
                  <c:v>484.16551913344364</c:v>
                </c:pt>
                <c:pt idx="29">
                  <c:v>483.04801676031627</c:v>
                </c:pt>
                <c:pt idx="30">
                  <c:v>482.01200259246895</c:v>
                </c:pt>
                <c:pt idx="31">
                  <c:v>481.98571520085699</c:v>
                </c:pt>
                <c:pt idx="32">
                  <c:v>476.46952107252423</c:v>
                </c:pt>
                <c:pt idx="33">
                  <c:v>473.26084321994665</c:v>
                </c:pt>
                <c:pt idx="34">
                  <c:v>471.49447835053422</c:v>
                </c:pt>
                <c:pt idx="35">
                  <c:v>473.68788056213668</c:v>
                </c:pt>
                <c:pt idx="36">
                  <c:v>470.30935842436025</c:v>
                </c:pt>
                <c:pt idx="37">
                  <c:v>470.66867807541541</c:v>
                </c:pt>
                <c:pt idx="38">
                  <c:v>479.73449988415302</c:v>
                </c:pt>
                <c:pt idx="39">
                  <c:v>474.55849659817193</c:v>
                </c:pt>
                <c:pt idx="40">
                  <c:v>475.93848972439685</c:v>
                </c:pt>
                <c:pt idx="41">
                  <c:v>475.98706521316603</c:v>
                </c:pt>
                <c:pt idx="42">
                  <c:v>474.22410616551173</c:v>
                </c:pt>
                <c:pt idx="43">
                  <c:v>471.85346263446286</c:v>
                </c:pt>
                <c:pt idx="44">
                  <c:v>472.10346351902757</c:v>
                </c:pt>
                <c:pt idx="45">
                  <c:v>468.81275364178589</c:v>
                </c:pt>
                <c:pt idx="46">
                  <c:v>467.41048414584168</c:v>
                </c:pt>
                <c:pt idx="47">
                  <c:v>460.64932605098568</c:v>
                </c:pt>
                <c:pt idx="48">
                  <c:v>461.588944513917</c:v>
                </c:pt>
                <c:pt idx="49">
                  <c:v>465.27179177590045</c:v>
                </c:pt>
                <c:pt idx="50">
                  <c:v>468.3053016081999</c:v>
                </c:pt>
                <c:pt idx="51">
                  <c:v>468.82093031203806</c:v>
                </c:pt>
                <c:pt idx="52">
                  <c:v>470.63612741982513</c:v>
                </c:pt>
                <c:pt idx="53">
                  <c:v>467.3873744721721</c:v>
                </c:pt>
                <c:pt idx="54">
                  <c:v>468.57163734516922</c:v>
                </c:pt>
                <c:pt idx="55">
                  <c:v>468.75462147062956</c:v>
                </c:pt>
                <c:pt idx="56">
                  <c:v>469.11971960802845</c:v>
                </c:pt>
                <c:pt idx="57">
                  <c:v>468.47765844575872</c:v>
                </c:pt>
                <c:pt idx="58">
                  <c:v>465.47852913460923</c:v>
                </c:pt>
                <c:pt idx="59">
                  <c:v>467.08567152495795</c:v>
                </c:pt>
                <c:pt idx="60">
                  <c:v>466.16644019641751</c:v>
                </c:pt>
                <c:pt idx="61">
                  <c:v>465.43453332100421</c:v>
                </c:pt>
                <c:pt idx="62">
                  <c:v>465.43453332100421</c:v>
                </c:pt>
                <c:pt idx="63">
                  <c:v>460.39203672880956</c:v>
                </c:pt>
                <c:pt idx="64">
                  <c:v>461.45516158653629</c:v>
                </c:pt>
                <c:pt idx="65">
                  <c:v>460.02652103173489</c:v>
                </c:pt>
                <c:pt idx="66">
                  <c:v>454.14033152749022</c:v>
                </c:pt>
                <c:pt idx="67">
                  <c:v>453.81328818465391</c:v>
                </c:pt>
                <c:pt idx="68">
                  <c:v>453.35659300244646</c:v>
                </c:pt>
                <c:pt idx="69">
                  <c:v>457.57202674871615</c:v>
                </c:pt>
                <c:pt idx="70">
                  <c:v>458.54762613461935</c:v>
                </c:pt>
                <c:pt idx="71">
                  <c:v>456.39403504592815</c:v>
                </c:pt>
                <c:pt idx="72">
                  <c:v>453.31511345761129</c:v>
                </c:pt>
                <c:pt idx="73">
                  <c:v>452.84724995044326</c:v>
                </c:pt>
                <c:pt idx="74">
                  <c:v>448.8911253574696</c:v>
                </c:pt>
                <c:pt idx="75">
                  <c:v>441.96930581449976</c:v>
                </c:pt>
                <c:pt idx="76">
                  <c:v>446.10744606555039</c:v>
                </c:pt>
                <c:pt idx="77">
                  <c:v>442.33737220316851</c:v>
                </c:pt>
                <c:pt idx="78">
                  <c:v>441.71505914191454</c:v>
                </c:pt>
                <c:pt idx="79">
                  <c:v>440.7447300564213</c:v>
                </c:pt>
                <c:pt idx="80">
                  <c:v>447.05606661050854</c:v>
                </c:pt>
                <c:pt idx="81">
                  <c:v>447.05606661050854</c:v>
                </c:pt>
                <c:pt idx="82">
                  <c:v>441.22646700822088</c:v>
                </c:pt>
                <c:pt idx="83">
                  <c:v>437.8592403316901</c:v>
                </c:pt>
                <c:pt idx="84">
                  <c:v>436.8781383574979</c:v>
                </c:pt>
                <c:pt idx="85">
                  <c:v>432.23441557301692</c:v>
                </c:pt>
                <c:pt idx="86">
                  <c:v>434.46921307786585</c:v>
                </c:pt>
                <c:pt idx="87">
                  <c:v>434.53219884027703</c:v>
                </c:pt>
                <c:pt idx="88">
                  <c:v>432.57742110406213</c:v>
                </c:pt>
                <c:pt idx="89">
                  <c:v>430.67499816857804</c:v>
                </c:pt>
                <c:pt idx="90">
                  <c:v>426.53019693238087</c:v>
                </c:pt>
                <c:pt idx="91">
                  <c:v>423.5599108161918</c:v>
                </c:pt>
                <c:pt idx="92">
                  <c:v>409.49948501419539</c:v>
                </c:pt>
                <c:pt idx="93">
                  <c:v>419.78348278202537</c:v>
                </c:pt>
                <c:pt idx="94">
                  <c:v>419.25028585020334</c:v>
                </c:pt>
                <c:pt idx="95">
                  <c:v>415.66622076426069</c:v>
                </c:pt>
                <c:pt idx="96">
                  <c:v>416.1146827306041</c:v>
                </c:pt>
                <c:pt idx="97">
                  <c:v>393.04349135234793</c:v>
                </c:pt>
                <c:pt idx="98">
                  <c:v>403.9657777204302</c:v>
                </c:pt>
                <c:pt idx="99">
                  <c:v>412.45760081619795</c:v>
                </c:pt>
                <c:pt idx="100">
                  <c:v>419.05702202289569</c:v>
                </c:pt>
                <c:pt idx="101">
                  <c:v>425.56957855654457</c:v>
                </c:pt>
                <c:pt idx="102">
                  <c:v>425.5050849051562</c:v>
                </c:pt>
                <c:pt idx="103">
                  <c:v>434.50753897197671</c:v>
                </c:pt>
                <c:pt idx="104">
                  <c:v>442.9070284487276</c:v>
                </c:pt>
                <c:pt idx="105">
                  <c:v>442.91315470468976</c:v>
                </c:pt>
                <c:pt idx="106">
                  <c:v>440.52175014743887</c:v>
                </c:pt>
                <c:pt idx="107">
                  <c:v>440.65648480993229</c:v>
                </c:pt>
                <c:pt idx="108">
                  <c:v>439.87725365072163</c:v>
                </c:pt>
                <c:pt idx="109">
                  <c:v>450.30719458350711</c:v>
                </c:pt>
                <c:pt idx="110">
                  <c:v>450.85180712140607</c:v>
                </c:pt>
                <c:pt idx="111">
                  <c:v>450.85180712140607</c:v>
                </c:pt>
                <c:pt idx="112">
                  <c:v>465.90413146289961</c:v>
                </c:pt>
                <c:pt idx="113">
                  <c:v>460.86189919278286</c:v>
                </c:pt>
                <c:pt idx="114">
                  <c:v>457.04077862598893</c:v>
                </c:pt>
                <c:pt idx="115">
                  <c:v>457.93511558710316</c:v>
                </c:pt>
                <c:pt idx="116">
                  <c:v>447.62286477790587</c:v>
                </c:pt>
                <c:pt idx="117">
                  <c:v>446.16321193045661</c:v>
                </c:pt>
                <c:pt idx="118">
                  <c:v>439.28733016740671</c:v>
                </c:pt>
                <c:pt idx="119">
                  <c:v>442.16304453689429</c:v>
                </c:pt>
                <c:pt idx="120">
                  <c:v>442.16304453689429</c:v>
                </c:pt>
                <c:pt idx="121">
                  <c:v>440.78514170497715</c:v>
                </c:pt>
                <c:pt idx="122">
                  <c:v>448.89997474307893</c:v>
                </c:pt>
                <c:pt idx="123">
                  <c:v>456.48373671205684</c:v>
                </c:pt>
                <c:pt idx="124">
                  <c:v>455.43766869850265</c:v>
                </c:pt>
                <c:pt idx="125">
                  <c:v>450.51783200291811</c:v>
                </c:pt>
                <c:pt idx="126">
                  <c:v>453.83471517197086</c:v>
                </c:pt>
                <c:pt idx="127">
                  <c:v>454.49227144649484</c:v>
                </c:pt>
                <c:pt idx="128">
                  <c:v>463.62696288912957</c:v>
                </c:pt>
                <c:pt idx="129">
                  <c:v>467.85081791139919</c:v>
                </c:pt>
                <c:pt idx="130">
                  <c:v>468.78105839620298</c:v>
                </c:pt>
                <c:pt idx="131">
                  <c:v>459.04007450935023</c:v>
                </c:pt>
                <c:pt idx="132">
                  <c:v>456.14856707625461</c:v>
                </c:pt>
                <c:pt idx="133">
                  <c:v>453.59589759103824</c:v>
                </c:pt>
                <c:pt idx="134">
                  <c:v>456.43856806963231</c:v>
                </c:pt>
                <c:pt idx="135">
                  <c:v>451.65783872169288</c:v>
                </c:pt>
                <c:pt idx="136">
                  <c:v>446.79454565028351</c:v>
                </c:pt>
                <c:pt idx="137">
                  <c:v>439.86363846615825</c:v>
                </c:pt>
                <c:pt idx="138">
                  <c:v>442.76219509465921</c:v>
                </c:pt>
                <c:pt idx="139">
                  <c:v>450.56870757302454</c:v>
                </c:pt>
                <c:pt idx="140">
                  <c:v>442.33110122559964</c:v>
                </c:pt>
                <c:pt idx="141">
                  <c:v>456.41805985757628</c:v>
                </c:pt>
                <c:pt idx="142">
                  <c:v>458.92458939277594</c:v>
                </c:pt>
                <c:pt idx="143">
                  <c:v>460.89405860754027</c:v>
                </c:pt>
                <c:pt idx="144">
                  <c:v>461.04828001416331</c:v>
                </c:pt>
                <c:pt idx="145">
                  <c:v>467.73482790677559</c:v>
                </c:pt>
                <c:pt idx="146">
                  <c:v>467.83401318631218</c:v>
                </c:pt>
                <c:pt idx="147">
                  <c:v>457.97669848068762</c:v>
                </c:pt>
                <c:pt idx="148">
                  <c:v>460.68647272058803</c:v>
                </c:pt>
                <c:pt idx="149">
                  <c:v>454.18536313762343</c:v>
                </c:pt>
                <c:pt idx="150">
                  <c:v>463.72401867897884</c:v>
                </c:pt>
                <c:pt idx="151">
                  <c:v>479.47827610694571</c:v>
                </c:pt>
                <c:pt idx="152">
                  <c:v>480.01898207124674</c:v>
                </c:pt>
                <c:pt idx="153">
                  <c:v>480.20762884693636</c:v>
                </c:pt>
                <c:pt idx="154">
                  <c:v>482.87052808479348</c:v>
                </c:pt>
                <c:pt idx="155">
                  <c:v>486.73300748216411</c:v>
                </c:pt>
                <c:pt idx="156">
                  <c:v>486.38701597487648</c:v>
                </c:pt>
                <c:pt idx="157">
                  <c:v>486.56245252849038</c:v>
                </c:pt>
                <c:pt idx="158">
                  <c:v>484.79355620384263</c:v>
                </c:pt>
                <c:pt idx="159">
                  <c:v>484.77651157208896</c:v>
                </c:pt>
                <c:pt idx="160">
                  <c:v>483.35048076969269</c:v>
                </c:pt>
                <c:pt idx="161">
                  <c:v>484.94703594284266</c:v>
                </c:pt>
                <c:pt idx="162">
                  <c:v>485.54557556956689</c:v>
                </c:pt>
                <c:pt idx="163">
                  <c:v>487.25766523884693</c:v>
                </c:pt>
                <c:pt idx="164">
                  <c:v>487.42637588883974</c:v>
                </c:pt>
                <c:pt idx="165">
                  <c:v>483.6129481629398</c:v>
                </c:pt>
                <c:pt idx="166">
                  <c:v>483.00694192585337</c:v>
                </c:pt>
                <c:pt idx="167">
                  <c:v>480.40882026504715</c:v>
                </c:pt>
                <c:pt idx="168">
                  <c:v>483.09151558617327</c:v>
                </c:pt>
                <c:pt idx="169">
                  <c:v>482.88664551177141</c:v>
                </c:pt>
                <c:pt idx="170">
                  <c:v>480.2224927377373</c:v>
                </c:pt>
                <c:pt idx="171">
                  <c:v>480.04660437091025</c:v>
                </c:pt>
                <c:pt idx="172">
                  <c:v>478.22556678489445</c:v>
                </c:pt>
                <c:pt idx="173">
                  <c:v>477.32058201219542</c:v>
                </c:pt>
                <c:pt idx="174">
                  <c:v>478.34007277625534</c:v>
                </c:pt>
                <c:pt idx="175">
                  <c:v>479.95155564615857</c:v>
                </c:pt>
                <c:pt idx="176">
                  <c:v>481.2972100764606</c:v>
                </c:pt>
                <c:pt idx="177">
                  <c:v>482.04976085642761</c:v>
                </c:pt>
                <c:pt idx="178">
                  <c:v>482.04976085642761</c:v>
                </c:pt>
                <c:pt idx="179">
                  <c:v>481.93576473802614</c:v>
                </c:pt>
                <c:pt idx="180">
                  <c:v>484.00080736330978</c:v>
                </c:pt>
                <c:pt idx="181">
                  <c:v>481.21575154818083</c:v>
                </c:pt>
                <c:pt idx="182">
                  <c:v>481.08232562015212</c:v>
                </c:pt>
                <c:pt idx="183">
                  <c:v>477.3660650587189</c:v>
                </c:pt>
                <c:pt idx="184">
                  <c:v>474.42001646323996</c:v>
                </c:pt>
                <c:pt idx="185">
                  <c:v>475.19469896755015</c:v>
                </c:pt>
                <c:pt idx="186">
                  <c:v>475.37019281955219</c:v>
                </c:pt>
                <c:pt idx="187">
                  <c:v>474.37214988063056</c:v>
                </c:pt>
                <c:pt idx="188">
                  <c:v>473.20529431447989</c:v>
                </c:pt>
                <c:pt idx="189">
                  <c:v>471.59906816720155</c:v>
                </c:pt>
                <c:pt idx="190">
                  <c:v>467.75436116300108</c:v>
                </c:pt>
                <c:pt idx="191">
                  <c:v>471.25026860992108</c:v>
                </c:pt>
                <c:pt idx="192">
                  <c:v>468.21760121641739</c:v>
                </c:pt>
                <c:pt idx="193">
                  <c:v>470.09326383147345</c:v>
                </c:pt>
                <c:pt idx="194">
                  <c:v>473.31859666998861</c:v>
                </c:pt>
                <c:pt idx="195">
                  <c:v>473.87906699721623</c:v>
                </c:pt>
                <c:pt idx="196">
                  <c:v>473.98921399055058</c:v>
                </c:pt>
                <c:pt idx="197">
                  <c:v>472.64978768632761</c:v>
                </c:pt>
                <c:pt idx="198">
                  <c:v>470.93885599267867</c:v>
                </c:pt>
                <c:pt idx="199">
                  <c:v>468.69891853061415</c:v>
                </c:pt>
                <c:pt idx="200">
                  <c:v>466.3530640938622</c:v>
                </c:pt>
                <c:pt idx="201">
                  <c:v>466.83771035262873</c:v>
                </c:pt>
                <c:pt idx="202">
                  <c:v>464.5542784296133</c:v>
                </c:pt>
                <c:pt idx="203">
                  <c:v>467.20423947295063</c:v>
                </c:pt>
                <c:pt idx="204">
                  <c:v>470.28966528679177</c:v>
                </c:pt>
                <c:pt idx="205">
                  <c:v>471.71955142106737</c:v>
                </c:pt>
                <c:pt idx="206">
                  <c:v>467.46168909829828</c:v>
                </c:pt>
                <c:pt idx="207">
                  <c:v>465.21421295298035</c:v>
                </c:pt>
                <c:pt idx="208">
                  <c:v>464.35988240546476</c:v>
                </c:pt>
                <c:pt idx="209">
                  <c:v>464.78169374145085</c:v>
                </c:pt>
                <c:pt idx="210">
                  <c:v>466.57740542222984</c:v>
                </c:pt>
                <c:pt idx="211">
                  <c:v>465.5718480340268</c:v>
                </c:pt>
                <c:pt idx="212">
                  <c:v>463.72250304087504</c:v>
                </c:pt>
                <c:pt idx="213">
                  <c:v>464.1772849308997</c:v>
                </c:pt>
                <c:pt idx="214">
                  <c:v>463.67514394298428</c:v>
                </c:pt>
                <c:pt idx="215">
                  <c:v>459.60799402158477</c:v>
                </c:pt>
                <c:pt idx="216">
                  <c:v>462.89189587243965</c:v>
                </c:pt>
                <c:pt idx="217">
                  <c:v>461.28042977349037</c:v>
                </c:pt>
                <c:pt idx="218">
                  <c:v>457.11415691356694</c:v>
                </c:pt>
                <c:pt idx="219">
                  <c:v>453.23792716595045</c:v>
                </c:pt>
                <c:pt idx="220">
                  <c:v>449.25571431474918</c:v>
                </c:pt>
                <c:pt idx="221">
                  <c:v>449.25571431474918</c:v>
                </c:pt>
                <c:pt idx="222">
                  <c:v>451.48953604511303</c:v>
                </c:pt>
                <c:pt idx="223">
                  <c:v>450.08829600126495</c:v>
                </c:pt>
                <c:pt idx="224">
                  <c:v>449.7185980020115</c:v>
                </c:pt>
                <c:pt idx="225">
                  <c:v>446.89692856110702</c:v>
                </c:pt>
                <c:pt idx="226">
                  <c:v>450.77598185258381</c:v>
                </c:pt>
                <c:pt idx="227">
                  <c:v>449.78527825925727</c:v>
                </c:pt>
                <c:pt idx="228">
                  <c:v>456.04316120659576</c:v>
                </c:pt>
                <c:pt idx="229">
                  <c:v>455.18300488607889</c:v>
                </c:pt>
                <c:pt idx="230">
                  <c:v>458.04523399250269</c:v>
                </c:pt>
                <c:pt idx="231">
                  <c:v>457.26302183765819</c:v>
                </c:pt>
                <c:pt idx="232">
                  <c:v>459.08835145135953</c:v>
                </c:pt>
                <c:pt idx="233">
                  <c:v>460.05911706625506</c:v>
                </c:pt>
                <c:pt idx="234">
                  <c:v>460.47983520101911</c:v>
                </c:pt>
                <c:pt idx="235">
                  <c:v>459.20429905271868</c:v>
                </c:pt>
                <c:pt idx="236">
                  <c:v>461.04324449618639</c:v>
                </c:pt>
                <c:pt idx="237">
                  <c:v>459.72695960658888</c:v>
                </c:pt>
                <c:pt idx="238">
                  <c:v>458.27653744026338</c:v>
                </c:pt>
                <c:pt idx="239">
                  <c:v>458.5214226062613</c:v>
                </c:pt>
                <c:pt idx="240">
                  <c:v>454.6128900017261</c:v>
                </c:pt>
                <c:pt idx="241">
                  <c:v>454.26618157867711</c:v>
                </c:pt>
                <c:pt idx="242">
                  <c:v>452.22986664015218</c:v>
                </c:pt>
                <c:pt idx="243">
                  <c:v>447.33498229734874</c:v>
                </c:pt>
                <c:pt idx="244">
                  <c:v>450.33493251176634</c:v>
                </c:pt>
                <c:pt idx="245">
                  <c:v>444.60977636480294</c:v>
                </c:pt>
                <c:pt idx="246">
                  <c:v>449.79222528995228</c:v>
                </c:pt>
                <c:pt idx="247">
                  <c:v>449.79222528995228</c:v>
                </c:pt>
                <c:pt idx="248">
                  <c:v>450.8026667714974</c:v>
                </c:pt>
                <c:pt idx="249">
                  <c:v>451.69971751507046</c:v>
                </c:pt>
                <c:pt idx="250">
                  <c:v>450.22450224510379</c:v>
                </c:pt>
                <c:pt idx="251">
                  <c:v>451.63273909359975</c:v>
                </c:pt>
                <c:pt idx="252">
                  <c:v>448.30773649702394</c:v>
                </c:pt>
                <c:pt idx="253">
                  <c:v>449.45400804951828</c:v>
                </c:pt>
                <c:pt idx="254">
                  <c:v>449.70944002819431</c:v>
                </c:pt>
                <c:pt idx="255">
                  <c:v>447.76691323997147</c:v>
                </c:pt>
                <c:pt idx="256">
                  <c:v>450.83099588444998</c:v>
                </c:pt>
                <c:pt idx="257">
                  <c:v>450.41264335733848</c:v>
                </c:pt>
                <c:pt idx="258">
                  <c:v>449.48874181489549</c:v>
                </c:pt>
                <c:pt idx="259">
                  <c:v>445.21503948672762</c:v>
                </c:pt>
                <c:pt idx="260">
                  <c:v>440.89453795727724</c:v>
                </c:pt>
                <c:pt idx="261">
                  <c:v>441.00713508368614</c:v>
                </c:pt>
                <c:pt idx="262">
                  <c:v>439.47913047687439</c:v>
                </c:pt>
                <c:pt idx="263">
                  <c:v>433.84270603183478</c:v>
                </c:pt>
                <c:pt idx="264">
                  <c:v>434.77535287574381</c:v>
                </c:pt>
                <c:pt idx="265">
                  <c:v>437.9313519374133</c:v>
                </c:pt>
                <c:pt idx="266">
                  <c:v>436.8156015135159</c:v>
                </c:pt>
                <c:pt idx="267">
                  <c:v>440.40659521673939</c:v>
                </c:pt>
                <c:pt idx="268">
                  <c:v>439.89154163828255</c:v>
                </c:pt>
                <c:pt idx="269">
                  <c:v>434.54966727749519</c:v>
                </c:pt>
                <c:pt idx="270">
                  <c:v>440.43230520319395</c:v>
                </c:pt>
                <c:pt idx="271">
                  <c:v>440.40777464640729</c:v>
                </c:pt>
                <c:pt idx="272">
                  <c:v>444.17784437581201</c:v>
                </c:pt>
                <c:pt idx="273">
                  <c:v>446.68070296708515</c:v>
                </c:pt>
                <c:pt idx="274">
                  <c:v>446.30901878774188</c:v>
                </c:pt>
                <c:pt idx="275">
                  <c:v>441.60158632353523</c:v>
                </c:pt>
                <c:pt idx="276">
                  <c:v>438.03786917277529</c:v>
                </c:pt>
                <c:pt idx="277">
                  <c:v>439.29737108377827</c:v>
                </c:pt>
                <c:pt idx="278">
                  <c:v>435.65025241708162</c:v>
                </c:pt>
                <c:pt idx="279">
                  <c:v>438.05121619345823</c:v>
                </c:pt>
                <c:pt idx="280">
                  <c:v>430.83132691154782</c:v>
                </c:pt>
                <c:pt idx="281">
                  <c:v>429.27129270976172</c:v>
                </c:pt>
                <c:pt idx="282">
                  <c:v>438.88301894061084</c:v>
                </c:pt>
                <c:pt idx="283">
                  <c:v>435.82863248202096</c:v>
                </c:pt>
                <c:pt idx="284">
                  <c:v>430.81449258654521</c:v>
                </c:pt>
                <c:pt idx="285">
                  <c:v>435.14591830816238</c:v>
                </c:pt>
                <c:pt idx="286">
                  <c:v>429.21534740919947</c:v>
                </c:pt>
                <c:pt idx="287">
                  <c:v>430.39837604103536</c:v>
                </c:pt>
                <c:pt idx="288">
                  <c:v>437.96371053090314</c:v>
                </c:pt>
                <c:pt idx="289">
                  <c:v>426.38407889525905</c:v>
                </c:pt>
                <c:pt idx="290">
                  <c:v>435.51037843157491</c:v>
                </c:pt>
                <c:pt idx="291">
                  <c:v>446.73427837415278</c:v>
                </c:pt>
                <c:pt idx="292">
                  <c:v>447.51151614652531</c:v>
                </c:pt>
                <c:pt idx="293">
                  <c:v>446.84157068515509</c:v>
                </c:pt>
                <c:pt idx="294">
                  <c:v>453.27656074375142</c:v>
                </c:pt>
                <c:pt idx="295">
                  <c:v>452.49074596467364</c:v>
                </c:pt>
                <c:pt idx="296">
                  <c:v>452.81646345277079</c:v>
                </c:pt>
                <c:pt idx="297">
                  <c:v>455.29685472011295</c:v>
                </c:pt>
                <c:pt idx="298">
                  <c:v>458.18564660346971</c:v>
                </c:pt>
                <c:pt idx="299">
                  <c:v>458.76845132513091</c:v>
                </c:pt>
                <c:pt idx="300">
                  <c:v>450.92111192893583</c:v>
                </c:pt>
                <c:pt idx="301">
                  <c:v>448.79620977452817</c:v>
                </c:pt>
                <c:pt idx="302">
                  <c:v>448.98251752402132</c:v>
                </c:pt>
                <c:pt idx="303">
                  <c:v>447.7774600014813</c:v>
                </c:pt>
                <c:pt idx="304">
                  <c:v>442.88871822050277</c:v>
                </c:pt>
                <c:pt idx="305">
                  <c:v>440.61277517044368</c:v>
                </c:pt>
                <c:pt idx="306">
                  <c:v>446.49275841334025</c:v>
                </c:pt>
                <c:pt idx="307">
                  <c:v>451.45555776992046</c:v>
                </c:pt>
                <c:pt idx="308">
                  <c:v>457.19972871016921</c:v>
                </c:pt>
                <c:pt idx="309">
                  <c:v>451.83223893511115</c:v>
                </c:pt>
                <c:pt idx="310">
                  <c:v>444.67671609570596</c:v>
                </c:pt>
                <c:pt idx="311">
                  <c:v>444.20694389521617</c:v>
                </c:pt>
                <c:pt idx="312">
                  <c:v>446.65316254433867</c:v>
                </c:pt>
                <c:pt idx="313">
                  <c:v>449.24615640735902</c:v>
                </c:pt>
                <c:pt idx="314">
                  <c:v>449.24615640735902</c:v>
                </c:pt>
                <c:pt idx="315">
                  <c:v>449.03845782725858</c:v>
                </c:pt>
                <c:pt idx="316">
                  <c:v>443.57721574725622</c:v>
                </c:pt>
                <c:pt idx="317">
                  <c:v>437.58746478328317</c:v>
                </c:pt>
                <c:pt idx="318">
                  <c:v>436.42273323498478</c:v>
                </c:pt>
                <c:pt idx="319">
                  <c:v>430.41866463155731</c:v>
                </c:pt>
                <c:pt idx="320">
                  <c:v>423.94714513315262</c:v>
                </c:pt>
                <c:pt idx="321">
                  <c:v>440.4156631837605</c:v>
                </c:pt>
                <c:pt idx="322">
                  <c:v>442.61755018931206</c:v>
                </c:pt>
                <c:pt idx="323">
                  <c:v>434.98362946510099</c:v>
                </c:pt>
                <c:pt idx="324">
                  <c:v>453.56914682380943</c:v>
                </c:pt>
                <c:pt idx="325">
                  <c:v>463.3674800618727</c:v>
                </c:pt>
                <c:pt idx="326">
                  <c:v>463.57894295935205</c:v>
                </c:pt>
                <c:pt idx="327">
                  <c:v>463.33860769216636</c:v>
                </c:pt>
                <c:pt idx="328">
                  <c:v>468.41203643111174</c:v>
                </c:pt>
                <c:pt idx="329">
                  <c:v>466.03238304218257</c:v>
                </c:pt>
                <c:pt idx="330">
                  <c:v>465.75059724684752</c:v>
                </c:pt>
                <c:pt idx="331">
                  <c:v>466.0109792815702</c:v>
                </c:pt>
                <c:pt idx="332">
                  <c:v>464.98161546335882</c:v>
                </c:pt>
                <c:pt idx="333">
                  <c:v>461.25378235183689</c:v>
                </c:pt>
                <c:pt idx="334">
                  <c:v>459.22869991339275</c:v>
                </c:pt>
                <c:pt idx="335">
                  <c:v>459.93100977349792</c:v>
                </c:pt>
                <c:pt idx="336">
                  <c:v>455.64187085424317</c:v>
                </c:pt>
                <c:pt idx="337">
                  <c:v>457.24536405171381</c:v>
                </c:pt>
                <c:pt idx="338">
                  <c:v>457.24536405171381</c:v>
                </c:pt>
                <c:pt idx="339">
                  <c:v>454.1788389879091</c:v>
                </c:pt>
                <c:pt idx="340">
                  <c:v>450.97126996518614</c:v>
                </c:pt>
                <c:pt idx="341">
                  <c:v>451.47022362217848</c:v>
                </c:pt>
                <c:pt idx="342">
                  <c:v>450.74837477332306</c:v>
                </c:pt>
                <c:pt idx="343">
                  <c:v>449.99218202603419</c:v>
                </c:pt>
                <c:pt idx="344">
                  <c:v>446.84992319497388</c:v>
                </c:pt>
                <c:pt idx="345">
                  <c:v>444.96502386423504</c:v>
                </c:pt>
                <c:pt idx="346">
                  <c:v>442.13536231896995</c:v>
                </c:pt>
                <c:pt idx="347">
                  <c:v>438.47454147038525</c:v>
                </c:pt>
                <c:pt idx="348">
                  <c:v>440.73096590459846</c:v>
                </c:pt>
                <c:pt idx="349">
                  <c:v>439.84143714346732</c:v>
                </c:pt>
                <c:pt idx="350">
                  <c:v>439.9068839822329</c:v>
                </c:pt>
                <c:pt idx="351">
                  <c:v>440.10625569009295</c:v>
                </c:pt>
                <c:pt idx="352">
                  <c:v>439.23383494203546</c:v>
                </c:pt>
                <c:pt idx="353">
                  <c:v>439.5401490451797</c:v>
                </c:pt>
                <c:pt idx="354">
                  <c:v>440.95777614616497</c:v>
                </c:pt>
                <c:pt idx="355">
                  <c:v>438.58727993534774</c:v>
                </c:pt>
                <c:pt idx="356">
                  <c:v>434.66285104205122</c:v>
                </c:pt>
                <c:pt idx="357">
                  <c:v>436.3648478843653</c:v>
                </c:pt>
                <c:pt idx="358">
                  <c:v>436.55645044035214</c:v>
                </c:pt>
                <c:pt idx="359">
                  <c:v>435.86618928600558</c:v>
                </c:pt>
                <c:pt idx="360">
                  <c:v>434.47309244235123</c:v>
                </c:pt>
                <c:pt idx="361">
                  <c:v>432.04879165367265</c:v>
                </c:pt>
                <c:pt idx="362">
                  <c:v>430.71066023084416</c:v>
                </c:pt>
                <c:pt idx="363">
                  <c:v>430.74920111871762</c:v>
                </c:pt>
                <c:pt idx="364">
                  <c:v>432.34656280499763</c:v>
                </c:pt>
                <c:pt idx="365">
                  <c:v>432.79205200160743</c:v>
                </c:pt>
                <c:pt idx="366">
                  <c:v>433.65290367263958</c:v>
                </c:pt>
                <c:pt idx="367">
                  <c:v>429.97220158237928</c:v>
                </c:pt>
                <c:pt idx="368">
                  <c:v>430.07572173995266</c:v>
                </c:pt>
                <c:pt idx="369">
                  <c:v>425.86415408796358</c:v>
                </c:pt>
                <c:pt idx="370">
                  <c:v>425.98070061745165</c:v>
                </c:pt>
                <c:pt idx="371">
                  <c:v>425.08674527263679</c:v>
                </c:pt>
                <c:pt idx="372">
                  <c:v>425.08674527263679</c:v>
                </c:pt>
                <c:pt idx="373">
                  <c:v>425.36840341689464</c:v>
                </c:pt>
                <c:pt idx="374">
                  <c:v>422.59762979416473</c:v>
                </c:pt>
                <c:pt idx="375">
                  <c:v>422.04582089907075</c:v>
                </c:pt>
                <c:pt idx="376">
                  <c:v>423.14133983927206</c:v>
                </c:pt>
                <c:pt idx="377">
                  <c:v>419.56506069109577</c:v>
                </c:pt>
                <c:pt idx="378">
                  <c:v>421.79999502397186</c:v>
                </c:pt>
                <c:pt idx="379">
                  <c:v>422.71072807060904</c:v>
                </c:pt>
                <c:pt idx="380">
                  <c:v>422.28599235227978</c:v>
                </c:pt>
                <c:pt idx="381">
                  <c:v>422.51321284732353</c:v>
                </c:pt>
                <c:pt idx="382">
                  <c:v>424.00495492836825</c:v>
                </c:pt>
                <c:pt idx="383">
                  <c:v>423.38581186308596</c:v>
                </c:pt>
                <c:pt idx="384">
                  <c:v>423.46343228488871</c:v>
                </c:pt>
                <c:pt idx="385">
                  <c:v>422.89009878013513</c:v>
                </c:pt>
                <c:pt idx="386">
                  <c:v>421.5431309536034</c:v>
                </c:pt>
                <c:pt idx="387">
                  <c:v>421.41780778234192</c:v>
                </c:pt>
                <c:pt idx="388">
                  <c:v>420.74863397867767</c:v>
                </c:pt>
                <c:pt idx="389">
                  <c:v>420.33776661640826</c:v>
                </c:pt>
                <c:pt idx="390">
                  <c:v>421.65028294778796</c:v>
                </c:pt>
                <c:pt idx="391">
                  <c:v>418.27316100735806</c:v>
                </c:pt>
                <c:pt idx="392">
                  <c:v>417.74216841188752</c:v>
                </c:pt>
                <c:pt idx="393">
                  <c:v>419.69978431446958</c:v>
                </c:pt>
                <c:pt idx="394">
                  <c:v>419.01048523397213</c:v>
                </c:pt>
                <c:pt idx="395">
                  <c:v>420.67147727484775</c:v>
                </c:pt>
                <c:pt idx="396">
                  <c:v>418.50195265001196</c:v>
                </c:pt>
                <c:pt idx="397">
                  <c:v>418.33010945958415</c:v>
                </c:pt>
                <c:pt idx="398">
                  <c:v>418.00264039222964</c:v>
                </c:pt>
                <c:pt idx="399">
                  <c:v>417.72217967478866</c:v>
                </c:pt>
                <c:pt idx="400">
                  <c:v>416.98338416201091</c:v>
                </c:pt>
                <c:pt idx="401">
                  <c:v>416.61199850601383</c:v>
                </c:pt>
                <c:pt idx="402">
                  <c:v>417.27931468525867</c:v>
                </c:pt>
                <c:pt idx="403">
                  <c:v>416.52082638497694</c:v>
                </c:pt>
                <c:pt idx="404">
                  <c:v>415.54417812107732</c:v>
                </c:pt>
                <c:pt idx="405">
                  <c:v>416.29581878974903</c:v>
                </c:pt>
                <c:pt idx="406">
                  <c:v>416.61145856869774</c:v>
                </c:pt>
                <c:pt idx="407">
                  <c:v>414.20092296387179</c:v>
                </c:pt>
                <c:pt idx="408">
                  <c:v>413.65731041829486</c:v>
                </c:pt>
                <c:pt idx="409">
                  <c:v>412.7482618593998</c:v>
                </c:pt>
                <c:pt idx="410">
                  <c:v>411.154186344001</c:v>
                </c:pt>
                <c:pt idx="411">
                  <c:v>409.6264708467678</c:v>
                </c:pt>
                <c:pt idx="412">
                  <c:v>409.04791076085417</c:v>
                </c:pt>
                <c:pt idx="413">
                  <c:v>407.38329445918311</c:v>
                </c:pt>
                <c:pt idx="414">
                  <c:v>407.32222413836212</c:v>
                </c:pt>
                <c:pt idx="415">
                  <c:v>408.22958705121169</c:v>
                </c:pt>
                <c:pt idx="416">
                  <c:v>407.95635704702369</c:v>
                </c:pt>
                <c:pt idx="417">
                  <c:v>409.1890654544506</c:v>
                </c:pt>
                <c:pt idx="418">
                  <c:v>408.92956873882247</c:v>
                </c:pt>
                <c:pt idx="419">
                  <c:v>408.47188835668044</c:v>
                </c:pt>
                <c:pt idx="420">
                  <c:v>407.86269597522215</c:v>
                </c:pt>
                <c:pt idx="421">
                  <c:v>407.05928248697364</c:v>
                </c:pt>
                <c:pt idx="422">
                  <c:v>407.37543941151557</c:v>
                </c:pt>
                <c:pt idx="423">
                  <c:v>407.06120258156818</c:v>
                </c:pt>
                <c:pt idx="424">
                  <c:v>405.67247100770169</c:v>
                </c:pt>
                <c:pt idx="425">
                  <c:v>401.31698619327256</c:v>
                </c:pt>
                <c:pt idx="426">
                  <c:v>401.89812885225615</c:v>
                </c:pt>
                <c:pt idx="427">
                  <c:v>401.87798827462569</c:v>
                </c:pt>
                <c:pt idx="428">
                  <c:v>400.62112325892019</c:v>
                </c:pt>
                <c:pt idx="429">
                  <c:v>403.66956986632709</c:v>
                </c:pt>
                <c:pt idx="430">
                  <c:v>403.66956986632709</c:v>
                </c:pt>
                <c:pt idx="431">
                  <c:v>402.84425447958336</c:v>
                </c:pt>
                <c:pt idx="432">
                  <c:v>400.53501413661508</c:v>
                </c:pt>
                <c:pt idx="433">
                  <c:v>398.59196619759473</c:v>
                </c:pt>
                <c:pt idx="434">
                  <c:v>398.20064432638935</c:v>
                </c:pt>
                <c:pt idx="435">
                  <c:v>397.98969523357562</c:v>
                </c:pt>
                <c:pt idx="436">
                  <c:v>397.28017493177254</c:v>
                </c:pt>
                <c:pt idx="437">
                  <c:v>398.0984969770181</c:v>
                </c:pt>
                <c:pt idx="438">
                  <c:v>399.44185642276238</c:v>
                </c:pt>
                <c:pt idx="439">
                  <c:v>395.49593370587723</c:v>
                </c:pt>
                <c:pt idx="440">
                  <c:v>395.0252626937899</c:v>
                </c:pt>
                <c:pt idx="441">
                  <c:v>395.74119130309077</c:v>
                </c:pt>
                <c:pt idx="442">
                  <c:v>401.92763604795101</c:v>
                </c:pt>
                <c:pt idx="443">
                  <c:v>401.24411543735283</c:v>
                </c:pt>
                <c:pt idx="444">
                  <c:v>401.3513824143476</c:v>
                </c:pt>
                <c:pt idx="445">
                  <c:v>397.33944520107201</c:v>
                </c:pt>
                <c:pt idx="446">
                  <c:v>396.80688684327168</c:v>
                </c:pt>
                <c:pt idx="447">
                  <c:v>402.488169162102</c:v>
                </c:pt>
                <c:pt idx="448">
                  <c:v>402.58747348654975</c:v>
                </c:pt>
                <c:pt idx="449">
                  <c:v>403.5134519488692</c:v>
                </c:pt>
                <c:pt idx="450">
                  <c:v>402.83853271242674</c:v>
                </c:pt>
                <c:pt idx="451">
                  <c:v>402.07128383134364</c:v>
                </c:pt>
                <c:pt idx="452">
                  <c:v>402.87523609556536</c:v>
                </c:pt>
                <c:pt idx="453">
                  <c:v>402.59946524767082</c:v>
                </c:pt>
                <c:pt idx="454">
                  <c:v>401.61482578697536</c:v>
                </c:pt>
                <c:pt idx="455">
                  <c:v>401.90549050180175</c:v>
                </c:pt>
                <c:pt idx="456">
                  <c:v>402.4305541224486</c:v>
                </c:pt>
                <c:pt idx="457">
                  <c:v>402.7799441824331</c:v>
                </c:pt>
                <c:pt idx="458">
                  <c:v>402.66491861760363</c:v>
                </c:pt>
                <c:pt idx="459">
                  <c:v>401.49234804389283</c:v>
                </c:pt>
                <c:pt idx="460">
                  <c:v>401.91043833855014</c:v>
                </c:pt>
                <c:pt idx="461">
                  <c:v>402.0589322606744</c:v>
                </c:pt>
                <c:pt idx="462">
                  <c:v>402.09306356442613</c:v>
                </c:pt>
                <c:pt idx="463">
                  <c:v>399.90839076027851</c:v>
                </c:pt>
                <c:pt idx="464">
                  <c:v>399.66081354786394</c:v>
                </c:pt>
                <c:pt idx="465">
                  <c:v>399.66910735674685</c:v>
                </c:pt>
                <c:pt idx="466">
                  <c:v>397.80368779278075</c:v>
                </c:pt>
                <c:pt idx="467">
                  <c:v>397.049307324555</c:v>
                </c:pt>
                <c:pt idx="468">
                  <c:v>394.13551586338144</c:v>
                </c:pt>
                <c:pt idx="469">
                  <c:v>394.43859220988224</c:v>
                </c:pt>
                <c:pt idx="470">
                  <c:v>394.0717622073808</c:v>
                </c:pt>
                <c:pt idx="471">
                  <c:v>391.56009144383631</c:v>
                </c:pt>
                <c:pt idx="472">
                  <c:v>395.11971404353983</c:v>
                </c:pt>
                <c:pt idx="473">
                  <c:v>394.46909494395925</c:v>
                </c:pt>
                <c:pt idx="474">
                  <c:v>394.46909494395925</c:v>
                </c:pt>
                <c:pt idx="475">
                  <c:v>393.52293897931798</c:v>
                </c:pt>
                <c:pt idx="476">
                  <c:v>392.90043944007738</c:v>
                </c:pt>
                <c:pt idx="477">
                  <c:v>396.29605330034343</c:v>
                </c:pt>
                <c:pt idx="478">
                  <c:v>392.75820025420643</c:v>
                </c:pt>
                <c:pt idx="479">
                  <c:v>395.95458578885541</c:v>
                </c:pt>
                <c:pt idx="480">
                  <c:v>395.82537541356328</c:v>
                </c:pt>
                <c:pt idx="481">
                  <c:v>395.20857615032492</c:v>
                </c:pt>
                <c:pt idx="482">
                  <c:v>395.38499995653649</c:v>
                </c:pt>
                <c:pt idx="483">
                  <c:v>395.58041908104099</c:v>
                </c:pt>
                <c:pt idx="484">
                  <c:v>398.24341434407933</c:v>
                </c:pt>
                <c:pt idx="485">
                  <c:v>394.94214915512799</c:v>
                </c:pt>
                <c:pt idx="486">
                  <c:v>394.82702828204725</c:v>
                </c:pt>
                <c:pt idx="487">
                  <c:v>395.64039109737553</c:v>
                </c:pt>
                <c:pt idx="488">
                  <c:v>396.00601344110402</c:v>
                </c:pt>
                <c:pt idx="489">
                  <c:v>394.48426026297875</c:v>
                </c:pt>
                <c:pt idx="490">
                  <c:v>394.81069937591172</c:v>
                </c:pt>
                <c:pt idx="491">
                  <c:v>394.69445689467079</c:v>
                </c:pt>
                <c:pt idx="492">
                  <c:v>393.99419294084106</c:v>
                </c:pt>
                <c:pt idx="493">
                  <c:v>395.09100526701422</c:v>
                </c:pt>
                <c:pt idx="494">
                  <c:v>395.55816594773705</c:v>
                </c:pt>
                <c:pt idx="495">
                  <c:v>394.0907396734155</c:v>
                </c:pt>
                <c:pt idx="496">
                  <c:v>391.08198775654688</c:v>
                </c:pt>
                <c:pt idx="497">
                  <c:v>391.20135296794842</c:v>
                </c:pt>
                <c:pt idx="498">
                  <c:v>391.61298401065045</c:v>
                </c:pt>
                <c:pt idx="499">
                  <c:v>391.61298401065045</c:v>
                </c:pt>
                <c:pt idx="500">
                  <c:v>391.43956319585624</c:v>
                </c:pt>
                <c:pt idx="501">
                  <c:v>389.65480047798519</c:v>
                </c:pt>
                <c:pt idx="502">
                  <c:v>388.67248604349516</c:v>
                </c:pt>
                <c:pt idx="503">
                  <c:v>387.95125403531534</c:v>
                </c:pt>
                <c:pt idx="504">
                  <c:v>385.95168544714329</c:v>
                </c:pt>
                <c:pt idx="505">
                  <c:v>383.34873564880604</c:v>
                </c:pt>
                <c:pt idx="506">
                  <c:v>381.93369398744744</c:v>
                </c:pt>
                <c:pt idx="507">
                  <c:v>388.88817582462809</c:v>
                </c:pt>
                <c:pt idx="508">
                  <c:v>389.07783084216499</c:v>
                </c:pt>
                <c:pt idx="509">
                  <c:v>387.18040433467797</c:v>
                </c:pt>
                <c:pt idx="510">
                  <c:v>387.74634772088098</c:v>
                </c:pt>
                <c:pt idx="511">
                  <c:v>388.4620536753788</c:v>
                </c:pt>
                <c:pt idx="512">
                  <c:v>387.87421309723914</c:v>
                </c:pt>
                <c:pt idx="513">
                  <c:v>388.2551477803425</c:v>
                </c:pt>
                <c:pt idx="514">
                  <c:v>388.20106303725851</c:v>
                </c:pt>
                <c:pt idx="515">
                  <c:v>386.61533428838186</c:v>
                </c:pt>
                <c:pt idx="516">
                  <c:v>386.36939117025605</c:v>
                </c:pt>
                <c:pt idx="517">
                  <c:v>386.78358828547647</c:v>
                </c:pt>
                <c:pt idx="518">
                  <c:v>386.32440459760494</c:v>
                </c:pt>
                <c:pt idx="519">
                  <c:v>385.65474549014732</c:v>
                </c:pt>
                <c:pt idx="520">
                  <c:v>386.39062736295455</c:v>
                </c:pt>
                <c:pt idx="521">
                  <c:v>386.13780532955019</c:v>
                </c:pt>
                <c:pt idx="522">
                  <c:v>383.98193923290256</c:v>
                </c:pt>
                <c:pt idx="523">
                  <c:v>379.85749779447582</c:v>
                </c:pt>
                <c:pt idx="524">
                  <c:v>381.01373467773556</c:v>
                </c:pt>
                <c:pt idx="525">
                  <c:v>378.14619276089843</c:v>
                </c:pt>
                <c:pt idx="526">
                  <c:v>378.74416947019722</c:v>
                </c:pt>
                <c:pt idx="527">
                  <c:v>376.59120309154468</c:v>
                </c:pt>
                <c:pt idx="528">
                  <c:v>379.17316166480492</c:v>
                </c:pt>
                <c:pt idx="529">
                  <c:v>380.59853989321317</c:v>
                </c:pt>
                <c:pt idx="530">
                  <c:v>381.09138828528882</c:v>
                </c:pt>
                <c:pt idx="531">
                  <c:v>380.80837209868366</c:v>
                </c:pt>
                <c:pt idx="532">
                  <c:v>381.12141566508996</c:v>
                </c:pt>
                <c:pt idx="533">
                  <c:v>380.27468951763035</c:v>
                </c:pt>
                <c:pt idx="534">
                  <c:v>381.40086718930888</c:v>
                </c:pt>
                <c:pt idx="535">
                  <c:v>381.12556973112413</c:v>
                </c:pt>
                <c:pt idx="536">
                  <c:v>381.73436568246041</c:v>
                </c:pt>
                <c:pt idx="537">
                  <c:v>382.59670399714014</c:v>
                </c:pt>
                <c:pt idx="538">
                  <c:v>381.46504748740745</c:v>
                </c:pt>
                <c:pt idx="539">
                  <c:v>380.97405692206695</c:v>
                </c:pt>
                <c:pt idx="540">
                  <c:v>378.22810432284973</c:v>
                </c:pt>
                <c:pt idx="541">
                  <c:v>378.61375529794157</c:v>
                </c:pt>
                <c:pt idx="542">
                  <c:v>378.93422689118142</c:v>
                </c:pt>
                <c:pt idx="543">
                  <c:v>379.33145117429018</c:v>
                </c:pt>
                <c:pt idx="544">
                  <c:v>378.60254536983234</c:v>
                </c:pt>
                <c:pt idx="545">
                  <c:v>383.32500092429808</c:v>
                </c:pt>
                <c:pt idx="546">
                  <c:v>384.08613879559937</c:v>
                </c:pt>
                <c:pt idx="547">
                  <c:v>384.589677398937</c:v>
                </c:pt>
                <c:pt idx="548">
                  <c:v>385.20240462354337</c:v>
                </c:pt>
                <c:pt idx="549">
                  <c:v>381.99064506565958</c:v>
                </c:pt>
                <c:pt idx="550">
                  <c:v>383.26770666641994</c:v>
                </c:pt>
                <c:pt idx="551">
                  <c:v>383.00182362052868</c:v>
                </c:pt>
                <c:pt idx="552">
                  <c:v>381.74693418770806</c:v>
                </c:pt>
                <c:pt idx="553">
                  <c:v>381.43746642473968</c:v>
                </c:pt>
                <c:pt idx="554">
                  <c:v>382.20013529344044</c:v>
                </c:pt>
                <c:pt idx="555">
                  <c:v>383.29123770505203</c:v>
                </c:pt>
                <c:pt idx="556">
                  <c:v>384.54283647286218</c:v>
                </c:pt>
                <c:pt idx="557">
                  <c:v>384.33853409166852</c:v>
                </c:pt>
                <c:pt idx="558">
                  <c:v>386.57285972145303</c:v>
                </c:pt>
                <c:pt idx="559">
                  <c:v>381.28960062947351</c:v>
                </c:pt>
                <c:pt idx="560">
                  <c:v>382.26390170601348</c:v>
                </c:pt>
                <c:pt idx="561">
                  <c:v>381.82149324270887</c:v>
                </c:pt>
                <c:pt idx="562">
                  <c:v>381.16033552942451</c:v>
                </c:pt>
                <c:pt idx="563">
                  <c:v>380.95660538570564</c:v>
                </c:pt>
                <c:pt idx="564">
                  <c:v>381.33481942663593</c:v>
                </c:pt>
                <c:pt idx="565">
                  <c:v>379.04183485755323</c:v>
                </c:pt>
                <c:pt idx="566">
                  <c:v>379.04183485755323</c:v>
                </c:pt>
                <c:pt idx="567">
                  <c:v>378.39889208287821</c:v>
                </c:pt>
                <c:pt idx="568">
                  <c:v>378.68736766643133</c:v>
                </c:pt>
                <c:pt idx="569">
                  <c:v>376.75217073706574</c:v>
                </c:pt>
                <c:pt idx="570">
                  <c:v>375.14100634762053</c:v>
                </c:pt>
                <c:pt idx="571">
                  <c:v>373.08803652495214</c:v>
                </c:pt>
                <c:pt idx="572">
                  <c:v>371.74072031461571</c:v>
                </c:pt>
                <c:pt idx="573">
                  <c:v>369.54603541958699</c:v>
                </c:pt>
                <c:pt idx="574">
                  <c:v>369.17226272029211</c:v>
                </c:pt>
                <c:pt idx="575">
                  <c:v>369.07147373969178</c:v>
                </c:pt>
                <c:pt idx="576">
                  <c:v>369.85189992483771</c:v>
                </c:pt>
                <c:pt idx="577">
                  <c:v>367.15225959406183</c:v>
                </c:pt>
                <c:pt idx="578">
                  <c:v>366.92091786770874</c:v>
                </c:pt>
                <c:pt idx="579">
                  <c:v>366.72831473179815</c:v>
                </c:pt>
                <c:pt idx="580">
                  <c:v>367.05258342545613</c:v>
                </c:pt>
                <c:pt idx="581">
                  <c:v>369.25499636579275</c:v>
                </c:pt>
                <c:pt idx="582">
                  <c:v>369.81981116195624</c:v>
                </c:pt>
                <c:pt idx="583">
                  <c:v>366.87478020482939</c:v>
                </c:pt>
                <c:pt idx="584">
                  <c:v>364.48131552333331</c:v>
                </c:pt>
                <c:pt idx="585">
                  <c:v>365.45425049708859</c:v>
                </c:pt>
                <c:pt idx="586">
                  <c:v>364.21698276754063</c:v>
                </c:pt>
                <c:pt idx="587">
                  <c:v>365.52974698055283</c:v>
                </c:pt>
                <c:pt idx="588">
                  <c:v>364.82638185185471</c:v>
                </c:pt>
                <c:pt idx="589">
                  <c:v>365.91208467709032</c:v>
                </c:pt>
                <c:pt idx="590">
                  <c:v>365.91208467709032</c:v>
                </c:pt>
                <c:pt idx="591">
                  <c:v>365.23727141009499</c:v>
                </c:pt>
                <c:pt idx="592">
                  <c:v>366.01349283084556</c:v>
                </c:pt>
                <c:pt idx="593">
                  <c:v>364.94714351361102</c:v>
                </c:pt>
                <c:pt idx="594">
                  <c:v>364.94546089575886</c:v>
                </c:pt>
                <c:pt idx="595">
                  <c:v>366.24338367287407</c:v>
                </c:pt>
                <c:pt idx="596">
                  <c:v>364.84749742358383</c:v>
                </c:pt>
                <c:pt idx="597">
                  <c:v>365.12495833268815</c:v>
                </c:pt>
                <c:pt idx="598">
                  <c:v>362.96520536892507</c:v>
                </c:pt>
                <c:pt idx="599">
                  <c:v>359.90224969990965</c:v>
                </c:pt>
                <c:pt idx="600">
                  <c:v>361.56165460820341</c:v>
                </c:pt>
                <c:pt idx="601">
                  <c:v>361.65111611499293</c:v>
                </c:pt>
                <c:pt idx="602">
                  <c:v>363.81380534714953</c:v>
                </c:pt>
                <c:pt idx="603">
                  <c:v>363.32302117545947</c:v>
                </c:pt>
                <c:pt idx="604">
                  <c:v>363.95520329016</c:v>
                </c:pt>
                <c:pt idx="605">
                  <c:v>364.83948649041889</c:v>
                </c:pt>
                <c:pt idx="606">
                  <c:v>363.46514575046405</c:v>
                </c:pt>
                <c:pt idx="607">
                  <c:v>362.7397633500525</c:v>
                </c:pt>
                <c:pt idx="608">
                  <c:v>363.36578764990736</c:v>
                </c:pt>
                <c:pt idx="609">
                  <c:v>361.94376284821959</c:v>
                </c:pt>
                <c:pt idx="610">
                  <c:v>364.88166979491575</c:v>
                </c:pt>
                <c:pt idx="611">
                  <c:v>362.44887895698673</c:v>
                </c:pt>
                <c:pt idx="612">
                  <c:v>362.84137306403363</c:v>
                </c:pt>
                <c:pt idx="613">
                  <c:v>360.69633018073097</c:v>
                </c:pt>
                <c:pt idx="614">
                  <c:v>359.88324314108274</c:v>
                </c:pt>
                <c:pt idx="615">
                  <c:v>355.13896083878092</c:v>
                </c:pt>
                <c:pt idx="616">
                  <c:v>353.92177850476224</c:v>
                </c:pt>
                <c:pt idx="617">
                  <c:v>351.83942430157668</c:v>
                </c:pt>
                <c:pt idx="618">
                  <c:v>351.69966302633503</c:v>
                </c:pt>
                <c:pt idx="619">
                  <c:v>352.92627068401225</c:v>
                </c:pt>
                <c:pt idx="620">
                  <c:v>353.78888232403449</c:v>
                </c:pt>
                <c:pt idx="621">
                  <c:v>353.23385918699267</c:v>
                </c:pt>
                <c:pt idx="622">
                  <c:v>355.0538681006542</c:v>
                </c:pt>
                <c:pt idx="623">
                  <c:v>353.66312412545659</c:v>
                </c:pt>
                <c:pt idx="624">
                  <c:v>353.66312412545659</c:v>
                </c:pt>
                <c:pt idx="625">
                  <c:v>353.36497309478705</c:v>
                </c:pt>
                <c:pt idx="626">
                  <c:v>352.58583537726895</c:v>
                </c:pt>
                <c:pt idx="627">
                  <c:v>349.96943079394725</c:v>
                </c:pt>
                <c:pt idx="628">
                  <c:v>350.75064593155651</c:v>
                </c:pt>
                <c:pt idx="629">
                  <c:v>349.09747066634236</c:v>
                </c:pt>
                <c:pt idx="630">
                  <c:v>349.55273359107548</c:v>
                </c:pt>
                <c:pt idx="631">
                  <c:v>346.87699663075603</c:v>
                </c:pt>
                <c:pt idx="632">
                  <c:v>346.8666065139488</c:v>
                </c:pt>
                <c:pt idx="633">
                  <c:v>347.35176279384456</c:v>
                </c:pt>
                <c:pt idx="634">
                  <c:v>346.64253449216517</c:v>
                </c:pt>
                <c:pt idx="635">
                  <c:v>342.82200350157359</c:v>
                </c:pt>
                <c:pt idx="636">
                  <c:v>341.36658601059912</c:v>
                </c:pt>
                <c:pt idx="637">
                  <c:v>333.94086737290183</c:v>
                </c:pt>
                <c:pt idx="638">
                  <c:v>334.49075826649664</c:v>
                </c:pt>
                <c:pt idx="639">
                  <c:v>335.85367657637426</c:v>
                </c:pt>
                <c:pt idx="640">
                  <c:v>338.01629424027692</c:v>
                </c:pt>
                <c:pt idx="641">
                  <c:v>340.32246691551052</c:v>
                </c:pt>
                <c:pt idx="642">
                  <c:v>340.36201204818178</c:v>
                </c:pt>
                <c:pt idx="643">
                  <c:v>341.40393213191697</c:v>
                </c:pt>
                <c:pt idx="644">
                  <c:v>342.41402020382145</c:v>
                </c:pt>
                <c:pt idx="645">
                  <c:v>343.00677365222839</c:v>
                </c:pt>
                <c:pt idx="646">
                  <c:v>344.30395073476745</c:v>
                </c:pt>
                <c:pt idx="647">
                  <c:v>342.67429724964734</c:v>
                </c:pt>
                <c:pt idx="648">
                  <c:v>342.70182001622072</c:v>
                </c:pt>
                <c:pt idx="649">
                  <c:v>343.14909977595784</c:v>
                </c:pt>
                <c:pt idx="650">
                  <c:v>342.34947388078263</c:v>
                </c:pt>
                <c:pt idx="651">
                  <c:v>340.25327617249422</c:v>
                </c:pt>
                <c:pt idx="652">
                  <c:v>341.28014723507147</c:v>
                </c:pt>
                <c:pt idx="653">
                  <c:v>341.21092529685541</c:v>
                </c:pt>
                <c:pt idx="654">
                  <c:v>342.25924582816396</c:v>
                </c:pt>
                <c:pt idx="655">
                  <c:v>341.83903587975828</c:v>
                </c:pt>
                <c:pt idx="656">
                  <c:v>346.14563532089863</c:v>
                </c:pt>
                <c:pt idx="657">
                  <c:v>344.55840599471929</c:v>
                </c:pt>
                <c:pt idx="658">
                  <c:v>345.67212452070345</c:v>
                </c:pt>
                <c:pt idx="659">
                  <c:v>345.49605849761355</c:v>
                </c:pt>
                <c:pt idx="660">
                  <c:v>343.8784668938693</c:v>
                </c:pt>
                <c:pt idx="661">
                  <c:v>345.55799185274452</c:v>
                </c:pt>
                <c:pt idx="662">
                  <c:v>346.64569312362505</c:v>
                </c:pt>
                <c:pt idx="663">
                  <c:v>343.90368549738753</c:v>
                </c:pt>
                <c:pt idx="664">
                  <c:v>347.13068926254226</c:v>
                </c:pt>
                <c:pt idx="665">
                  <c:v>345.22532288492789</c:v>
                </c:pt>
                <c:pt idx="666">
                  <c:v>342.99888024058703</c:v>
                </c:pt>
                <c:pt idx="667">
                  <c:v>345.94111827553053</c:v>
                </c:pt>
                <c:pt idx="668">
                  <c:v>347.93674347127921</c:v>
                </c:pt>
                <c:pt idx="669">
                  <c:v>345.68346613376673</c:v>
                </c:pt>
                <c:pt idx="670">
                  <c:v>341.94682126274245</c:v>
                </c:pt>
                <c:pt idx="671">
                  <c:v>341.84031691240153</c:v>
                </c:pt>
                <c:pt idx="672">
                  <c:v>341.84337727668833</c:v>
                </c:pt>
                <c:pt idx="673">
                  <c:v>343.13422049686864</c:v>
                </c:pt>
                <c:pt idx="674">
                  <c:v>339.64419489649214</c:v>
                </c:pt>
                <c:pt idx="675">
                  <c:v>339.82054061119595</c:v>
                </c:pt>
                <c:pt idx="676">
                  <c:v>344.82965723874526</c:v>
                </c:pt>
                <c:pt idx="677">
                  <c:v>339.82306469679469</c:v>
                </c:pt>
                <c:pt idx="678">
                  <c:v>348.36100851305957</c:v>
                </c:pt>
                <c:pt idx="679">
                  <c:v>349.12212212603953</c:v>
                </c:pt>
                <c:pt idx="680">
                  <c:v>349.0890325280568</c:v>
                </c:pt>
                <c:pt idx="681">
                  <c:v>348.04486039024226</c:v>
                </c:pt>
                <c:pt idx="682">
                  <c:v>348.04486039024226</c:v>
                </c:pt>
                <c:pt idx="683">
                  <c:v>346.57072705905847</c:v>
                </c:pt>
                <c:pt idx="684">
                  <c:v>346.58016615735841</c:v>
                </c:pt>
                <c:pt idx="685">
                  <c:v>347.34149314680855</c:v>
                </c:pt>
                <c:pt idx="686">
                  <c:v>347.96483878402665</c:v>
                </c:pt>
                <c:pt idx="687">
                  <c:v>346.10833079196283</c:v>
                </c:pt>
                <c:pt idx="688">
                  <c:v>346.64751278072578</c:v>
                </c:pt>
                <c:pt idx="689">
                  <c:v>347.11563522072851</c:v>
                </c:pt>
                <c:pt idx="690">
                  <c:v>348.925253462059</c:v>
                </c:pt>
                <c:pt idx="691">
                  <c:v>348.23600347091093</c:v>
                </c:pt>
                <c:pt idx="692">
                  <c:v>348.42579416150534</c:v>
                </c:pt>
                <c:pt idx="693">
                  <c:v>348.88079797882642</c:v>
                </c:pt>
                <c:pt idx="694">
                  <c:v>348.10550798386373</c:v>
                </c:pt>
                <c:pt idx="695">
                  <c:v>347.37014404364135</c:v>
                </c:pt>
                <c:pt idx="696">
                  <c:v>349.22182096615103</c:v>
                </c:pt>
                <c:pt idx="697">
                  <c:v>348.20754501133143</c:v>
                </c:pt>
                <c:pt idx="698">
                  <c:v>348.46723985950052</c:v>
                </c:pt>
                <c:pt idx="699">
                  <c:v>346.77917712725497</c:v>
                </c:pt>
                <c:pt idx="700">
                  <c:v>347.6462825316529</c:v>
                </c:pt>
                <c:pt idx="701">
                  <c:v>347.49733906259917</c:v>
                </c:pt>
                <c:pt idx="702">
                  <c:v>347.78064658235894</c:v>
                </c:pt>
                <c:pt idx="703">
                  <c:v>344.80702007845468</c:v>
                </c:pt>
                <c:pt idx="704">
                  <c:v>344.6468496492256</c:v>
                </c:pt>
                <c:pt idx="705">
                  <c:v>343.46482038573237</c:v>
                </c:pt>
                <c:pt idx="706">
                  <c:v>345.65474639021608</c:v>
                </c:pt>
                <c:pt idx="707">
                  <c:v>346.09423315877768</c:v>
                </c:pt>
                <c:pt idx="708">
                  <c:v>345.5256090962958</c:v>
                </c:pt>
                <c:pt idx="709">
                  <c:v>344.94197360389751</c:v>
                </c:pt>
                <c:pt idx="710">
                  <c:v>345.34275532735813</c:v>
                </c:pt>
                <c:pt idx="711">
                  <c:v>345.22118112590903</c:v>
                </c:pt>
                <c:pt idx="712">
                  <c:v>346.26203053358313</c:v>
                </c:pt>
                <c:pt idx="713">
                  <c:v>344.69062369775799</c:v>
                </c:pt>
                <c:pt idx="714">
                  <c:v>345.93444766763224</c:v>
                </c:pt>
                <c:pt idx="715">
                  <c:v>344.42068544982038</c:v>
                </c:pt>
                <c:pt idx="716">
                  <c:v>344.90723322444342</c:v>
                </c:pt>
                <c:pt idx="717">
                  <c:v>344.07370824666748</c:v>
                </c:pt>
                <c:pt idx="718">
                  <c:v>344.39302551695039</c:v>
                </c:pt>
                <c:pt idx="719">
                  <c:v>342.58378849183464</c:v>
                </c:pt>
                <c:pt idx="720">
                  <c:v>342.50624112138729</c:v>
                </c:pt>
                <c:pt idx="721">
                  <c:v>340.12035796214769</c:v>
                </c:pt>
                <c:pt idx="722">
                  <c:v>338.96468129270636</c:v>
                </c:pt>
                <c:pt idx="723">
                  <c:v>333.87090710084675</c:v>
                </c:pt>
                <c:pt idx="724">
                  <c:v>334.12922368591921</c:v>
                </c:pt>
                <c:pt idx="725">
                  <c:v>332.2328604445317</c:v>
                </c:pt>
                <c:pt idx="726">
                  <c:v>334.50055311454918</c:v>
                </c:pt>
                <c:pt idx="727">
                  <c:v>334.50055311454918</c:v>
                </c:pt>
                <c:pt idx="728">
                  <c:v>333.78789420616022</c:v>
                </c:pt>
                <c:pt idx="729">
                  <c:v>329.32093311794375</c:v>
                </c:pt>
                <c:pt idx="730">
                  <c:v>323.76465148511721</c:v>
                </c:pt>
                <c:pt idx="731">
                  <c:v>318.0422544898301</c:v>
                </c:pt>
                <c:pt idx="732">
                  <c:v>323.90378372586201</c:v>
                </c:pt>
                <c:pt idx="733">
                  <c:v>335.97272125508982</c:v>
                </c:pt>
                <c:pt idx="734">
                  <c:v>331.53769498675541</c:v>
                </c:pt>
                <c:pt idx="735">
                  <c:v>332.08313171103538</c:v>
                </c:pt>
                <c:pt idx="736">
                  <c:v>331.15558463669021</c:v>
                </c:pt>
                <c:pt idx="737">
                  <c:v>329.24087758081794</c:v>
                </c:pt>
                <c:pt idx="738">
                  <c:v>330.31599360173016</c:v>
                </c:pt>
                <c:pt idx="739">
                  <c:v>329.23031439609866</c:v>
                </c:pt>
                <c:pt idx="740">
                  <c:v>329.81117511765103</c:v>
                </c:pt>
                <c:pt idx="741">
                  <c:v>332.98662276544815</c:v>
                </c:pt>
                <c:pt idx="742">
                  <c:v>336.0652923009722</c:v>
                </c:pt>
                <c:pt idx="743">
                  <c:v>336.62898672248116</c:v>
                </c:pt>
                <c:pt idx="744">
                  <c:v>335.44975761422404</c:v>
                </c:pt>
                <c:pt idx="745">
                  <c:v>335.01063223109742</c:v>
                </c:pt>
                <c:pt idx="746">
                  <c:v>333.3696333932977</c:v>
                </c:pt>
                <c:pt idx="747">
                  <c:v>334.33916316138459</c:v>
                </c:pt>
                <c:pt idx="748">
                  <c:v>333.35832133686586</c:v>
                </c:pt>
                <c:pt idx="749">
                  <c:v>332.92526132113323</c:v>
                </c:pt>
                <c:pt idx="750">
                  <c:v>333.23776229441552</c:v>
                </c:pt>
                <c:pt idx="751">
                  <c:v>333.23776229441552</c:v>
                </c:pt>
                <c:pt idx="752">
                  <c:v>331.75606437990137</c:v>
                </c:pt>
                <c:pt idx="753">
                  <c:v>331.77919767093897</c:v>
                </c:pt>
                <c:pt idx="754">
                  <c:v>329.46113160053159</c:v>
                </c:pt>
                <c:pt idx="755">
                  <c:v>325.00703934914463</c:v>
                </c:pt>
                <c:pt idx="756">
                  <c:v>325.67446262029699</c:v>
                </c:pt>
                <c:pt idx="757">
                  <c:v>323.67452060266493</c:v>
                </c:pt>
                <c:pt idx="758">
                  <c:v>324.8753392467591</c:v>
                </c:pt>
                <c:pt idx="759">
                  <c:v>324.76022510506522</c:v>
                </c:pt>
                <c:pt idx="760">
                  <c:v>327.74417144540746</c:v>
                </c:pt>
                <c:pt idx="761">
                  <c:v>324.53215989780972</c:v>
                </c:pt>
                <c:pt idx="762">
                  <c:v>327.28090743723624</c:v>
                </c:pt>
                <c:pt idx="763">
                  <c:v>327.30463514401873</c:v>
                </c:pt>
                <c:pt idx="764">
                  <c:v>330.29038678279392</c:v>
                </c:pt>
                <c:pt idx="765">
                  <c:v>326.2120363447778</c:v>
                </c:pt>
                <c:pt idx="766">
                  <c:v>325.96328049866827</c:v>
                </c:pt>
                <c:pt idx="767">
                  <c:v>324.88815887516057</c:v>
                </c:pt>
                <c:pt idx="768">
                  <c:v>324.88762433205517</c:v>
                </c:pt>
                <c:pt idx="769">
                  <c:v>326.75771802345434</c:v>
                </c:pt>
                <c:pt idx="770">
                  <c:v>329.60915515947215</c:v>
                </c:pt>
                <c:pt idx="771">
                  <c:v>327.05201120183835</c:v>
                </c:pt>
                <c:pt idx="772">
                  <c:v>328.71369026112103</c:v>
                </c:pt>
                <c:pt idx="773">
                  <c:v>331.75358926026217</c:v>
                </c:pt>
                <c:pt idx="774">
                  <c:v>331.18210558902001</c:v>
                </c:pt>
                <c:pt idx="775">
                  <c:v>331.16322146690663</c:v>
                </c:pt>
                <c:pt idx="776">
                  <c:v>331.14638191316044</c:v>
                </c:pt>
                <c:pt idx="777">
                  <c:v>332.86607069709163</c:v>
                </c:pt>
                <c:pt idx="778">
                  <c:v>332.59392386064712</c:v>
                </c:pt>
                <c:pt idx="779">
                  <c:v>331.57144355360583</c:v>
                </c:pt>
                <c:pt idx="780">
                  <c:v>329.41074203780835</c:v>
                </c:pt>
                <c:pt idx="781">
                  <c:v>329.73530728018801</c:v>
                </c:pt>
                <c:pt idx="782">
                  <c:v>329.64498422561354</c:v>
                </c:pt>
                <c:pt idx="783">
                  <c:v>326.31926077489027</c:v>
                </c:pt>
                <c:pt idx="784">
                  <c:v>323.18604061502407</c:v>
                </c:pt>
                <c:pt idx="785">
                  <c:v>324.07410996923858</c:v>
                </c:pt>
                <c:pt idx="786">
                  <c:v>323.17040018993464</c:v>
                </c:pt>
                <c:pt idx="787">
                  <c:v>327.0760191201046</c:v>
                </c:pt>
                <c:pt idx="788">
                  <c:v>323.55775980099861</c:v>
                </c:pt>
                <c:pt idx="789">
                  <c:v>326.87337495033546</c:v>
                </c:pt>
                <c:pt idx="790">
                  <c:v>327.85406086781381</c:v>
                </c:pt>
                <c:pt idx="791">
                  <c:v>325.78901359845207</c:v>
                </c:pt>
                <c:pt idx="792">
                  <c:v>326.45373548473088</c:v>
                </c:pt>
                <c:pt idx="793">
                  <c:v>325.00610487876304</c:v>
                </c:pt>
                <c:pt idx="794">
                  <c:v>321.92165499481922</c:v>
                </c:pt>
                <c:pt idx="795">
                  <c:v>322.04317064011576</c:v>
                </c:pt>
                <c:pt idx="796">
                  <c:v>324.11224976580428</c:v>
                </c:pt>
                <c:pt idx="797">
                  <c:v>324.34712460702957</c:v>
                </c:pt>
                <c:pt idx="798">
                  <c:v>324.02594004086581</c:v>
                </c:pt>
                <c:pt idx="799">
                  <c:v>322.60536620364547</c:v>
                </c:pt>
                <c:pt idx="800">
                  <c:v>320.4879047267371</c:v>
                </c:pt>
                <c:pt idx="801">
                  <c:v>318.68206355915214</c:v>
                </c:pt>
                <c:pt idx="802">
                  <c:v>319.26305267213849</c:v>
                </c:pt>
                <c:pt idx="803">
                  <c:v>319.64535576179378</c:v>
                </c:pt>
                <c:pt idx="804">
                  <c:v>314.40189767473203</c:v>
                </c:pt>
                <c:pt idx="805">
                  <c:v>314.33321625191979</c:v>
                </c:pt>
                <c:pt idx="806">
                  <c:v>312.69915364003253</c:v>
                </c:pt>
                <c:pt idx="807">
                  <c:v>316.19462486246738</c:v>
                </c:pt>
                <c:pt idx="808">
                  <c:v>315.89390613754097</c:v>
                </c:pt>
                <c:pt idx="809">
                  <c:v>314.84644970909119</c:v>
                </c:pt>
                <c:pt idx="810">
                  <c:v>313.71672344046561</c:v>
                </c:pt>
                <c:pt idx="811">
                  <c:v>312.37966377815627</c:v>
                </c:pt>
                <c:pt idx="812">
                  <c:v>305.09211479252735</c:v>
                </c:pt>
                <c:pt idx="813">
                  <c:v>307.56154565215837</c:v>
                </c:pt>
                <c:pt idx="814">
                  <c:v>308.10183259017572</c:v>
                </c:pt>
                <c:pt idx="815">
                  <c:v>304.57187138605258</c:v>
                </c:pt>
                <c:pt idx="816">
                  <c:v>303.21007849351929</c:v>
                </c:pt>
                <c:pt idx="817">
                  <c:v>307.01514221286186</c:v>
                </c:pt>
                <c:pt idx="818">
                  <c:v>302.64079929915562</c:v>
                </c:pt>
                <c:pt idx="819">
                  <c:v>302.60492633558238</c:v>
                </c:pt>
                <c:pt idx="820">
                  <c:v>304.00736406270397</c:v>
                </c:pt>
                <c:pt idx="821">
                  <c:v>299.04758037331311</c:v>
                </c:pt>
                <c:pt idx="822">
                  <c:v>294.09198488097206</c:v>
                </c:pt>
                <c:pt idx="823">
                  <c:v>294.09198488097206</c:v>
                </c:pt>
                <c:pt idx="824">
                  <c:v>288.4310757429563</c:v>
                </c:pt>
                <c:pt idx="825">
                  <c:v>291.96842302910335</c:v>
                </c:pt>
                <c:pt idx="826">
                  <c:v>291.9234364580123</c:v>
                </c:pt>
                <c:pt idx="827">
                  <c:v>292.05565152105652</c:v>
                </c:pt>
                <c:pt idx="828">
                  <c:v>296.22122512117812</c:v>
                </c:pt>
                <c:pt idx="829">
                  <c:v>301.78240785739104</c:v>
                </c:pt>
                <c:pt idx="830">
                  <c:v>301.26233103510378</c:v>
                </c:pt>
                <c:pt idx="831">
                  <c:v>299.66321784162409</c:v>
                </c:pt>
                <c:pt idx="832">
                  <c:v>305.37816594366961</c:v>
                </c:pt>
                <c:pt idx="833">
                  <c:v>305.50429908148561</c:v>
                </c:pt>
                <c:pt idx="834">
                  <c:v>298.1167897647544</c:v>
                </c:pt>
                <c:pt idx="835">
                  <c:v>296.451309325355</c:v>
                </c:pt>
                <c:pt idx="836">
                  <c:v>295.5071776926751</c:v>
                </c:pt>
                <c:pt idx="837">
                  <c:v>300.20027059272138</c:v>
                </c:pt>
                <c:pt idx="838">
                  <c:v>294.23095016354978</c:v>
                </c:pt>
                <c:pt idx="839">
                  <c:v>292.70123768569351</c:v>
                </c:pt>
                <c:pt idx="840">
                  <c:v>296.12069207543851</c:v>
                </c:pt>
                <c:pt idx="841">
                  <c:v>295.96165425161541</c:v>
                </c:pt>
                <c:pt idx="842">
                  <c:v>295.96165425161541</c:v>
                </c:pt>
                <c:pt idx="843">
                  <c:v>302.48203880158263</c:v>
                </c:pt>
                <c:pt idx="844">
                  <c:v>297.50997227120763</c:v>
                </c:pt>
                <c:pt idx="845">
                  <c:v>305.09252065982793</c:v>
                </c:pt>
                <c:pt idx="846">
                  <c:v>302.7297508008694</c:v>
                </c:pt>
                <c:pt idx="847">
                  <c:v>302.47165859871552</c:v>
                </c:pt>
                <c:pt idx="848">
                  <c:v>305.78472215391861</c:v>
                </c:pt>
                <c:pt idx="849">
                  <c:v>313.19918592368293</c:v>
                </c:pt>
                <c:pt idx="850">
                  <c:v>317.24776996831247</c:v>
                </c:pt>
                <c:pt idx="851">
                  <c:v>316.6098723879428</c:v>
                </c:pt>
                <c:pt idx="852">
                  <c:v>321.45632369852882</c:v>
                </c:pt>
                <c:pt idx="853">
                  <c:v>324.50936798246084</c:v>
                </c:pt>
                <c:pt idx="854">
                  <c:v>326.83545072855156</c:v>
                </c:pt>
                <c:pt idx="855">
                  <c:v>324.03960514551227</c:v>
                </c:pt>
                <c:pt idx="856">
                  <c:v>324.55781212647071</c:v>
                </c:pt>
                <c:pt idx="857">
                  <c:v>320.55149386738015</c:v>
                </c:pt>
                <c:pt idx="858">
                  <c:v>317.71746683580903</c:v>
                </c:pt>
                <c:pt idx="859">
                  <c:v>315.22800550839872</c:v>
                </c:pt>
                <c:pt idx="860">
                  <c:v>320.93956085282207</c:v>
                </c:pt>
                <c:pt idx="861">
                  <c:v>325.78963347898809</c:v>
                </c:pt>
                <c:pt idx="862">
                  <c:v>321.09944808700482</c:v>
                </c:pt>
                <c:pt idx="863">
                  <c:v>317.72299205654292</c:v>
                </c:pt>
                <c:pt idx="864">
                  <c:v>316.19807606688323</c:v>
                </c:pt>
                <c:pt idx="865">
                  <c:v>322.40942966349155</c:v>
                </c:pt>
                <c:pt idx="866">
                  <c:v>321.64984901614577</c:v>
                </c:pt>
                <c:pt idx="867">
                  <c:v>324.13746126327544</c:v>
                </c:pt>
                <c:pt idx="868">
                  <c:v>326.22598268534392</c:v>
                </c:pt>
                <c:pt idx="869">
                  <c:v>328.49775542424163</c:v>
                </c:pt>
                <c:pt idx="870">
                  <c:v>321.88821496439976</c:v>
                </c:pt>
                <c:pt idx="871">
                  <c:v>326.56884660674439</c:v>
                </c:pt>
                <c:pt idx="872">
                  <c:v>330.12232777039446</c:v>
                </c:pt>
                <c:pt idx="873">
                  <c:v>326.60753119142009</c:v>
                </c:pt>
                <c:pt idx="874">
                  <c:v>328.11319247822314</c:v>
                </c:pt>
                <c:pt idx="875">
                  <c:v>327.84666600822851</c:v>
                </c:pt>
                <c:pt idx="876">
                  <c:v>327.84666600822851</c:v>
                </c:pt>
                <c:pt idx="877">
                  <c:v>327.85437832436111</c:v>
                </c:pt>
                <c:pt idx="878">
                  <c:v>327.44522098244749</c:v>
                </c:pt>
                <c:pt idx="879">
                  <c:v>327.83645735875473</c:v>
                </c:pt>
                <c:pt idx="880">
                  <c:v>326.54179900541112</c:v>
                </c:pt>
                <c:pt idx="881">
                  <c:v>326.89529061766456</c:v>
                </c:pt>
                <c:pt idx="882">
                  <c:v>321.66971773033401</c:v>
                </c:pt>
                <c:pt idx="883">
                  <c:v>322.03278208507288</c:v>
                </c:pt>
                <c:pt idx="884">
                  <c:v>317.24903357285007</c:v>
                </c:pt>
                <c:pt idx="885">
                  <c:v>320.84145588333359</c:v>
                </c:pt>
                <c:pt idx="886">
                  <c:v>325.33478096013664</c:v>
                </c:pt>
                <c:pt idx="887">
                  <c:v>326.38745602058037</c:v>
                </c:pt>
                <c:pt idx="888">
                  <c:v>325.81087797342803</c:v>
                </c:pt>
                <c:pt idx="889">
                  <c:v>328.97455541522737</c:v>
                </c:pt>
                <c:pt idx="890">
                  <c:v>329.05115301116973</c:v>
                </c:pt>
                <c:pt idx="891">
                  <c:v>329.35628576458976</c:v>
                </c:pt>
                <c:pt idx="892">
                  <c:v>330.41033539991952</c:v>
                </c:pt>
                <c:pt idx="893">
                  <c:v>329.50619580011187</c:v>
                </c:pt>
                <c:pt idx="894">
                  <c:v>325.63912933405447</c:v>
                </c:pt>
                <c:pt idx="895">
                  <c:v>327.21263290820161</c:v>
                </c:pt>
                <c:pt idx="896">
                  <c:v>327.32318534676665</c:v>
                </c:pt>
                <c:pt idx="897">
                  <c:v>323.46208601538029</c:v>
                </c:pt>
                <c:pt idx="898">
                  <c:v>324.29023470636417</c:v>
                </c:pt>
                <c:pt idx="899">
                  <c:v>324.90939232344323</c:v>
                </c:pt>
                <c:pt idx="900">
                  <c:v>321.36280418690905</c:v>
                </c:pt>
                <c:pt idx="901">
                  <c:v>316.09865317356764</c:v>
                </c:pt>
                <c:pt idx="902">
                  <c:v>317.90943071007143</c:v>
                </c:pt>
                <c:pt idx="903">
                  <c:v>318.35424333934532</c:v>
                </c:pt>
                <c:pt idx="904">
                  <c:v>318.2629188801701</c:v>
                </c:pt>
                <c:pt idx="905">
                  <c:v>316.81514184033387</c:v>
                </c:pt>
                <c:pt idx="906">
                  <c:v>312.16196214916459</c:v>
                </c:pt>
                <c:pt idx="907">
                  <c:v>313.62295013646474</c:v>
                </c:pt>
                <c:pt idx="908">
                  <c:v>315.74701032415737</c:v>
                </c:pt>
                <c:pt idx="909">
                  <c:v>315.34579107378494</c:v>
                </c:pt>
                <c:pt idx="910">
                  <c:v>315.1073659239633</c:v>
                </c:pt>
                <c:pt idx="911">
                  <c:v>312.35141104363066</c:v>
                </c:pt>
                <c:pt idx="912">
                  <c:v>309.74158779242987</c:v>
                </c:pt>
                <c:pt idx="913">
                  <c:v>310.85805023273718</c:v>
                </c:pt>
                <c:pt idx="914">
                  <c:v>305.25865077914051</c:v>
                </c:pt>
                <c:pt idx="915">
                  <c:v>300.92106376424988</c:v>
                </c:pt>
                <c:pt idx="916">
                  <c:v>300.30701042503068</c:v>
                </c:pt>
                <c:pt idx="917">
                  <c:v>294.66737483080141</c:v>
                </c:pt>
                <c:pt idx="918">
                  <c:v>294.28787923143841</c:v>
                </c:pt>
                <c:pt idx="919">
                  <c:v>301.95047083557216</c:v>
                </c:pt>
                <c:pt idx="920">
                  <c:v>302.09017600820931</c:v>
                </c:pt>
                <c:pt idx="921">
                  <c:v>303.10922983082429</c:v>
                </c:pt>
                <c:pt idx="922">
                  <c:v>303.71642600815284</c:v>
                </c:pt>
                <c:pt idx="923">
                  <c:v>307.49594506739101</c:v>
                </c:pt>
                <c:pt idx="924">
                  <c:v>306.09531784790352</c:v>
                </c:pt>
                <c:pt idx="925">
                  <c:v>311.1219437421808</c:v>
                </c:pt>
                <c:pt idx="926">
                  <c:v>311.86898248991366</c:v>
                </c:pt>
                <c:pt idx="927">
                  <c:v>309.16523210963106</c:v>
                </c:pt>
                <c:pt idx="928">
                  <c:v>305.24441867018572</c:v>
                </c:pt>
                <c:pt idx="929">
                  <c:v>306.47855211527883</c:v>
                </c:pt>
                <c:pt idx="930">
                  <c:v>305.01515182416489</c:v>
                </c:pt>
                <c:pt idx="931">
                  <c:v>303.38842703441082</c:v>
                </c:pt>
                <c:pt idx="932">
                  <c:v>307.63785697015447</c:v>
                </c:pt>
                <c:pt idx="933">
                  <c:v>300.0750033093355</c:v>
                </c:pt>
                <c:pt idx="934">
                  <c:v>300.0750033093355</c:v>
                </c:pt>
                <c:pt idx="935">
                  <c:v>304.72194374195902</c:v>
                </c:pt>
                <c:pt idx="936">
                  <c:v>304.35127286718114</c:v>
                </c:pt>
                <c:pt idx="937">
                  <c:v>298.83360596649624</c:v>
                </c:pt>
                <c:pt idx="938">
                  <c:v>307.92617862840734</c:v>
                </c:pt>
                <c:pt idx="939">
                  <c:v>310.49567880325543</c:v>
                </c:pt>
                <c:pt idx="940">
                  <c:v>310.26843101647705</c:v>
                </c:pt>
                <c:pt idx="941">
                  <c:v>302.87734397592021</c:v>
                </c:pt>
                <c:pt idx="942">
                  <c:v>291.47604662563106</c:v>
                </c:pt>
                <c:pt idx="943">
                  <c:v>295.46818149856728</c:v>
                </c:pt>
                <c:pt idx="944">
                  <c:v>307.58265995096934</c:v>
                </c:pt>
                <c:pt idx="945">
                  <c:v>317.65039891137724</c:v>
                </c:pt>
                <c:pt idx="946">
                  <c:v>324.49637540737075</c:v>
                </c:pt>
                <c:pt idx="947">
                  <c:v>327.17592059279758</c:v>
                </c:pt>
                <c:pt idx="948">
                  <c:v>327.97526719089757</c:v>
                </c:pt>
                <c:pt idx="949">
                  <c:v>326.21393235087652</c:v>
                </c:pt>
                <c:pt idx="950">
                  <c:v>324.94109757454737</c:v>
                </c:pt>
                <c:pt idx="951">
                  <c:v>325.30630052728327</c:v>
                </c:pt>
                <c:pt idx="952">
                  <c:v>324.92285857387543</c:v>
                </c:pt>
                <c:pt idx="953">
                  <c:v>327.9972957277264</c:v>
                </c:pt>
                <c:pt idx="954">
                  <c:v>323.84143160970524</c:v>
                </c:pt>
                <c:pt idx="955">
                  <c:v>324.7633735397568</c:v>
                </c:pt>
                <c:pt idx="956">
                  <c:v>327.20868471445266</c:v>
                </c:pt>
                <c:pt idx="957">
                  <c:v>326.06899511194888</c:v>
                </c:pt>
                <c:pt idx="958">
                  <c:v>326.79481717282459</c:v>
                </c:pt>
                <c:pt idx="959">
                  <c:v>327.69742083201345</c:v>
                </c:pt>
                <c:pt idx="960">
                  <c:v>328.4406373061114</c:v>
                </c:pt>
                <c:pt idx="961">
                  <c:v>328.40453879306182</c:v>
                </c:pt>
                <c:pt idx="962">
                  <c:v>325.97863266018629</c:v>
                </c:pt>
                <c:pt idx="963">
                  <c:v>321.98833681452419</c:v>
                </c:pt>
                <c:pt idx="964">
                  <c:v>323.85757694791334</c:v>
                </c:pt>
                <c:pt idx="965">
                  <c:v>327.35988674295015</c:v>
                </c:pt>
                <c:pt idx="966">
                  <c:v>329.20715147852781</c:v>
                </c:pt>
                <c:pt idx="967">
                  <c:v>329.96054386465772</c:v>
                </c:pt>
                <c:pt idx="968">
                  <c:v>331.36058892917634</c:v>
                </c:pt>
                <c:pt idx="969">
                  <c:v>331.09726736844317</c:v>
                </c:pt>
                <c:pt idx="970">
                  <c:v>330.730230529354</c:v>
                </c:pt>
                <c:pt idx="971">
                  <c:v>328.09262110176468</c:v>
                </c:pt>
                <c:pt idx="972">
                  <c:v>328.32901066903577</c:v>
                </c:pt>
                <c:pt idx="973">
                  <c:v>326.87094073786443</c:v>
                </c:pt>
                <c:pt idx="974">
                  <c:v>323.26432802690618</c:v>
                </c:pt>
                <c:pt idx="975">
                  <c:v>319.32482299308094</c:v>
                </c:pt>
                <c:pt idx="976">
                  <c:v>318.60206922852836</c:v>
                </c:pt>
                <c:pt idx="977">
                  <c:v>323.90052147770143</c:v>
                </c:pt>
                <c:pt idx="978">
                  <c:v>321.93942397943141</c:v>
                </c:pt>
                <c:pt idx="979">
                  <c:v>323.17672302457908</c:v>
                </c:pt>
                <c:pt idx="980">
                  <c:v>323.17672302457908</c:v>
                </c:pt>
                <c:pt idx="981">
                  <c:v>323.27766113735913</c:v>
                </c:pt>
                <c:pt idx="982">
                  <c:v>320.97265019816268</c:v>
                </c:pt>
                <c:pt idx="983">
                  <c:v>320.10222080422551</c:v>
                </c:pt>
                <c:pt idx="984">
                  <c:v>326.89077887981711</c:v>
                </c:pt>
                <c:pt idx="985">
                  <c:v>326.96037746944211</c:v>
                </c:pt>
                <c:pt idx="986">
                  <c:v>327.9224510559626</c:v>
                </c:pt>
                <c:pt idx="987">
                  <c:v>330.34116230764027</c:v>
                </c:pt>
                <c:pt idx="988">
                  <c:v>330.10369870290992</c:v>
                </c:pt>
                <c:pt idx="989">
                  <c:v>328.10419397726707</c:v>
                </c:pt>
                <c:pt idx="990">
                  <c:v>329.85312862052336</c:v>
                </c:pt>
                <c:pt idx="991">
                  <c:v>326.57754941283946</c:v>
                </c:pt>
                <c:pt idx="992">
                  <c:v>325.9255034820572</c:v>
                </c:pt>
                <c:pt idx="993">
                  <c:v>324.07618103354702</c:v>
                </c:pt>
                <c:pt idx="994">
                  <c:v>325.57472729426655</c:v>
                </c:pt>
                <c:pt idx="995">
                  <c:v>327.84772911783182</c:v>
                </c:pt>
                <c:pt idx="996">
                  <c:v>327.1840685713571</c:v>
                </c:pt>
                <c:pt idx="997">
                  <c:v>323.26927121493947</c:v>
                </c:pt>
                <c:pt idx="998">
                  <c:v>325.17624812902784</c:v>
                </c:pt>
                <c:pt idx="999">
                  <c:v>325.63111690688129</c:v>
                </c:pt>
                <c:pt idx="1000">
                  <c:v>328.45723616116516</c:v>
                </c:pt>
                <c:pt idx="1001">
                  <c:v>327.70164527387135</c:v>
                </c:pt>
                <c:pt idx="1002">
                  <c:v>328.01588288835075</c:v>
                </c:pt>
                <c:pt idx="1003">
                  <c:v>327.30870919151494</c:v>
                </c:pt>
                <c:pt idx="1004">
                  <c:v>329.38136934597537</c:v>
                </c:pt>
                <c:pt idx="1005">
                  <c:v>329.74192410790516</c:v>
                </c:pt>
                <c:pt idx="1006">
                  <c:v>326.69437269965727</c:v>
                </c:pt>
                <c:pt idx="1007">
                  <c:v>330.08313279275274</c:v>
                </c:pt>
                <c:pt idx="1008">
                  <c:v>330.08313279275274</c:v>
                </c:pt>
                <c:pt idx="1009">
                  <c:v>330.81784307849841</c:v>
                </c:pt>
                <c:pt idx="1010">
                  <c:v>330.00045942633329</c:v>
                </c:pt>
                <c:pt idx="1011">
                  <c:v>330.27213295230388</c:v>
                </c:pt>
                <c:pt idx="1012">
                  <c:v>330.41860940904411</c:v>
                </c:pt>
                <c:pt idx="1013">
                  <c:v>329.39604630621113</c:v>
                </c:pt>
                <c:pt idx="1014">
                  <c:v>329.1035153672284</c:v>
                </c:pt>
                <c:pt idx="1015">
                  <c:v>325.55741446321895</c:v>
                </c:pt>
                <c:pt idx="1016">
                  <c:v>325.58525013819855</c:v>
                </c:pt>
                <c:pt idx="1017">
                  <c:v>326.53091986954468</c:v>
                </c:pt>
                <c:pt idx="1018">
                  <c:v>328.13542665068212</c:v>
                </c:pt>
                <c:pt idx="1019">
                  <c:v>323.77151936033044</c:v>
                </c:pt>
                <c:pt idx="1020">
                  <c:v>322.47350582480237</c:v>
                </c:pt>
                <c:pt idx="1021">
                  <c:v>323.79564073706916</c:v>
                </c:pt>
                <c:pt idx="1022">
                  <c:v>327.6437098667779</c:v>
                </c:pt>
                <c:pt idx="1023">
                  <c:v>326.68359874817907</c:v>
                </c:pt>
                <c:pt idx="1024">
                  <c:v>323.15319808149428</c:v>
                </c:pt>
                <c:pt idx="1025">
                  <c:v>326.44416222349736</c:v>
                </c:pt>
                <c:pt idx="1026">
                  <c:v>327.64805004202799</c:v>
                </c:pt>
                <c:pt idx="1027">
                  <c:v>326.71316546381206</c:v>
                </c:pt>
                <c:pt idx="1028">
                  <c:v>328.07099092243192</c:v>
                </c:pt>
                <c:pt idx="1029">
                  <c:v>327.33210250811868</c:v>
                </c:pt>
                <c:pt idx="1030">
                  <c:v>326.5306914229983</c:v>
                </c:pt>
                <c:pt idx="1031">
                  <c:v>324.86713433884432</c:v>
                </c:pt>
                <c:pt idx="1032">
                  <c:v>325.34351028005324</c:v>
                </c:pt>
                <c:pt idx="1033">
                  <c:v>322.35859928043504</c:v>
                </c:pt>
                <c:pt idx="1034">
                  <c:v>326.04628257189711</c:v>
                </c:pt>
                <c:pt idx="1035">
                  <c:v>326.29236254486489</c:v>
                </c:pt>
                <c:pt idx="1036">
                  <c:v>324.62083633761114</c:v>
                </c:pt>
                <c:pt idx="1037">
                  <c:v>324.09171832089663</c:v>
                </c:pt>
                <c:pt idx="1038">
                  <c:v>325.55373227664069</c:v>
                </c:pt>
                <c:pt idx="1039">
                  <c:v>323.86960501797154</c:v>
                </c:pt>
                <c:pt idx="1040">
                  <c:v>322.43184301163535</c:v>
                </c:pt>
                <c:pt idx="1041">
                  <c:v>321.44639860115279</c:v>
                </c:pt>
                <c:pt idx="1042">
                  <c:v>319.98781643244786</c:v>
                </c:pt>
                <c:pt idx="1043">
                  <c:v>318.85334822389399</c:v>
                </c:pt>
                <c:pt idx="1044">
                  <c:v>320.08257843095635</c:v>
                </c:pt>
                <c:pt idx="1045">
                  <c:v>322.89047345262657</c:v>
                </c:pt>
                <c:pt idx="1046">
                  <c:v>318.95773911810824</c:v>
                </c:pt>
                <c:pt idx="1047">
                  <c:v>318.14290673449608</c:v>
                </c:pt>
                <c:pt idx="1048">
                  <c:v>318.89268213020807</c:v>
                </c:pt>
                <c:pt idx="1049">
                  <c:v>323.5971552907136</c:v>
                </c:pt>
                <c:pt idx="1050">
                  <c:v>325.56867393316872</c:v>
                </c:pt>
                <c:pt idx="1051">
                  <c:v>326.13756344533084</c:v>
                </c:pt>
                <c:pt idx="1052">
                  <c:v>323.22436290136551</c:v>
                </c:pt>
                <c:pt idx="1053">
                  <c:v>324.80293734110376</c:v>
                </c:pt>
                <c:pt idx="1054">
                  <c:v>320.893512014995</c:v>
                </c:pt>
                <c:pt idx="1055">
                  <c:v>321.96207523897357</c:v>
                </c:pt>
                <c:pt idx="1056">
                  <c:v>317.65714467399977</c:v>
                </c:pt>
                <c:pt idx="1057">
                  <c:v>319.59146134403835</c:v>
                </c:pt>
                <c:pt idx="1058">
                  <c:v>315.53471573751949</c:v>
                </c:pt>
                <c:pt idx="1059">
                  <c:v>316.09220251202532</c:v>
                </c:pt>
                <c:pt idx="1060">
                  <c:v>321.5250273526384</c:v>
                </c:pt>
                <c:pt idx="1061">
                  <c:v>320.23150599936281</c:v>
                </c:pt>
                <c:pt idx="1062">
                  <c:v>324.79478998279626</c:v>
                </c:pt>
                <c:pt idx="1063">
                  <c:v>324.39220301147122</c:v>
                </c:pt>
                <c:pt idx="1064">
                  <c:v>325.75560520574123</c:v>
                </c:pt>
                <c:pt idx="1065">
                  <c:v>327.23689955502022</c:v>
                </c:pt>
                <c:pt idx="1066">
                  <c:v>325.22585649298634</c:v>
                </c:pt>
                <c:pt idx="1067">
                  <c:v>326.18772473059011</c:v>
                </c:pt>
                <c:pt idx="1068">
                  <c:v>326.61614638978557</c:v>
                </c:pt>
                <c:pt idx="1069">
                  <c:v>326.81212297333951</c:v>
                </c:pt>
                <c:pt idx="1070">
                  <c:v>325.90225249429341</c:v>
                </c:pt>
                <c:pt idx="1071">
                  <c:v>325.99836526798629</c:v>
                </c:pt>
                <c:pt idx="1072">
                  <c:v>323.97328061410542</c:v>
                </c:pt>
                <c:pt idx="1073">
                  <c:v>324.26520962444522</c:v>
                </c:pt>
                <c:pt idx="1074">
                  <c:v>324.35313811835545</c:v>
                </c:pt>
                <c:pt idx="1075">
                  <c:v>323.78490365169228</c:v>
                </c:pt>
                <c:pt idx="1076">
                  <c:v>323.78490365169228</c:v>
                </c:pt>
                <c:pt idx="1077">
                  <c:v>322.44478308293293</c:v>
                </c:pt>
                <c:pt idx="1078">
                  <c:v>319.28760293956293</c:v>
                </c:pt>
                <c:pt idx="1079">
                  <c:v>319.18666245394382</c:v>
                </c:pt>
                <c:pt idx="1080">
                  <c:v>315.80030081525416</c:v>
                </c:pt>
                <c:pt idx="1081">
                  <c:v>317.1321906109369</c:v>
                </c:pt>
                <c:pt idx="1082">
                  <c:v>318.13455783526467</c:v>
                </c:pt>
                <c:pt idx="1083">
                  <c:v>314.83109043570886</c:v>
                </c:pt>
                <c:pt idx="1084">
                  <c:v>316.05048339478185</c:v>
                </c:pt>
                <c:pt idx="1085">
                  <c:v>311.54460589589075</c:v>
                </c:pt>
                <c:pt idx="1086">
                  <c:v>307.55046717430668</c:v>
                </c:pt>
                <c:pt idx="1087">
                  <c:v>311.59355109506492</c:v>
                </c:pt>
                <c:pt idx="1088">
                  <c:v>308.6286546202009</c:v>
                </c:pt>
                <c:pt idx="1089">
                  <c:v>312.82455343660541</c:v>
                </c:pt>
                <c:pt idx="1090">
                  <c:v>316.25429876497157</c:v>
                </c:pt>
                <c:pt idx="1091">
                  <c:v>317.9996714878796</c:v>
                </c:pt>
                <c:pt idx="1092">
                  <c:v>313.21475892507073</c:v>
                </c:pt>
                <c:pt idx="1093">
                  <c:v>311.70244700189994</c:v>
                </c:pt>
                <c:pt idx="1094">
                  <c:v>311.20984954079205</c:v>
                </c:pt>
                <c:pt idx="1095">
                  <c:v>311.20984954079205</c:v>
                </c:pt>
                <c:pt idx="1096">
                  <c:v>307.08385344749769</c:v>
                </c:pt>
                <c:pt idx="1097">
                  <c:v>309.94261455962334</c:v>
                </c:pt>
                <c:pt idx="1098">
                  <c:v>311.74518251193939</c:v>
                </c:pt>
                <c:pt idx="1099">
                  <c:v>312.51952809223684</c:v>
                </c:pt>
                <c:pt idx="1100">
                  <c:v>315.06898556412648</c:v>
                </c:pt>
                <c:pt idx="1101">
                  <c:v>317.73834582927816</c:v>
                </c:pt>
                <c:pt idx="1102">
                  <c:v>312.14797272982423</c:v>
                </c:pt>
                <c:pt idx="1103">
                  <c:v>308.46338683535595</c:v>
                </c:pt>
                <c:pt idx="1104">
                  <c:v>311.2304347349318</c:v>
                </c:pt>
                <c:pt idx="1105">
                  <c:v>317.00464321927961</c:v>
                </c:pt>
                <c:pt idx="1106">
                  <c:v>317.06862364739322</c:v>
                </c:pt>
                <c:pt idx="1107">
                  <c:v>320.37004236574694</c:v>
                </c:pt>
                <c:pt idx="1108">
                  <c:v>321.90648005571626</c:v>
                </c:pt>
                <c:pt idx="1109">
                  <c:v>320.51322802935431</c:v>
                </c:pt>
                <c:pt idx="1110">
                  <c:v>320.54562910662582</c:v>
                </c:pt>
                <c:pt idx="1111">
                  <c:v>319.97085702229435</c:v>
                </c:pt>
                <c:pt idx="1112">
                  <c:v>318.71172144655088</c:v>
                </c:pt>
                <c:pt idx="1113">
                  <c:v>317.26013203725131</c:v>
                </c:pt>
                <c:pt idx="1114">
                  <c:v>309.77210502569312</c:v>
                </c:pt>
                <c:pt idx="1115">
                  <c:v>303.57831407549003</c:v>
                </c:pt>
                <c:pt idx="1116">
                  <c:v>306.17812617206903</c:v>
                </c:pt>
                <c:pt idx="1117">
                  <c:v>308.12352782033628</c:v>
                </c:pt>
                <c:pt idx="1118">
                  <c:v>313.18903951944651</c:v>
                </c:pt>
                <c:pt idx="1119">
                  <c:v>311.69087627155977</c:v>
                </c:pt>
                <c:pt idx="1120">
                  <c:v>316.84923469656269</c:v>
                </c:pt>
                <c:pt idx="1121">
                  <c:v>316.92230584779304</c:v>
                </c:pt>
                <c:pt idx="1122">
                  <c:v>319.19168243680002</c:v>
                </c:pt>
                <c:pt idx="1123">
                  <c:v>318.65876648436011</c:v>
                </c:pt>
                <c:pt idx="1124">
                  <c:v>319.0241449005444</c:v>
                </c:pt>
                <c:pt idx="1125">
                  <c:v>317.74396096089282</c:v>
                </c:pt>
                <c:pt idx="1126">
                  <c:v>315.711967854953</c:v>
                </c:pt>
                <c:pt idx="1127">
                  <c:v>317.86937035000454</c:v>
                </c:pt>
                <c:pt idx="1128">
                  <c:v>318.66475854955877</c:v>
                </c:pt>
                <c:pt idx="1129">
                  <c:v>318.66475854955877</c:v>
                </c:pt>
                <c:pt idx="1130">
                  <c:v>317.69976652922969</c:v>
                </c:pt>
                <c:pt idx="1131">
                  <c:v>318.03096790133173</c:v>
                </c:pt>
                <c:pt idx="1132">
                  <c:v>317.11847231116076</c:v>
                </c:pt>
                <c:pt idx="1133">
                  <c:v>315.42229996963596</c:v>
                </c:pt>
                <c:pt idx="1134">
                  <c:v>314.78956188450098</c:v>
                </c:pt>
                <c:pt idx="1135">
                  <c:v>315.243084581272</c:v>
                </c:pt>
                <c:pt idx="1136">
                  <c:v>313.57067891172943</c:v>
                </c:pt>
                <c:pt idx="1137">
                  <c:v>313.3239162979778</c:v>
                </c:pt>
                <c:pt idx="1138">
                  <c:v>313.21125327787229</c:v>
                </c:pt>
                <c:pt idx="1139">
                  <c:v>313.01902283515085</c:v>
                </c:pt>
                <c:pt idx="1140">
                  <c:v>313.14886856214599</c:v>
                </c:pt>
                <c:pt idx="1141">
                  <c:v>312.93073930811568</c:v>
                </c:pt>
                <c:pt idx="1142">
                  <c:v>311.93907706366906</c:v>
                </c:pt>
                <c:pt idx="1143">
                  <c:v>311.76980574737411</c:v>
                </c:pt>
                <c:pt idx="1144">
                  <c:v>310.50245251466436</c:v>
                </c:pt>
                <c:pt idx="1145">
                  <c:v>308.63522284424312</c:v>
                </c:pt>
                <c:pt idx="1146">
                  <c:v>309.50997316270531</c:v>
                </c:pt>
                <c:pt idx="1147">
                  <c:v>309.54426005589511</c:v>
                </c:pt>
                <c:pt idx="1148">
                  <c:v>305.95390956794461</c:v>
                </c:pt>
                <c:pt idx="1149">
                  <c:v>304.03784786882204</c:v>
                </c:pt>
                <c:pt idx="1150">
                  <c:v>304.42807045834081</c:v>
                </c:pt>
                <c:pt idx="1151">
                  <c:v>300.8371153593485</c:v>
                </c:pt>
                <c:pt idx="1152">
                  <c:v>301.28683825019743</c:v>
                </c:pt>
                <c:pt idx="1153">
                  <c:v>299.17358929789248</c:v>
                </c:pt>
                <c:pt idx="1154">
                  <c:v>295.53721395002782</c:v>
                </c:pt>
                <c:pt idx="1155">
                  <c:v>297.67674288570549</c:v>
                </c:pt>
                <c:pt idx="1156">
                  <c:v>291.9561976605529</c:v>
                </c:pt>
                <c:pt idx="1157">
                  <c:v>289.30601015661949</c:v>
                </c:pt>
                <c:pt idx="1158">
                  <c:v>285.62598788498963</c:v>
                </c:pt>
                <c:pt idx="1159">
                  <c:v>285.57523944477776</c:v>
                </c:pt>
                <c:pt idx="1160">
                  <c:v>287.87964829930382</c:v>
                </c:pt>
                <c:pt idx="1161">
                  <c:v>287.42406675328402</c:v>
                </c:pt>
                <c:pt idx="1162">
                  <c:v>292.23724519563177</c:v>
                </c:pt>
                <c:pt idx="1163">
                  <c:v>295.59192040185803</c:v>
                </c:pt>
                <c:pt idx="1164">
                  <c:v>301.81253996257345</c:v>
                </c:pt>
                <c:pt idx="1165">
                  <c:v>296.53216738588543</c:v>
                </c:pt>
                <c:pt idx="1166">
                  <c:v>301.08508806392041</c:v>
                </c:pt>
                <c:pt idx="1167">
                  <c:v>301.54888042532326</c:v>
                </c:pt>
                <c:pt idx="1168">
                  <c:v>298.2147193866785</c:v>
                </c:pt>
                <c:pt idx="1169">
                  <c:v>298.18784035076084</c:v>
                </c:pt>
                <c:pt idx="1170">
                  <c:v>302.16386549622911</c:v>
                </c:pt>
                <c:pt idx="1171">
                  <c:v>302.99217538071963</c:v>
                </c:pt>
                <c:pt idx="1172">
                  <c:v>303.73971441559559</c:v>
                </c:pt>
                <c:pt idx="1173">
                  <c:v>301.10104774298134</c:v>
                </c:pt>
                <c:pt idx="1174">
                  <c:v>306.04985937448561</c:v>
                </c:pt>
                <c:pt idx="1175">
                  <c:v>303.66558770290192</c:v>
                </c:pt>
                <c:pt idx="1176">
                  <c:v>305.39860540631946</c:v>
                </c:pt>
                <c:pt idx="1177">
                  <c:v>307.86532452483459</c:v>
                </c:pt>
                <c:pt idx="1178">
                  <c:v>308.00873755441972</c:v>
                </c:pt>
                <c:pt idx="1179">
                  <c:v>306.46651119566263</c:v>
                </c:pt>
                <c:pt idx="1180">
                  <c:v>306.06256401599029</c:v>
                </c:pt>
                <c:pt idx="1181">
                  <c:v>303.78526421706584</c:v>
                </c:pt>
                <c:pt idx="1182">
                  <c:v>303.99839393275698</c:v>
                </c:pt>
                <c:pt idx="1183">
                  <c:v>305.81536880558798</c:v>
                </c:pt>
                <c:pt idx="1184">
                  <c:v>305.46141613373476</c:v>
                </c:pt>
                <c:pt idx="1185">
                  <c:v>304.32065425033159</c:v>
                </c:pt>
                <c:pt idx="1186">
                  <c:v>306.32064236208805</c:v>
                </c:pt>
                <c:pt idx="1187">
                  <c:v>307.21173828139598</c:v>
                </c:pt>
                <c:pt idx="1188">
                  <c:v>305.66524446372603</c:v>
                </c:pt>
                <c:pt idx="1189">
                  <c:v>306.12614973412246</c:v>
                </c:pt>
                <c:pt idx="1190">
                  <c:v>306.30866206901453</c:v>
                </c:pt>
                <c:pt idx="1191">
                  <c:v>306.46156947965875</c:v>
                </c:pt>
                <c:pt idx="1192">
                  <c:v>306.46156947965875</c:v>
                </c:pt>
                <c:pt idx="1193">
                  <c:v>305.42213735911042</c:v>
                </c:pt>
                <c:pt idx="1194">
                  <c:v>305.89836851252642</c:v>
                </c:pt>
                <c:pt idx="1195">
                  <c:v>305.81969028483445</c:v>
                </c:pt>
                <c:pt idx="1196">
                  <c:v>305.4962671599904</c:v>
                </c:pt>
                <c:pt idx="1197">
                  <c:v>304.03597323138797</c:v>
                </c:pt>
                <c:pt idx="1198">
                  <c:v>304.60187294429147</c:v>
                </c:pt>
                <c:pt idx="1199">
                  <c:v>303.69838974719039</c:v>
                </c:pt>
                <c:pt idx="1200">
                  <c:v>302.92823404635902</c:v>
                </c:pt>
                <c:pt idx="1201">
                  <c:v>301.36127175784043</c:v>
                </c:pt>
                <c:pt idx="1202">
                  <c:v>298.79308261448273</c:v>
                </c:pt>
                <c:pt idx="1203">
                  <c:v>298.77563173353616</c:v>
                </c:pt>
                <c:pt idx="1204">
                  <c:v>297.46796225346185</c:v>
                </c:pt>
                <c:pt idx="1205">
                  <c:v>295.41067481294971</c:v>
                </c:pt>
                <c:pt idx="1206">
                  <c:v>295.87930583497541</c:v>
                </c:pt>
                <c:pt idx="1207">
                  <c:v>295.01110188478236</c:v>
                </c:pt>
                <c:pt idx="1208">
                  <c:v>291.64047652335944</c:v>
                </c:pt>
                <c:pt idx="1209">
                  <c:v>293.19873877463942</c:v>
                </c:pt>
                <c:pt idx="1210">
                  <c:v>293.1058860336704</c:v>
                </c:pt>
                <c:pt idx="1211">
                  <c:v>295.9443531667593</c:v>
                </c:pt>
                <c:pt idx="1212">
                  <c:v>293.83048274191657</c:v>
                </c:pt>
                <c:pt idx="1213">
                  <c:v>294.67315696249227</c:v>
                </c:pt>
                <c:pt idx="1214">
                  <c:v>300.66723932102246</c:v>
                </c:pt>
                <c:pt idx="1215">
                  <c:v>300.59939547740646</c:v>
                </c:pt>
                <c:pt idx="1216">
                  <c:v>301.95209915661275</c:v>
                </c:pt>
                <c:pt idx="1217">
                  <c:v>301.86415186430946</c:v>
                </c:pt>
                <c:pt idx="1218">
                  <c:v>303.32947294979158</c:v>
                </c:pt>
                <c:pt idx="1219">
                  <c:v>303.17760507112752</c:v>
                </c:pt>
                <c:pt idx="1220">
                  <c:v>302.64348442647633</c:v>
                </c:pt>
                <c:pt idx="1221">
                  <c:v>301.13291333127057</c:v>
                </c:pt>
                <c:pt idx="1222">
                  <c:v>301.82395687935741</c:v>
                </c:pt>
                <c:pt idx="1223">
                  <c:v>298.75575205282445</c:v>
                </c:pt>
                <c:pt idx="1224">
                  <c:v>302.3037247008964</c:v>
                </c:pt>
                <c:pt idx="1225">
                  <c:v>301.00429317778088</c:v>
                </c:pt>
                <c:pt idx="1226">
                  <c:v>301.58540337151589</c:v>
                </c:pt>
                <c:pt idx="1227">
                  <c:v>300.13092162232982</c:v>
                </c:pt>
                <c:pt idx="1228">
                  <c:v>299.66127589466362</c:v>
                </c:pt>
                <c:pt idx="1229">
                  <c:v>300.90533794604568</c:v>
                </c:pt>
                <c:pt idx="1230">
                  <c:v>299.49598085548826</c:v>
                </c:pt>
                <c:pt idx="1231">
                  <c:v>301.53301667072697</c:v>
                </c:pt>
                <c:pt idx="1232">
                  <c:v>302.70937859803786</c:v>
                </c:pt>
                <c:pt idx="1233">
                  <c:v>302.70937859803786</c:v>
                </c:pt>
                <c:pt idx="1234">
                  <c:v>301.05889773523597</c:v>
                </c:pt>
                <c:pt idx="1235">
                  <c:v>300.84325536553922</c:v>
                </c:pt>
                <c:pt idx="1236">
                  <c:v>298.79380132861877</c:v>
                </c:pt>
                <c:pt idx="1237">
                  <c:v>298.89166671309715</c:v>
                </c:pt>
                <c:pt idx="1238">
                  <c:v>298.30592920778508</c:v>
                </c:pt>
                <c:pt idx="1239">
                  <c:v>298.60676219464085</c:v>
                </c:pt>
                <c:pt idx="1240">
                  <c:v>297.14417689224223</c:v>
                </c:pt>
                <c:pt idx="1241">
                  <c:v>299.04243307837129</c:v>
                </c:pt>
                <c:pt idx="1242">
                  <c:v>299.08166765007672</c:v>
                </c:pt>
                <c:pt idx="1243">
                  <c:v>298.56347112307981</c:v>
                </c:pt>
                <c:pt idx="1244">
                  <c:v>298.14069750492547</c:v>
                </c:pt>
                <c:pt idx="1245">
                  <c:v>295.85394859702552</c:v>
                </c:pt>
                <c:pt idx="1246">
                  <c:v>295.20671116002671</c:v>
                </c:pt>
                <c:pt idx="1247">
                  <c:v>294.95811669904936</c:v>
                </c:pt>
                <c:pt idx="1248">
                  <c:v>294.03169466450947</c:v>
                </c:pt>
                <c:pt idx="1249">
                  <c:v>296.04648286663348</c:v>
                </c:pt>
                <c:pt idx="1250">
                  <c:v>297.06411821102046</c:v>
                </c:pt>
                <c:pt idx="1251">
                  <c:v>296.84205793903328</c:v>
                </c:pt>
                <c:pt idx="1252">
                  <c:v>295.43171167265194</c:v>
                </c:pt>
                <c:pt idx="1253">
                  <c:v>293.4970054536517</c:v>
                </c:pt>
                <c:pt idx="1254">
                  <c:v>292.89059121103429</c:v>
                </c:pt>
                <c:pt idx="1255">
                  <c:v>292.98598856129269</c:v>
                </c:pt>
                <c:pt idx="1256">
                  <c:v>292.74639036729639</c:v>
                </c:pt>
                <c:pt idx="1257">
                  <c:v>292.20549698525889</c:v>
                </c:pt>
                <c:pt idx="1258">
                  <c:v>290.60896382294715</c:v>
                </c:pt>
                <c:pt idx="1259">
                  <c:v>290.88788884108379</c:v>
                </c:pt>
                <c:pt idx="1260">
                  <c:v>289.1542008006378</c:v>
                </c:pt>
                <c:pt idx="1261">
                  <c:v>289.1542008006378</c:v>
                </c:pt>
                <c:pt idx="1262">
                  <c:v>287.9269077607093</c:v>
                </c:pt>
                <c:pt idx="1263">
                  <c:v>287.20818506124857</c:v>
                </c:pt>
                <c:pt idx="1264">
                  <c:v>284.85605216353474</c:v>
                </c:pt>
                <c:pt idx="1265">
                  <c:v>286.70989871390412</c:v>
                </c:pt>
                <c:pt idx="1266">
                  <c:v>285.58994883205008</c:v>
                </c:pt>
                <c:pt idx="1267">
                  <c:v>284.52279040522728</c:v>
                </c:pt>
                <c:pt idx="1268">
                  <c:v>287.1571592670154</c:v>
                </c:pt>
                <c:pt idx="1269">
                  <c:v>288.45732445898523</c:v>
                </c:pt>
                <c:pt idx="1270">
                  <c:v>288.26513934893939</c:v>
                </c:pt>
                <c:pt idx="1271">
                  <c:v>285.49265051381417</c:v>
                </c:pt>
                <c:pt idx="1272">
                  <c:v>285.00824477523844</c:v>
                </c:pt>
                <c:pt idx="1273">
                  <c:v>285.32805208495381</c:v>
                </c:pt>
                <c:pt idx="1274">
                  <c:v>283.61446767108436</c:v>
                </c:pt>
                <c:pt idx="1275">
                  <c:v>286.18023797342647</c:v>
                </c:pt>
                <c:pt idx="1276">
                  <c:v>285.62349241971344</c:v>
                </c:pt>
                <c:pt idx="1277">
                  <c:v>286.00996395510731</c:v>
                </c:pt>
                <c:pt idx="1278">
                  <c:v>286.03204941459296</c:v>
                </c:pt>
                <c:pt idx="1279">
                  <c:v>285.16553209869221</c:v>
                </c:pt>
                <c:pt idx="1280">
                  <c:v>283.80905981033294</c:v>
                </c:pt>
                <c:pt idx="1281">
                  <c:v>285.18500821775581</c:v>
                </c:pt>
                <c:pt idx="1282">
                  <c:v>284.68910639016582</c:v>
                </c:pt>
                <c:pt idx="1283">
                  <c:v>285.28465613082847</c:v>
                </c:pt>
                <c:pt idx="1284">
                  <c:v>283.04861792822976</c:v>
                </c:pt>
                <c:pt idx="1285">
                  <c:v>282.65065047721004</c:v>
                </c:pt>
                <c:pt idx="1286">
                  <c:v>279.7098522618644</c:v>
                </c:pt>
                <c:pt idx="1287">
                  <c:v>277.83193532124977</c:v>
                </c:pt>
                <c:pt idx="1288">
                  <c:v>275.56563168291643</c:v>
                </c:pt>
                <c:pt idx="1289">
                  <c:v>278.1767412356549</c:v>
                </c:pt>
                <c:pt idx="1290">
                  <c:v>284.10967378525294</c:v>
                </c:pt>
                <c:pt idx="1291">
                  <c:v>281.01699173843622</c:v>
                </c:pt>
                <c:pt idx="1292">
                  <c:v>279.8751107286281</c:v>
                </c:pt>
                <c:pt idx="1293">
                  <c:v>282.91480261626697</c:v>
                </c:pt>
                <c:pt idx="1294">
                  <c:v>286.49742739160655</c:v>
                </c:pt>
                <c:pt idx="1295">
                  <c:v>286.81697636160038</c:v>
                </c:pt>
                <c:pt idx="1296">
                  <c:v>285.95152328610646</c:v>
                </c:pt>
                <c:pt idx="1297">
                  <c:v>283.93320564504154</c:v>
                </c:pt>
                <c:pt idx="1298">
                  <c:v>281.68871649422755</c:v>
                </c:pt>
                <c:pt idx="1299">
                  <c:v>280.37690195717204</c:v>
                </c:pt>
                <c:pt idx="1300">
                  <c:v>280.86187969296321</c:v>
                </c:pt>
                <c:pt idx="1301">
                  <c:v>282.83365291167428</c:v>
                </c:pt>
                <c:pt idx="1302">
                  <c:v>281.56527330239084</c:v>
                </c:pt>
                <c:pt idx="1303">
                  <c:v>282.94112079821889</c:v>
                </c:pt>
                <c:pt idx="1304">
                  <c:v>283.77220290115616</c:v>
                </c:pt>
                <c:pt idx="1305">
                  <c:v>282.06427228586426</c:v>
                </c:pt>
                <c:pt idx="1306">
                  <c:v>283.80447469522142</c:v>
                </c:pt>
                <c:pt idx="1307">
                  <c:v>281.76296091175777</c:v>
                </c:pt>
                <c:pt idx="1308">
                  <c:v>279.07909016358866</c:v>
                </c:pt>
                <c:pt idx="1309">
                  <c:v>279.86167055209415</c:v>
                </c:pt>
                <c:pt idx="1310">
                  <c:v>283.13902415374406</c:v>
                </c:pt>
                <c:pt idx="1311">
                  <c:v>282.9792904069468</c:v>
                </c:pt>
                <c:pt idx="1312">
                  <c:v>284.41320602633812</c:v>
                </c:pt>
                <c:pt idx="1313">
                  <c:v>284.52709285084592</c:v>
                </c:pt>
                <c:pt idx="1314">
                  <c:v>284.35200945429006</c:v>
                </c:pt>
                <c:pt idx="1315">
                  <c:v>283.81432806352092</c:v>
                </c:pt>
                <c:pt idx="1316">
                  <c:v>283.77561089061658</c:v>
                </c:pt>
                <c:pt idx="1317">
                  <c:v>279.5035930152207</c:v>
                </c:pt>
                <c:pt idx="1318">
                  <c:v>281.56643792923535</c:v>
                </c:pt>
                <c:pt idx="1319">
                  <c:v>280.78202715892667</c:v>
                </c:pt>
                <c:pt idx="1320">
                  <c:v>279.36037408627431</c:v>
                </c:pt>
                <c:pt idx="1321">
                  <c:v>279.29989318452596</c:v>
                </c:pt>
                <c:pt idx="1322">
                  <c:v>279.67071120333509</c:v>
                </c:pt>
                <c:pt idx="1323">
                  <c:v>277.94846302540066</c:v>
                </c:pt>
                <c:pt idx="1324">
                  <c:v>278.44497766604263</c:v>
                </c:pt>
                <c:pt idx="1325">
                  <c:v>276.72629723219592</c:v>
                </c:pt>
                <c:pt idx="1326">
                  <c:v>278.52976762048132</c:v>
                </c:pt>
                <c:pt idx="1327">
                  <c:v>278.16347181518859</c:v>
                </c:pt>
                <c:pt idx="1328">
                  <c:v>278.16347181518859</c:v>
                </c:pt>
                <c:pt idx="1329">
                  <c:v>276.80912115543936</c:v>
                </c:pt>
                <c:pt idx="1330">
                  <c:v>275.18159452200206</c:v>
                </c:pt>
                <c:pt idx="1331">
                  <c:v>275.12009900189372</c:v>
                </c:pt>
                <c:pt idx="1332">
                  <c:v>272.09585199709187</c:v>
                </c:pt>
                <c:pt idx="1333">
                  <c:v>271.6633147738051</c:v>
                </c:pt>
                <c:pt idx="1334">
                  <c:v>268.09756557455518</c:v>
                </c:pt>
                <c:pt idx="1335">
                  <c:v>264.66915203941903</c:v>
                </c:pt>
                <c:pt idx="1336">
                  <c:v>265.12695140082837</c:v>
                </c:pt>
                <c:pt idx="1337">
                  <c:v>263.10217903552484</c:v>
                </c:pt>
                <c:pt idx="1338">
                  <c:v>269.24990948863746</c:v>
                </c:pt>
                <c:pt idx="1339">
                  <c:v>271.00172511210047</c:v>
                </c:pt>
                <c:pt idx="1340">
                  <c:v>267.96708634236415</c:v>
                </c:pt>
                <c:pt idx="1341">
                  <c:v>270.70197531868405</c:v>
                </c:pt>
                <c:pt idx="1342">
                  <c:v>270.35815597576828</c:v>
                </c:pt>
                <c:pt idx="1343">
                  <c:v>276.12113427046324</c:v>
                </c:pt>
                <c:pt idx="1344">
                  <c:v>278.59431866332767</c:v>
                </c:pt>
                <c:pt idx="1345">
                  <c:v>278.40073282578015</c:v>
                </c:pt>
                <c:pt idx="1346">
                  <c:v>277.62439930977314</c:v>
                </c:pt>
                <c:pt idx="1347">
                  <c:v>277.62439930977314</c:v>
                </c:pt>
                <c:pt idx="1348">
                  <c:v>278.70523646876183</c:v>
                </c:pt>
                <c:pt idx="1349">
                  <c:v>279.07406519977502</c:v>
                </c:pt>
                <c:pt idx="1350">
                  <c:v>277.63267140607485</c:v>
                </c:pt>
                <c:pt idx="1351">
                  <c:v>274.66003085672173</c:v>
                </c:pt>
                <c:pt idx="1352">
                  <c:v>278.12739862607276</c:v>
                </c:pt>
                <c:pt idx="1353">
                  <c:v>277.4862820261248</c:v>
                </c:pt>
                <c:pt idx="1354">
                  <c:v>277.39107082591494</c:v>
                </c:pt>
                <c:pt idx="1355">
                  <c:v>277.36683597530521</c:v>
                </c:pt>
                <c:pt idx="1356">
                  <c:v>275.68738112788219</c:v>
                </c:pt>
                <c:pt idx="1357">
                  <c:v>276.37711084518395</c:v>
                </c:pt>
                <c:pt idx="1358">
                  <c:v>276.46158734208808</c:v>
                </c:pt>
                <c:pt idx="1359">
                  <c:v>278.89235494068976</c:v>
                </c:pt>
                <c:pt idx="1360">
                  <c:v>277.77519376098144</c:v>
                </c:pt>
                <c:pt idx="1361">
                  <c:v>277.80480666216545</c:v>
                </c:pt>
                <c:pt idx="1362">
                  <c:v>276.53401476646417</c:v>
                </c:pt>
                <c:pt idx="1363">
                  <c:v>275.69907746005589</c:v>
                </c:pt>
                <c:pt idx="1364">
                  <c:v>274.19943638231791</c:v>
                </c:pt>
                <c:pt idx="1365">
                  <c:v>272.88385401770341</c:v>
                </c:pt>
                <c:pt idx="1366">
                  <c:v>273.00451294768544</c:v>
                </c:pt>
                <c:pt idx="1367">
                  <c:v>268.52461871080277</c:v>
                </c:pt>
                <c:pt idx="1368">
                  <c:v>269.35664223181703</c:v>
                </c:pt>
                <c:pt idx="1369">
                  <c:v>267.66186155881979</c:v>
                </c:pt>
                <c:pt idx="1370">
                  <c:v>267.68351520962824</c:v>
                </c:pt>
                <c:pt idx="1371">
                  <c:v>268.62476535340102</c:v>
                </c:pt>
                <c:pt idx="1372">
                  <c:v>271.66934164954262</c:v>
                </c:pt>
                <c:pt idx="1373">
                  <c:v>272.53381832415073</c:v>
                </c:pt>
                <c:pt idx="1374">
                  <c:v>272.02920761626046</c:v>
                </c:pt>
                <c:pt idx="1375">
                  <c:v>268.98135782853188</c:v>
                </c:pt>
                <c:pt idx="1376">
                  <c:v>270.14453923516493</c:v>
                </c:pt>
                <c:pt idx="1377">
                  <c:v>270.42769848008987</c:v>
                </c:pt>
                <c:pt idx="1378">
                  <c:v>271.27771166254269</c:v>
                </c:pt>
                <c:pt idx="1379">
                  <c:v>272.00621410843644</c:v>
                </c:pt>
                <c:pt idx="1380">
                  <c:v>272.2095646495406</c:v>
                </c:pt>
                <c:pt idx="1381">
                  <c:v>272.2095646495406</c:v>
                </c:pt>
                <c:pt idx="1382">
                  <c:v>271.47120332572655</c:v>
                </c:pt>
                <c:pt idx="1383">
                  <c:v>271.40157621637616</c:v>
                </c:pt>
                <c:pt idx="1384">
                  <c:v>271.73900359419207</c:v>
                </c:pt>
                <c:pt idx="1385">
                  <c:v>270.36105239927497</c:v>
                </c:pt>
                <c:pt idx="1386">
                  <c:v>268.1634110253097</c:v>
                </c:pt>
                <c:pt idx="1387">
                  <c:v>269.12865743256674</c:v>
                </c:pt>
                <c:pt idx="1388">
                  <c:v>269.62941551706894</c:v>
                </c:pt>
                <c:pt idx="1389">
                  <c:v>270.61641052258034</c:v>
                </c:pt>
                <c:pt idx="1390">
                  <c:v>269.47681611633362</c:v>
                </c:pt>
                <c:pt idx="1391">
                  <c:v>268.13026558133481</c:v>
                </c:pt>
                <c:pt idx="1392">
                  <c:v>265.89797567166511</c:v>
                </c:pt>
                <c:pt idx="1393">
                  <c:v>266.51225517749702</c:v>
                </c:pt>
                <c:pt idx="1394">
                  <c:v>266.31874335098911</c:v>
                </c:pt>
                <c:pt idx="1395">
                  <c:v>262.78707098173328</c:v>
                </c:pt>
                <c:pt idx="1396">
                  <c:v>266.23634930823437</c:v>
                </c:pt>
                <c:pt idx="1397">
                  <c:v>264.9604990643918</c:v>
                </c:pt>
                <c:pt idx="1398">
                  <c:v>265.6768610790578</c:v>
                </c:pt>
                <c:pt idx="1399">
                  <c:v>264.72963999010648</c:v>
                </c:pt>
                <c:pt idx="1400">
                  <c:v>263.96223603603863</c:v>
                </c:pt>
                <c:pt idx="1401">
                  <c:v>264.95776266306245</c:v>
                </c:pt>
                <c:pt idx="1402">
                  <c:v>266.23481058388086</c:v>
                </c:pt>
                <c:pt idx="1403">
                  <c:v>264.74191752142201</c:v>
                </c:pt>
                <c:pt idx="1404">
                  <c:v>264.38836294001368</c:v>
                </c:pt>
                <c:pt idx="1405">
                  <c:v>263.23199789975115</c:v>
                </c:pt>
                <c:pt idx="1406">
                  <c:v>262.37302929179265</c:v>
                </c:pt>
                <c:pt idx="1407">
                  <c:v>263.61616207411379</c:v>
                </c:pt>
                <c:pt idx="1408">
                  <c:v>262.11163865324812</c:v>
                </c:pt>
                <c:pt idx="1409">
                  <c:v>262.084826182661</c:v>
                </c:pt>
                <c:pt idx="1410">
                  <c:v>260.37298956479708</c:v>
                </c:pt>
                <c:pt idx="1411">
                  <c:v>258.61686333372364</c:v>
                </c:pt>
                <c:pt idx="1412">
                  <c:v>255.06136888322627</c:v>
                </c:pt>
                <c:pt idx="1413">
                  <c:v>256.87510669874393</c:v>
                </c:pt>
                <c:pt idx="1414">
                  <c:v>255.83124233356855</c:v>
                </c:pt>
                <c:pt idx="1415">
                  <c:v>254.23324305209073</c:v>
                </c:pt>
                <c:pt idx="1416">
                  <c:v>248.7632911094895</c:v>
                </c:pt>
                <c:pt idx="1417">
                  <c:v>248.59604883914321</c:v>
                </c:pt>
                <c:pt idx="1418">
                  <c:v>251.62209601415654</c:v>
                </c:pt>
                <c:pt idx="1419">
                  <c:v>253.78091203126246</c:v>
                </c:pt>
                <c:pt idx="1420">
                  <c:v>251.99441685071423</c:v>
                </c:pt>
                <c:pt idx="1421">
                  <c:v>254.27728165275295</c:v>
                </c:pt>
                <c:pt idx="1422">
                  <c:v>254.3974449992935</c:v>
                </c:pt>
                <c:pt idx="1423">
                  <c:v>252.36173325022767</c:v>
                </c:pt>
                <c:pt idx="1424">
                  <c:v>253.88062217186231</c:v>
                </c:pt>
                <c:pt idx="1425">
                  <c:v>254.90482299242831</c:v>
                </c:pt>
                <c:pt idx="1426">
                  <c:v>253.97078971535549</c:v>
                </c:pt>
                <c:pt idx="1427">
                  <c:v>254.66133531486926</c:v>
                </c:pt>
                <c:pt idx="1428">
                  <c:v>255.29794858517701</c:v>
                </c:pt>
                <c:pt idx="1429">
                  <c:v>256.50799917553536</c:v>
                </c:pt>
                <c:pt idx="1430">
                  <c:v>258.37057994391978</c:v>
                </c:pt>
                <c:pt idx="1431">
                  <c:v>258.80741413368565</c:v>
                </c:pt>
                <c:pt idx="1432">
                  <c:v>255.69070676907438</c:v>
                </c:pt>
                <c:pt idx="1433">
                  <c:v>254.61271739593255</c:v>
                </c:pt>
                <c:pt idx="1434">
                  <c:v>253.17008846141707</c:v>
                </c:pt>
                <c:pt idx="1435">
                  <c:v>252.48269645451654</c:v>
                </c:pt>
                <c:pt idx="1436">
                  <c:v>253.26664256246124</c:v>
                </c:pt>
                <c:pt idx="1437">
                  <c:v>252.46100187623006</c:v>
                </c:pt>
                <c:pt idx="1438">
                  <c:v>250.6184488498449</c:v>
                </c:pt>
                <c:pt idx="1439">
                  <c:v>248.12395258961627</c:v>
                </c:pt>
                <c:pt idx="1440">
                  <c:v>248.07940511320049</c:v>
                </c:pt>
                <c:pt idx="1441">
                  <c:v>247.77222403059875</c:v>
                </c:pt>
                <c:pt idx="1442">
                  <c:v>245.72076667669234</c:v>
                </c:pt>
                <c:pt idx="1443">
                  <c:v>244.68843322437627</c:v>
                </c:pt>
                <c:pt idx="1444">
                  <c:v>244.68843322437627</c:v>
                </c:pt>
                <c:pt idx="1445">
                  <c:v>245.44623665876563</c:v>
                </c:pt>
                <c:pt idx="1446">
                  <c:v>244.93003070218231</c:v>
                </c:pt>
                <c:pt idx="1447">
                  <c:v>244.21173879244645</c:v>
                </c:pt>
                <c:pt idx="1448">
                  <c:v>248.152058385347</c:v>
                </c:pt>
                <c:pt idx="1449">
                  <c:v>249.15528719856087</c:v>
                </c:pt>
                <c:pt idx="1450">
                  <c:v>248.13733793436774</c:v>
                </c:pt>
                <c:pt idx="1451">
                  <c:v>246.0150557135733</c:v>
                </c:pt>
                <c:pt idx="1452">
                  <c:v>247.43267123844913</c:v>
                </c:pt>
                <c:pt idx="1453">
                  <c:v>246.4810180155657</c:v>
                </c:pt>
                <c:pt idx="1454">
                  <c:v>247.92753619366334</c:v>
                </c:pt>
                <c:pt idx="1455">
                  <c:v>248.73674850524191</c:v>
                </c:pt>
                <c:pt idx="1456">
                  <c:v>252.29816175389971</c:v>
                </c:pt>
                <c:pt idx="1457">
                  <c:v>253.56058335045378</c:v>
                </c:pt>
                <c:pt idx="1458">
                  <c:v>252.80237133009038</c:v>
                </c:pt>
                <c:pt idx="1459">
                  <c:v>253.08610761487796</c:v>
                </c:pt>
                <c:pt idx="1460">
                  <c:v>253.94529140270578</c:v>
                </c:pt>
                <c:pt idx="1461">
                  <c:v>252.90449312466183</c:v>
                </c:pt>
                <c:pt idx="1462">
                  <c:v>253.78975977969495</c:v>
                </c:pt>
                <c:pt idx="1463">
                  <c:v>255.24280872448765</c:v>
                </c:pt>
                <c:pt idx="1464">
                  <c:v>255.59607174123312</c:v>
                </c:pt>
                <c:pt idx="1465">
                  <c:v>255.17195155535575</c:v>
                </c:pt>
                <c:pt idx="1466">
                  <c:v>251.98636378909805</c:v>
                </c:pt>
                <c:pt idx="1467">
                  <c:v>251.98316973801772</c:v>
                </c:pt>
                <c:pt idx="1468">
                  <c:v>251.88026697282021</c:v>
                </c:pt>
                <c:pt idx="1469">
                  <c:v>252.80994952224773</c:v>
                </c:pt>
                <c:pt idx="1470">
                  <c:v>252.59970807029936</c:v>
                </c:pt>
                <c:pt idx="1471">
                  <c:v>251.95105305990961</c:v>
                </c:pt>
                <c:pt idx="1472">
                  <c:v>252.91176577373383</c:v>
                </c:pt>
                <c:pt idx="1473">
                  <c:v>253.38112226971162</c:v>
                </c:pt>
                <c:pt idx="1474">
                  <c:v>252.86228703249094</c:v>
                </c:pt>
                <c:pt idx="1475">
                  <c:v>252.4484581451496</c:v>
                </c:pt>
                <c:pt idx="1476">
                  <c:v>251.15666924553719</c:v>
                </c:pt>
                <c:pt idx="1477">
                  <c:v>250.43397939625612</c:v>
                </c:pt>
                <c:pt idx="1478">
                  <c:v>251.36653850141775</c:v>
                </c:pt>
                <c:pt idx="1479">
                  <c:v>251.02070558162336</c:v>
                </c:pt>
                <c:pt idx="1480">
                  <c:v>250.24868205253105</c:v>
                </c:pt>
                <c:pt idx="1481">
                  <c:v>246.87653319573332</c:v>
                </c:pt>
                <c:pt idx="1482">
                  <c:v>246.82120722675776</c:v>
                </c:pt>
                <c:pt idx="1483">
                  <c:v>245.04571355327855</c:v>
                </c:pt>
                <c:pt idx="1484">
                  <c:v>243.69257055977977</c:v>
                </c:pt>
                <c:pt idx="1485">
                  <c:v>241.23118054684363</c:v>
                </c:pt>
                <c:pt idx="1486">
                  <c:v>241.23118054684363</c:v>
                </c:pt>
                <c:pt idx="1487">
                  <c:v>241.03118258085502</c:v>
                </c:pt>
                <c:pt idx="1488">
                  <c:v>241.1098367749907</c:v>
                </c:pt>
                <c:pt idx="1489">
                  <c:v>239.78509127178086</c:v>
                </c:pt>
                <c:pt idx="1490">
                  <c:v>240.81601309756627</c:v>
                </c:pt>
                <c:pt idx="1491">
                  <c:v>239.31194334662521</c:v>
                </c:pt>
                <c:pt idx="1492">
                  <c:v>236.99035514075217</c:v>
                </c:pt>
                <c:pt idx="1493">
                  <c:v>234.73795001875058</c:v>
                </c:pt>
                <c:pt idx="1494">
                  <c:v>237.62357332431057</c:v>
                </c:pt>
                <c:pt idx="1495">
                  <c:v>236.9901760146779</c:v>
                </c:pt>
                <c:pt idx="1496">
                  <c:v>243.0311091143929</c:v>
                </c:pt>
                <c:pt idx="1497">
                  <c:v>246.44288415328552</c:v>
                </c:pt>
                <c:pt idx="1498">
                  <c:v>244.53364582941694</c:v>
                </c:pt>
                <c:pt idx="1499">
                  <c:v>242.6939354210507</c:v>
                </c:pt>
                <c:pt idx="1500">
                  <c:v>244.13004561662973</c:v>
                </c:pt>
                <c:pt idx="1501">
                  <c:v>240.53834458039213</c:v>
                </c:pt>
                <c:pt idx="1502">
                  <c:v>242.51137096609892</c:v>
                </c:pt>
                <c:pt idx="1503">
                  <c:v>245.06727207787335</c:v>
                </c:pt>
                <c:pt idx="1504">
                  <c:v>241.95852509780903</c:v>
                </c:pt>
                <c:pt idx="1505">
                  <c:v>239.88827635676634</c:v>
                </c:pt>
                <c:pt idx="1506">
                  <c:v>243.17941147387162</c:v>
                </c:pt>
                <c:pt idx="1507">
                  <c:v>244.51658535698093</c:v>
                </c:pt>
                <c:pt idx="1508">
                  <c:v>243.04895197641153</c:v>
                </c:pt>
                <c:pt idx="1509">
                  <c:v>246.57577670851131</c:v>
                </c:pt>
                <c:pt idx="1510">
                  <c:v>245.63301879979903</c:v>
                </c:pt>
                <c:pt idx="1511">
                  <c:v>247.33773511811629</c:v>
                </c:pt>
                <c:pt idx="1512">
                  <c:v>245.77541165315395</c:v>
                </c:pt>
                <c:pt idx="1513">
                  <c:v>245.77541165315395</c:v>
                </c:pt>
                <c:pt idx="1514">
                  <c:v>245.905620156937</c:v>
                </c:pt>
                <c:pt idx="1515">
                  <c:v>246.591227189139</c:v>
                </c:pt>
                <c:pt idx="1516">
                  <c:v>248.61997430569446</c:v>
                </c:pt>
                <c:pt idx="1517">
                  <c:v>248.18557720009409</c:v>
                </c:pt>
                <c:pt idx="1518">
                  <c:v>248.35623967907466</c:v>
                </c:pt>
                <c:pt idx="1519">
                  <c:v>245.81907423874952</c:v>
                </c:pt>
                <c:pt idx="1520">
                  <c:v>247.0459256536015</c:v>
                </c:pt>
                <c:pt idx="1521">
                  <c:v>245.71196266448965</c:v>
                </c:pt>
                <c:pt idx="1522">
                  <c:v>243.19260915935871</c:v>
                </c:pt>
                <c:pt idx="1523">
                  <c:v>243.15887171881661</c:v>
                </c:pt>
                <c:pt idx="1524">
                  <c:v>242.1099304594822</c:v>
                </c:pt>
                <c:pt idx="1525">
                  <c:v>242.89276318165602</c:v>
                </c:pt>
                <c:pt idx="1526">
                  <c:v>241.78699031590668</c:v>
                </c:pt>
                <c:pt idx="1527">
                  <c:v>240.51534659538413</c:v>
                </c:pt>
                <c:pt idx="1528">
                  <c:v>240.05611039011706</c:v>
                </c:pt>
                <c:pt idx="1529">
                  <c:v>237.52733725049947</c:v>
                </c:pt>
                <c:pt idx="1530">
                  <c:v>235.29476540862419</c:v>
                </c:pt>
                <c:pt idx="1531">
                  <c:v>237.49353570884981</c:v>
                </c:pt>
                <c:pt idx="1532">
                  <c:v>236.90227761934926</c:v>
                </c:pt>
                <c:pt idx="1533">
                  <c:v>235.2072069708739</c:v>
                </c:pt>
                <c:pt idx="1534">
                  <c:v>234.67669794566612</c:v>
                </c:pt>
                <c:pt idx="1535">
                  <c:v>234.64519513269923</c:v>
                </c:pt>
                <c:pt idx="1536">
                  <c:v>232.22616411469909</c:v>
                </c:pt>
                <c:pt idx="1537">
                  <c:v>231.14445024091341</c:v>
                </c:pt>
                <c:pt idx="1538">
                  <c:v>229.10758357034013</c:v>
                </c:pt>
                <c:pt idx="1539">
                  <c:v>230.64598801025085</c:v>
                </c:pt>
                <c:pt idx="1540">
                  <c:v>233.9973345188539</c:v>
                </c:pt>
                <c:pt idx="1541">
                  <c:v>230.69767212138905</c:v>
                </c:pt>
                <c:pt idx="1542">
                  <c:v>236.12062885685862</c:v>
                </c:pt>
                <c:pt idx="1543">
                  <c:v>236.78690010961782</c:v>
                </c:pt>
                <c:pt idx="1544">
                  <c:v>235.92787933781659</c:v>
                </c:pt>
                <c:pt idx="1545">
                  <c:v>233.07096512115075</c:v>
                </c:pt>
                <c:pt idx="1546">
                  <c:v>232.2472156545885</c:v>
                </c:pt>
                <c:pt idx="1547">
                  <c:v>230.71698507367526</c:v>
                </c:pt>
                <c:pt idx="1548">
                  <c:v>231.71062389793136</c:v>
                </c:pt>
                <c:pt idx="1549">
                  <c:v>230.76094554955273</c:v>
                </c:pt>
                <c:pt idx="1550">
                  <c:v>233.17776703189645</c:v>
                </c:pt>
                <c:pt idx="1551">
                  <c:v>233.00432457687691</c:v>
                </c:pt>
                <c:pt idx="1552">
                  <c:v>232.06245044339761</c:v>
                </c:pt>
                <c:pt idx="1553">
                  <c:v>232.18597611831942</c:v>
                </c:pt>
                <c:pt idx="1554">
                  <c:v>230.31520568800636</c:v>
                </c:pt>
                <c:pt idx="1555">
                  <c:v>231.08617329845433</c:v>
                </c:pt>
                <c:pt idx="1556">
                  <c:v>229.44115164975338</c:v>
                </c:pt>
                <c:pt idx="1557">
                  <c:v>231.35286009020271</c:v>
                </c:pt>
                <c:pt idx="1558">
                  <c:v>229.81133629313354</c:v>
                </c:pt>
                <c:pt idx="1559">
                  <c:v>230.3654394809551</c:v>
                </c:pt>
                <c:pt idx="1560">
                  <c:v>231.6392972961396</c:v>
                </c:pt>
                <c:pt idx="1561">
                  <c:v>232.01593704236839</c:v>
                </c:pt>
                <c:pt idx="1562">
                  <c:v>230.71836370498349</c:v>
                </c:pt>
                <c:pt idx="1563">
                  <c:v>230.33821758177163</c:v>
                </c:pt>
                <c:pt idx="1564">
                  <c:v>230.88141716154004</c:v>
                </c:pt>
                <c:pt idx="1565">
                  <c:v>230.112399428109</c:v>
                </c:pt>
                <c:pt idx="1566">
                  <c:v>229.06958464599407</c:v>
                </c:pt>
                <c:pt idx="1567">
                  <c:v>228.63207266786992</c:v>
                </c:pt>
                <c:pt idx="1568">
                  <c:v>228.31927779259243</c:v>
                </c:pt>
                <c:pt idx="1569">
                  <c:v>226.14839439010751</c:v>
                </c:pt>
                <c:pt idx="1570">
                  <c:v>225.10802411081602</c:v>
                </c:pt>
                <c:pt idx="1571">
                  <c:v>224.58177379206751</c:v>
                </c:pt>
                <c:pt idx="1572">
                  <c:v>224.76573198066933</c:v>
                </c:pt>
                <c:pt idx="1573">
                  <c:v>221.88798475391258</c:v>
                </c:pt>
                <c:pt idx="1574">
                  <c:v>220.50581840127913</c:v>
                </c:pt>
                <c:pt idx="1575">
                  <c:v>224.6185617282475</c:v>
                </c:pt>
                <c:pt idx="1576">
                  <c:v>222.63252635677117</c:v>
                </c:pt>
                <c:pt idx="1577">
                  <c:v>223.99441395816848</c:v>
                </c:pt>
                <c:pt idx="1578">
                  <c:v>226.79785865154435</c:v>
                </c:pt>
                <c:pt idx="1579">
                  <c:v>225.11078892312401</c:v>
                </c:pt>
                <c:pt idx="1580">
                  <c:v>225.11078892312401</c:v>
                </c:pt>
                <c:pt idx="1581">
                  <c:v>225.32622008876015</c:v>
                </c:pt>
                <c:pt idx="1582">
                  <c:v>225.14379361650566</c:v>
                </c:pt>
                <c:pt idx="1583">
                  <c:v>224.90548823954137</c:v>
                </c:pt>
                <c:pt idx="1584">
                  <c:v>224.5352435788881</c:v>
                </c:pt>
                <c:pt idx="1585">
                  <c:v>224.66027364818859</c:v>
                </c:pt>
                <c:pt idx="1586">
                  <c:v>223.3972025781772</c:v>
                </c:pt>
                <c:pt idx="1587">
                  <c:v>223.709815559259</c:v>
                </c:pt>
                <c:pt idx="1588">
                  <c:v>223.55935415434834</c:v>
                </c:pt>
                <c:pt idx="1589">
                  <c:v>221.22825767467643</c:v>
                </c:pt>
                <c:pt idx="1590">
                  <c:v>223.80621820029592</c:v>
                </c:pt>
                <c:pt idx="1591">
                  <c:v>221.57393098817698</c:v>
                </c:pt>
                <c:pt idx="1592">
                  <c:v>222.12987312599785</c:v>
                </c:pt>
                <c:pt idx="1593">
                  <c:v>222.9424181055453</c:v>
                </c:pt>
                <c:pt idx="1594">
                  <c:v>222.20315060662418</c:v>
                </c:pt>
                <c:pt idx="1595">
                  <c:v>220.99924106167919</c:v>
                </c:pt>
                <c:pt idx="1596">
                  <c:v>220.99086562226796</c:v>
                </c:pt>
                <c:pt idx="1597">
                  <c:v>220.65370932778458</c:v>
                </c:pt>
                <c:pt idx="1598">
                  <c:v>219.67157911420614</c:v>
                </c:pt>
                <c:pt idx="1599">
                  <c:v>219.67157911420614</c:v>
                </c:pt>
                <c:pt idx="1600">
                  <c:v>218.92258538582942</c:v>
                </c:pt>
                <c:pt idx="1601">
                  <c:v>217.69249698633919</c:v>
                </c:pt>
                <c:pt idx="1602">
                  <c:v>217.62377219405556</c:v>
                </c:pt>
                <c:pt idx="1603">
                  <c:v>217.37720079920436</c:v>
                </c:pt>
                <c:pt idx="1604">
                  <c:v>217.5805281750705</c:v>
                </c:pt>
                <c:pt idx="1605">
                  <c:v>217.56680403512712</c:v>
                </c:pt>
                <c:pt idx="1606">
                  <c:v>215.92617488871571</c:v>
                </c:pt>
                <c:pt idx="1607">
                  <c:v>215.35035197600098</c:v>
                </c:pt>
                <c:pt idx="1608">
                  <c:v>215.97760851383808</c:v>
                </c:pt>
                <c:pt idx="1609">
                  <c:v>216.6530024980656</c:v>
                </c:pt>
                <c:pt idx="1610">
                  <c:v>215.60390088753252</c:v>
                </c:pt>
                <c:pt idx="1611">
                  <c:v>216.05526614961542</c:v>
                </c:pt>
                <c:pt idx="1612">
                  <c:v>210.66265664365082</c:v>
                </c:pt>
                <c:pt idx="1613">
                  <c:v>207.15197563727412</c:v>
                </c:pt>
                <c:pt idx="1614">
                  <c:v>209.44543924700397</c:v>
                </c:pt>
                <c:pt idx="1615">
                  <c:v>210.66835002458726</c:v>
                </c:pt>
                <c:pt idx="1616">
                  <c:v>211.15689656149576</c:v>
                </c:pt>
                <c:pt idx="1617">
                  <c:v>213.14106945536423</c:v>
                </c:pt>
                <c:pt idx="1618">
                  <c:v>211.93264763267297</c:v>
                </c:pt>
                <c:pt idx="1619">
                  <c:v>213.54555763751137</c:v>
                </c:pt>
                <c:pt idx="1620">
                  <c:v>211.11685352181206</c:v>
                </c:pt>
                <c:pt idx="1621">
                  <c:v>208.63661347609442</c:v>
                </c:pt>
                <c:pt idx="1622">
                  <c:v>209.4951111007976</c:v>
                </c:pt>
                <c:pt idx="1623">
                  <c:v>210.77307530344206</c:v>
                </c:pt>
                <c:pt idx="1624">
                  <c:v>210.63180560420324</c:v>
                </c:pt>
                <c:pt idx="1625">
                  <c:v>209.26077659585772</c:v>
                </c:pt>
                <c:pt idx="1626">
                  <c:v>209.18160537898299</c:v>
                </c:pt>
                <c:pt idx="1627">
                  <c:v>208.55637164039314</c:v>
                </c:pt>
                <c:pt idx="1628">
                  <c:v>207.81527927290554</c:v>
                </c:pt>
                <c:pt idx="1629">
                  <c:v>207.42051462721193</c:v>
                </c:pt>
                <c:pt idx="1630">
                  <c:v>207.77149621593821</c:v>
                </c:pt>
                <c:pt idx="1631">
                  <c:v>208.75987696705903</c:v>
                </c:pt>
                <c:pt idx="1632">
                  <c:v>208.72610930764034</c:v>
                </c:pt>
                <c:pt idx="1633">
                  <c:v>207.8047972296757</c:v>
                </c:pt>
                <c:pt idx="1634">
                  <c:v>206.12331734952031</c:v>
                </c:pt>
                <c:pt idx="1635">
                  <c:v>207.18665502664697</c:v>
                </c:pt>
                <c:pt idx="1636">
                  <c:v>207.60201868197436</c:v>
                </c:pt>
                <c:pt idx="1637">
                  <c:v>204.90312568403425</c:v>
                </c:pt>
                <c:pt idx="1638">
                  <c:v>204.90312568403425</c:v>
                </c:pt>
                <c:pt idx="1639">
                  <c:v>204.42555733245865</c:v>
                </c:pt>
                <c:pt idx="1640">
                  <c:v>204.2724308027839</c:v>
                </c:pt>
                <c:pt idx="1641">
                  <c:v>200.2807353077483</c:v>
                </c:pt>
                <c:pt idx="1642">
                  <c:v>199.29669276783659</c:v>
                </c:pt>
                <c:pt idx="1643">
                  <c:v>199.60100464662682</c:v>
                </c:pt>
                <c:pt idx="1644">
                  <c:v>202.32985527891603</c:v>
                </c:pt>
                <c:pt idx="1645">
                  <c:v>203.07505424005993</c:v>
                </c:pt>
                <c:pt idx="1646">
                  <c:v>203.04867850167903</c:v>
                </c:pt>
                <c:pt idx="1647">
                  <c:v>202.69508450230509</c:v>
                </c:pt>
                <c:pt idx="1648">
                  <c:v>205.1978814452701</c:v>
                </c:pt>
                <c:pt idx="1649">
                  <c:v>209.99103235819118</c:v>
                </c:pt>
                <c:pt idx="1650">
                  <c:v>208.34918412879375</c:v>
                </c:pt>
                <c:pt idx="1651">
                  <c:v>207.87482648986702</c:v>
                </c:pt>
                <c:pt idx="1652">
                  <c:v>209.84020865539986</c:v>
                </c:pt>
                <c:pt idx="1653">
                  <c:v>207.55582253571845</c:v>
                </c:pt>
                <c:pt idx="1654">
                  <c:v>207.49633885603473</c:v>
                </c:pt>
                <c:pt idx="1655">
                  <c:v>207.49633885603473</c:v>
                </c:pt>
                <c:pt idx="1656">
                  <c:v>207.49633885603473</c:v>
                </c:pt>
                <c:pt idx="1657">
                  <c:v>207.64739498471565</c:v>
                </c:pt>
                <c:pt idx="1658">
                  <c:v>207.02329577116788</c:v>
                </c:pt>
                <c:pt idx="1659">
                  <c:v>207.66258905352629</c:v>
                </c:pt>
                <c:pt idx="1660">
                  <c:v>210.7060342175549</c:v>
                </c:pt>
                <c:pt idx="1661">
                  <c:v>210.60879093347307</c:v>
                </c:pt>
                <c:pt idx="1662">
                  <c:v>214.15376082548451</c:v>
                </c:pt>
                <c:pt idx="1663">
                  <c:v>214.66697232959388</c:v>
                </c:pt>
                <c:pt idx="1664">
                  <c:v>213.76149871560298</c:v>
                </c:pt>
                <c:pt idx="1665">
                  <c:v>211.58776124720308</c:v>
                </c:pt>
                <c:pt idx="1666">
                  <c:v>209.89194442936204</c:v>
                </c:pt>
                <c:pt idx="1667">
                  <c:v>210.51235859537107</c:v>
                </c:pt>
                <c:pt idx="1668">
                  <c:v>210.43589556135882</c:v>
                </c:pt>
                <c:pt idx="1669">
                  <c:v>211.73051935858126</c:v>
                </c:pt>
                <c:pt idx="1670">
                  <c:v>213.83907818614446</c:v>
                </c:pt>
                <c:pt idx="1671">
                  <c:v>214.58093084684018</c:v>
                </c:pt>
                <c:pt idx="1672">
                  <c:v>214.57751690553857</c:v>
                </c:pt>
                <c:pt idx="1673">
                  <c:v>213.0471014852755</c:v>
                </c:pt>
                <c:pt idx="1674">
                  <c:v>212.23027216944791</c:v>
                </c:pt>
                <c:pt idx="1675">
                  <c:v>212.03107471211746</c:v>
                </c:pt>
                <c:pt idx="1676">
                  <c:v>211.46030326561061</c:v>
                </c:pt>
                <c:pt idx="1677">
                  <c:v>212.41079889036905</c:v>
                </c:pt>
                <c:pt idx="1678">
                  <c:v>210.36614355685788</c:v>
                </c:pt>
                <c:pt idx="1679">
                  <c:v>211.53652076355036</c:v>
                </c:pt>
                <c:pt idx="1680">
                  <c:v>213.75675295842655</c:v>
                </c:pt>
                <c:pt idx="1681">
                  <c:v>214.23585332771165</c:v>
                </c:pt>
                <c:pt idx="1682">
                  <c:v>214.2513269872893</c:v>
                </c:pt>
                <c:pt idx="1683">
                  <c:v>214.33589492519724</c:v>
                </c:pt>
                <c:pt idx="1684">
                  <c:v>214.07793054147098</c:v>
                </c:pt>
                <c:pt idx="1685">
                  <c:v>214.34806888445871</c:v>
                </c:pt>
                <c:pt idx="1686">
                  <c:v>215.01052575661009</c:v>
                </c:pt>
                <c:pt idx="1687">
                  <c:v>214.16083169996773</c:v>
                </c:pt>
                <c:pt idx="1688">
                  <c:v>210.69611737788202</c:v>
                </c:pt>
                <c:pt idx="1689">
                  <c:v>210.20077436539637</c:v>
                </c:pt>
                <c:pt idx="1690">
                  <c:v>209.54155847300285</c:v>
                </c:pt>
                <c:pt idx="1691">
                  <c:v>210.82445481467607</c:v>
                </c:pt>
                <c:pt idx="1692">
                  <c:v>209.96285437341365</c:v>
                </c:pt>
                <c:pt idx="1693">
                  <c:v>205.73032627476354</c:v>
                </c:pt>
                <c:pt idx="1694">
                  <c:v>205.89794171598754</c:v>
                </c:pt>
                <c:pt idx="1695">
                  <c:v>206.13346600032537</c:v>
                </c:pt>
                <c:pt idx="1696">
                  <c:v>206.13346600032537</c:v>
                </c:pt>
                <c:pt idx="1697">
                  <c:v>205.09047374452643</c:v>
                </c:pt>
                <c:pt idx="1698">
                  <c:v>206.67577461611125</c:v>
                </c:pt>
                <c:pt idx="1699">
                  <c:v>206.45230432885003</c:v>
                </c:pt>
                <c:pt idx="1700">
                  <c:v>206.606158282813</c:v>
                </c:pt>
                <c:pt idx="1701">
                  <c:v>206.7057472132193</c:v>
                </c:pt>
                <c:pt idx="1702">
                  <c:v>205.35038633999218</c:v>
                </c:pt>
                <c:pt idx="1703">
                  <c:v>207.01845762408232</c:v>
                </c:pt>
                <c:pt idx="1704">
                  <c:v>206.95838992049519</c:v>
                </c:pt>
                <c:pt idx="1705">
                  <c:v>207.68086465133817</c:v>
                </c:pt>
                <c:pt idx="1706">
                  <c:v>207.68122447724485</c:v>
                </c:pt>
                <c:pt idx="1707">
                  <c:v>207.29285850024812</c:v>
                </c:pt>
                <c:pt idx="1708">
                  <c:v>205.81538403206531</c:v>
                </c:pt>
                <c:pt idx="1709">
                  <c:v>205.50768503265476</c:v>
                </c:pt>
                <c:pt idx="1710">
                  <c:v>205.49825669435947</c:v>
                </c:pt>
                <c:pt idx="1711">
                  <c:v>205.71669090363235</c:v>
                </c:pt>
                <c:pt idx="1712">
                  <c:v>205.26098619695836</c:v>
                </c:pt>
                <c:pt idx="1713">
                  <c:v>205.08710824349527</c:v>
                </c:pt>
                <c:pt idx="1714">
                  <c:v>204.89528401826772</c:v>
                </c:pt>
                <c:pt idx="1715">
                  <c:v>203.85067069898693</c:v>
                </c:pt>
                <c:pt idx="1716">
                  <c:v>203.3723012130225</c:v>
                </c:pt>
                <c:pt idx="1717">
                  <c:v>199.54806909684885</c:v>
                </c:pt>
                <c:pt idx="1718">
                  <c:v>201.01387692543454</c:v>
                </c:pt>
                <c:pt idx="1719">
                  <c:v>201.59302203119574</c:v>
                </c:pt>
                <c:pt idx="1720">
                  <c:v>202.46526024290864</c:v>
                </c:pt>
                <c:pt idx="1721">
                  <c:v>202.55605414774439</c:v>
                </c:pt>
                <c:pt idx="1722">
                  <c:v>198.75225112650497</c:v>
                </c:pt>
                <c:pt idx="1723">
                  <c:v>195.51262339389041</c:v>
                </c:pt>
                <c:pt idx="1724">
                  <c:v>195.57044100209322</c:v>
                </c:pt>
                <c:pt idx="1725">
                  <c:v>197.35368837970003</c:v>
                </c:pt>
                <c:pt idx="1726">
                  <c:v>199.12369660183572</c:v>
                </c:pt>
                <c:pt idx="1727">
                  <c:v>201.14325769847903</c:v>
                </c:pt>
                <c:pt idx="1728">
                  <c:v>200.57726079615108</c:v>
                </c:pt>
                <c:pt idx="1729">
                  <c:v>199.21626363989839</c:v>
                </c:pt>
                <c:pt idx="1730">
                  <c:v>197.75099162154305</c:v>
                </c:pt>
                <c:pt idx="1731">
                  <c:v>198.20974479147392</c:v>
                </c:pt>
                <c:pt idx="1732">
                  <c:v>194.98773249207139</c:v>
                </c:pt>
                <c:pt idx="1733">
                  <c:v>195.96471436042225</c:v>
                </c:pt>
                <c:pt idx="1734">
                  <c:v>195.94374075851749</c:v>
                </c:pt>
                <c:pt idx="1735">
                  <c:v>197.54687054819897</c:v>
                </c:pt>
                <c:pt idx="1736">
                  <c:v>197.86873243803046</c:v>
                </c:pt>
                <c:pt idx="1737">
                  <c:v>199.68297808210031</c:v>
                </c:pt>
                <c:pt idx="1738">
                  <c:v>200.6203245147899</c:v>
                </c:pt>
                <c:pt idx="1739">
                  <c:v>200.6203245147899</c:v>
                </c:pt>
                <c:pt idx="1740">
                  <c:v>199.33284375628133</c:v>
                </c:pt>
                <c:pt idx="1741">
                  <c:v>198.83145105731504</c:v>
                </c:pt>
                <c:pt idx="1742">
                  <c:v>193.98924196758253</c:v>
                </c:pt>
                <c:pt idx="1743">
                  <c:v>194.38951536640562</c:v>
                </c:pt>
                <c:pt idx="1744">
                  <c:v>192.61276658490024</c:v>
                </c:pt>
                <c:pt idx="1745">
                  <c:v>191.6977855479721</c:v>
                </c:pt>
                <c:pt idx="1746">
                  <c:v>194.78228943396559</c:v>
                </c:pt>
                <c:pt idx="1747">
                  <c:v>193.394847978158</c:v>
                </c:pt>
                <c:pt idx="1748">
                  <c:v>197.76746466385174</c:v>
                </c:pt>
                <c:pt idx="1749">
                  <c:v>198.09339209586608</c:v>
                </c:pt>
                <c:pt idx="1750">
                  <c:v>196.16309488928931</c:v>
                </c:pt>
                <c:pt idx="1751">
                  <c:v>195.87659186005493</c:v>
                </c:pt>
                <c:pt idx="1752">
                  <c:v>193.87204373425584</c:v>
                </c:pt>
                <c:pt idx="1753">
                  <c:v>191.79437034547499</c:v>
                </c:pt>
                <c:pt idx="1754">
                  <c:v>193.07895613958928</c:v>
                </c:pt>
                <c:pt idx="1755">
                  <c:v>193.28203508725744</c:v>
                </c:pt>
                <c:pt idx="1756">
                  <c:v>191.72270793172729</c:v>
                </c:pt>
                <c:pt idx="1757">
                  <c:v>191.7345271327325</c:v>
                </c:pt>
                <c:pt idx="1758">
                  <c:v>187.36349919732248</c:v>
                </c:pt>
                <c:pt idx="1759">
                  <c:v>186.29086279564433</c:v>
                </c:pt>
                <c:pt idx="1760">
                  <c:v>186.26606531032581</c:v>
                </c:pt>
                <c:pt idx="1761">
                  <c:v>190.96333757075564</c:v>
                </c:pt>
                <c:pt idx="1762">
                  <c:v>191.37855416834552</c:v>
                </c:pt>
                <c:pt idx="1763">
                  <c:v>194.10266035975391</c:v>
                </c:pt>
                <c:pt idx="1764">
                  <c:v>191.94531189844741</c:v>
                </c:pt>
                <c:pt idx="1765">
                  <c:v>191.94531189844741</c:v>
                </c:pt>
                <c:pt idx="1766">
                  <c:v>192.36112426065387</c:v>
                </c:pt>
                <c:pt idx="1767">
                  <c:v>192.06580439007314</c:v>
                </c:pt>
                <c:pt idx="1768">
                  <c:v>191.73340862863043</c:v>
                </c:pt>
                <c:pt idx="1769">
                  <c:v>191.63583546755132</c:v>
                </c:pt>
                <c:pt idx="1770">
                  <c:v>188.60849528424336</c:v>
                </c:pt>
                <c:pt idx="1771">
                  <c:v>190.01120452132403</c:v>
                </c:pt>
                <c:pt idx="1772">
                  <c:v>192.89506499832433</c:v>
                </c:pt>
                <c:pt idx="1773">
                  <c:v>193.68154030948148</c:v>
                </c:pt>
                <c:pt idx="1774">
                  <c:v>194.76512056447766</c:v>
                </c:pt>
                <c:pt idx="1775">
                  <c:v>196.9340674919961</c:v>
                </c:pt>
                <c:pt idx="1776">
                  <c:v>197.58143038315495</c:v>
                </c:pt>
                <c:pt idx="1777">
                  <c:v>197.0246987388297</c:v>
                </c:pt>
                <c:pt idx="1778">
                  <c:v>198.2984587409218</c:v>
                </c:pt>
                <c:pt idx="1779">
                  <c:v>199.12376293809649</c:v>
                </c:pt>
                <c:pt idx="1780">
                  <c:v>199.04983102776234</c:v>
                </c:pt>
                <c:pt idx="1781">
                  <c:v>202.31194205560666</c:v>
                </c:pt>
                <c:pt idx="1782">
                  <c:v>203.83676018522934</c:v>
                </c:pt>
                <c:pt idx="1783">
                  <c:v>204.32475038031868</c:v>
                </c:pt>
                <c:pt idx="1784">
                  <c:v>203.17426062125205</c:v>
                </c:pt>
                <c:pt idx="1785">
                  <c:v>203.96192187215667</c:v>
                </c:pt>
                <c:pt idx="1786">
                  <c:v>203.46670752095056</c:v>
                </c:pt>
                <c:pt idx="1787">
                  <c:v>199.35712028168783</c:v>
                </c:pt>
                <c:pt idx="1788">
                  <c:v>198.62658273332946</c:v>
                </c:pt>
                <c:pt idx="1789">
                  <c:v>200.3064387170264</c:v>
                </c:pt>
                <c:pt idx="1790">
                  <c:v>200.06722576026556</c:v>
                </c:pt>
                <c:pt idx="1791">
                  <c:v>201.25216725798333</c:v>
                </c:pt>
                <c:pt idx="1792">
                  <c:v>202.07035937055875</c:v>
                </c:pt>
                <c:pt idx="1793">
                  <c:v>198.98787617704906</c:v>
                </c:pt>
                <c:pt idx="1794">
                  <c:v>199.08848574373991</c:v>
                </c:pt>
                <c:pt idx="1795">
                  <c:v>201.59919256170889</c:v>
                </c:pt>
                <c:pt idx="1796">
                  <c:v>198.8568592134464</c:v>
                </c:pt>
                <c:pt idx="1797">
                  <c:v>197.35806376758563</c:v>
                </c:pt>
                <c:pt idx="1798">
                  <c:v>203.08830743813084</c:v>
                </c:pt>
                <c:pt idx="1799">
                  <c:v>203.14342952932719</c:v>
                </c:pt>
                <c:pt idx="1800">
                  <c:v>205.23255097380851</c:v>
                </c:pt>
                <c:pt idx="1801">
                  <c:v>206.0056038890209</c:v>
                </c:pt>
                <c:pt idx="1802">
                  <c:v>204.45761338315984</c:v>
                </c:pt>
                <c:pt idx="1803">
                  <c:v>203.70307950845995</c:v>
                </c:pt>
                <c:pt idx="1804">
                  <c:v>204.02678557298893</c:v>
                </c:pt>
                <c:pt idx="1805">
                  <c:v>204.99018940647485</c:v>
                </c:pt>
                <c:pt idx="1806">
                  <c:v>205.54819318529377</c:v>
                </c:pt>
                <c:pt idx="1807">
                  <c:v>202.73238507344047</c:v>
                </c:pt>
                <c:pt idx="1808">
                  <c:v>202.10506786870434</c:v>
                </c:pt>
                <c:pt idx="1809">
                  <c:v>203.56131570408405</c:v>
                </c:pt>
                <c:pt idx="1810">
                  <c:v>203.9350385196455</c:v>
                </c:pt>
                <c:pt idx="1811">
                  <c:v>204.54605086150207</c:v>
                </c:pt>
                <c:pt idx="1812">
                  <c:v>203.73587309032467</c:v>
                </c:pt>
                <c:pt idx="1813">
                  <c:v>203.5068461295551</c:v>
                </c:pt>
                <c:pt idx="1814">
                  <c:v>202.29639463786643</c:v>
                </c:pt>
                <c:pt idx="1815">
                  <c:v>202.53246092882421</c:v>
                </c:pt>
                <c:pt idx="1816">
                  <c:v>198.85735931792678</c:v>
                </c:pt>
                <c:pt idx="1817">
                  <c:v>198.81202510171951</c:v>
                </c:pt>
                <c:pt idx="1818">
                  <c:v>198.09320403363373</c:v>
                </c:pt>
                <c:pt idx="1819">
                  <c:v>196.14824417366316</c:v>
                </c:pt>
                <c:pt idx="1820">
                  <c:v>194.7454321203291</c:v>
                </c:pt>
                <c:pt idx="1821">
                  <c:v>197.77890063886775</c:v>
                </c:pt>
                <c:pt idx="1822">
                  <c:v>198.53630631801173</c:v>
                </c:pt>
                <c:pt idx="1823">
                  <c:v>199.17443448441827</c:v>
                </c:pt>
                <c:pt idx="1824">
                  <c:v>197.94344723952452</c:v>
                </c:pt>
                <c:pt idx="1825">
                  <c:v>198.85154529315164</c:v>
                </c:pt>
                <c:pt idx="1826">
                  <c:v>198.15452336719034</c:v>
                </c:pt>
                <c:pt idx="1827">
                  <c:v>197.86873272723159</c:v>
                </c:pt>
                <c:pt idx="1828">
                  <c:v>197.51235043021148</c:v>
                </c:pt>
                <c:pt idx="1829">
                  <c:v>196.63409009563955</c:v>
                </c:pt>
                <c:pt idx="1830">
                  <c:v>197.28510707544285</c:v>
                </c:pt>
                <c:pt idx="1831">
                  <c:v>197.13880494250466</c:v>
                </c:pt>
                <c:pt idx="1832">
                  <c:v>197.13880494250466</c:v>
                </c:pt>
                <c:pt idx="1833">
                  <c:v>196.67188994636538</c:v>
                </c:pt>
                <c:pt idx="1834">
                  <c:v>194.4985717682892</c:v>
                </c:pt>
                <c:pt idx="1835">
                  <c:v>195.48443455501899</c:v>
                </c:pt>
                <c:pt idx="1836">
                  <c:v>195.63718758014576</c:v>
                </c:pt>
                <c:pt idx="1837">
                  <c:v>194.27305324943799</c:v>
                </c:pt>
                <c:pt idx="1838">
                  <c:v>195.61585094236301</c:v>
                </c:pt>
                <c:pt idx="1839">
                  <c:v>195.32525004344211</c:v>
                </c:pt>
                <c:pt idx="1840">
                  <c:v>194.83403365076029</c:v>
                </c:pt>
                <c:pt idx="1841">
                  <c:v>194.43762451745573</c:v>
                </c:pt>
                <c:pt idx="1842">
                  <c:v>194.51611006117139</c:v>
                </c:pt>
                <c:pt idx="1843">
                  <c:v>191.69237202108243</c:v>
                </c:pt>
                <c:pt idx="1844">
                  <c:v>191.46745907514915</c:v>
                </c:pt>
                <c:pt idx="1845">
                  <c:v>189.73876695306234</c:v>
                </c:pt>
                <c:pt idx="1846">
                  <c:v>189.82519167575822</c:v>
                </c:pt>
                <c:pt idx="1847">
                  <c:v>190.2986748230237</c:v>
                </c:pt>
                <c:pt idx="1848">
                  <c:v>191.68481770645735</c:v>
                </c:pt>
                <c:pt idx="1849">
                  <c:v>190.0353628703941</c:v>
                </c:pt>
                <c:pt idx="1850">
                  <c:v>190.22519405068067</c:v>
                </c:pt>
                <c:pt idx="1851">
                  <c:v>190.13267956026806</c:v>
                </c:pt>
                <c:pt idx="1852">
                  <c:v>190.00063021224486</c:v>
                </c:pt>
                <c:pt idx="1853">
                  <c:v>189.06141365433234</c:v>
                </c:pt>
                <c:pt idx="1854">
                  <c:v>186.9542536818696</c:v>
                </c:pt>
                <c:pt idx="1855">
                  <c:v>186.29304014365647</c:v>
                </c:pt>
                <c:pt idx="1856">
                  <c:v>186.29304014365647</c:v>
                </c:pt>
                <c:pt idx="1857">
                  <c:v>187.21957143241153</c:v>
                </c:pt>
                <c:pt idx="1858">
                  <c:v>186.77735665051767</c:v>
                </c:pt>
                <c:pt idx="1859">
                  <c:v>186.7008429950472</c:v>
                </c:pt>
                <c:pt idx="1860">
                  <c:v>185.05437355698652</c:v>
                </c:pt>
                <c:pt idx="1861">
                  <c:v>184.63224662145745</c:v>
                </c:pt>
                <c:pt idx="1862">
                  <c:v>185.03171941557889</c:v>
                </c:pt>
                <c:pt idx="1863">
                  <c:v>184.48859049138355</c:v>
                </c:pt>
                <c:pt idx="1864">
                  <c:v>184.41488202969705</c:v>
                </c:pt>
                <c:pt idx="1865">
                  <c:v>181.60027494359886</c:v>
                </c:pt>
                <c:pt idx="1866">
                  <c:v>182.37243895217151</c:v>
                </c:pt>
                <c:pt idx="1867">
                  <c:v>180.43584272090783</c:v>
                </c:pt>
                <c:pt idx="1868">
                  <c:v>182.65721046652692</c:v>
                </c:pt>
                <c:pt idx="1869">
                  <c:v>181.01975539089489</c:v>
                </c:pt>
                <c:pt idx="1870">
                  <c:v>179.49063082009934</c:v>
                </c:pt>
                <c:pt idx="1871">
                  <c:v>179.13854322540502</c:v>
                </c:pt>
                <c:pt idx="1872">
                  <c:v>173.92315087211162</c:v>
                </c:pt>
                <c:pt idx="1873">
                  <c:v>175.98522841909991</c:v>
                </c:pt>
                <c:pt idx="1874">
                  <c:v>175.41759749078503</c:v>
                </c:pt>
                <c:pt idx="1875">
                  <c:v>174.83488252354883</c:v>
                </c:pt>
                <c:pt idx="1876">
                  <c:v>176.8233077114779</c:v>
                </c:pt>
                <c:pt idx="1877">
                  <c:v>178.33792366400763</c:v>
                </c:pt>
                <c:pt idx="1878">
                  <c:v>181.02893844316671</c:v>
                </c:pt>
                <c:pt idx="1879">
                  <c:v>178.02275965115518</c:v>
                </c:pt>
                <c:pt idx="1880">
                  <c:v>181.86383842274253</c:v>
                </c:pt>
                <c:pt idx="1881">
                  <c:v>181.44539654723525</c:v>
                </c:pt>
                <c:pt idx="1882">
                  <c:v>181.24217780658077</c:v>
                </c:pt>
                <c:pt idx="1883">
                  <c:v>179.38812843291748</c:v>
                </c:pt>
                <c:pt idx="1884">
                  <c:v>179.42446444620265</c:v>
                </c:pt>
                <c:pt idx="1885">
                  <c:v>179.76147803196449</c:v>
                </c:pt>
                <c:pt idx="1886">
                  <c:v>172.27409250237281</c:v>
                </c:pt>
                <c:pt idx="1887">
                  <c:v>171.831497971174</c:v>
                </c:pt>
                <c:pt idx="1888">
                  <c:v>166.92747619623887</c:v>
                </c:pt>
                <c:pt idx="1889">
                  <c:v>167.35116031578124</c:v>
                </c:pt>
                <c:pt idx="1890">
                  <c:v>167.35116031578124</c:v>
                </c:pt>
                <c:pt idx="1891">
                  <c:v>171.12557556200417</c:v>
                </c:pt>
                <c:pt idx="1892">
                  <c:v>171.82346747482674</c:v>
                </c:pt>
                <c:pt idx="1893">
                  <c:v>175.08009818210272</c:v>
                </c:pt>
                <c:pt idx="1894">
                  <c:v>175.13661680712374</c:v>
                </c:pt>
                <c:pt idx="1895">
                  <c:v>178.12674858565239</c:v>
                </c:pt>
                <c:pt idx="1896">
                  <c:v>181.08374173992669</c:v>
                </c:pt>
                <c:pt idx="1897">
                  <c:v>180.18335196401014</c:v>
                </c:pt>
                <c:pt idx="1898">
                  <c:v>181.89862079292254</c:v>
                </c:pt>
                <c:pt idx="1899">
                  <c:v>178.42060984230895</c:v>
                </c:pt>
                <c:pt idx="1900">
                  <c:v>176.87186829600114</c:v>
                </c:pt>
                <c:pt idx="1901">
                  <c:v>183.59143636101567</c:v>
                </c:pt>
                <c:pt idx="1902">
                  <c:v>181.3531490102967</c:v>
                </c:pt>
                <c:pt idx="1903">
                  <c:v>180.20442279535411</c:v>
                </c:pt>
                <c:pt idx="1904">
                  <c:v>181.34199623442507</c:v>
                </c:pt>
                <c:pt idx="1905">
                  <c:v>177.96324264273954</c:v>
                </c:pt>
                <c:pt idx="1906">
                  <c:v>175.12623516774357</c:v>
                </c:pt>
                <c:pt idx="1907">
                  <c:v>180.15962450801376</c:v>
                </c:pt>
                <c:pt idx="1908">
                  <c:v>184.72876846118135</c:v>
                </c:pt>
                <c:pt idx="1909">
                  <c:v>184.65177760913761</c:v>
                </c:pt>
                <c:pt idx="1910">
                  <c:v>178.51984171514886</c:v>
                </c:pt>
                <c:pt idx="1911">
                  <c:v>176.65663990757906</c:v>
                </c:pt>
                <c:pt idx="1912">
                  <c:v>180.27080083732912</c:v>
                </c:pt>
                <c:pt idx="1913">
                  <c:v>177.97709523206947</c:v>
                </c:pt>
                <c:pt idx="1914">
                  <c:v>174.68698839814178</c:v>
                </c:pt>
                <c:pt idx="1915">
                  <c:v>173.89012399717362</c:v>
                </c:pt>
                <c:pt idx="1916">
                  <c:v>176.09039973899391</c:v>
                </c:pt>
                <c:pt idx="1917">
                  <c:v>172.56680889807987</c:v>
                </c:pt>
                <c:pt idx="1918">
                  <c:v>175.96933564168026</c:v>
                </c:pt>
                <c:pt idx="1919">
                  <c:v>172.9633940055478</c:v>
                </c:pt>
                <c:pt idx="1920">
                  <c:v>173.4650398372579</c:v>
                </c:pt>
                <c:pt idx="1921">
                  <c:v>171.75522768193878</c:v>
                </c:pt>
                <c:pt idx="1922">
                  <c:v>171.65933290737149</c:v>
                </c:pt>
                <c:pt idx="1923">
                  <c:v>165.99559869028403</c:v>
                </c:pt>
                <c:pt idx="1924">
                  <c:v>167.35725351710317</c:v>
                </c:pt>
                <c:pt idx="1925">
                  <c:v>164.33369312164393</c:v>
                </c:pt>
                <c:pt idx="1926">
                  <c:v>161.36646840190824</c:v>
                </c:pt>
                <c:pt idx="1927">
                  <c:v>157.79667365129461</c:v>
                </c:pt>
                <c:pt idx="1928">
                  <c:v>162.40939546600947</c:v>
                </c:pt>
                <c:pt idx="1929">
                  <c:v>166.56813019159659</c:v>
                </c:pt>
                <c:pt idx="1930">
                  <c:v>165.2196480862674</c:v>
                </c:pt>
                <c:pt idx="1931">
                  <c:v>168.66789854463815</c:v>
                </c:pt>
                <c:pt idx="1932">
                  <c:v>166.88259688396687</c:v>
                </c:pt>
                <c:pt idx="1933">
                  <c:v>163.07737814915845</c:v>
                </c:pt>
                <c:pt idx="1934">
                  <c:v>162.0703028401247</c:v>
                </c:pt>
                <c:pt idx="1935">
                  <c:v>167.4072108340371</c:v>
                </c:pt>
                <c:pt idx="1936">
                  <c:v>172.4700313100754</c:v>
                </c:pt>
                <c:pt idx="1937">
                  <c:v>172.75178044824347</c:v>
                </c:pt>
                <c:pt idx="1938">
                  <c:v>174.46110872387089</c:v>
                </c:pt>
                <c:pt idx="1939">
                  <c:v>173.46774421856867</c:v>
                </c:pt>
                <c:pt idx="1940">
                  <c:v>170.5053962201367</c:v>
                </c:pt>
                <c:pt idx="1941">
                  <c:v>168.23784630195081</c:v>
                </c:pt>
                <c:pt idx="1942">
                  <c:v>166.65815796432034</c:v>
                </c:pt>
                <c:pt idx="1943">
                  <c:v>165.49510978874792</c:v>
                </c:pt>
                <c:pt idx="1944">
                  <c:v>170.03270484937855</c:v>
                </c:pt>
                <c:pt idx="1945">
                  <c:v>171.85200063570846</c:v>
                </c:pt>
                <c:pt idx="1946">
                  <c:v>167.02581973658249</c:v>
                </c:pt>
                <c:pt idx="1947">
                  <c:v>168.2728586189815</c:v>
                </c:pt>
                <c:pt idx="1948">
                  <c:v>168.2728586189815</c:v>
                </c:pt>
                <c:pt idx="1949">
                  <c:v>172.63011600825587</c:v>
                </c:pt>
                <c:pt idx="1950">
                  <c:v>174.68988931399966</c:v>
                </c:pt>
                <c:pt idx="1951">
                  <c:v>173.81358450660682</c:v>
                </c:pt>
                <c:pt idx="1952">
                  <c:v>173.3661872866455</c:v>
                </c:pt>
                <c:pt idx="1953">
                  <c:v>168.57677544782754</c:v>
                </c:pt>
                <c:pt idx="1954">
                  <c:v>166.0409775850168</c:v>
                </c:pt>
                <c:pt idx="1955">
                  <c:v>168.66293771917219</c:v>
                </c:pt>
                <c:pt idx="1956">
                  <c:v>166.45585473029669</c:v>
                </c:pt>
                <c:pt idx="1957">
                  <c:v>160.93600793832471</c:v>
                </c:pt>
                <c:pt idx="1958">
                  <c:v>160.89396984247867</c:v>
                </c:pt>
                <c:pt idx="1959">
                  <c:v>163.34569782482907</c:v>
                </c:pt>
                <c:pt idx="1960">
                  <c:v>170.95769570797657</c:v>
                </c:pt>
                <c:pt idx="1961">
                  <c:v>170.74814039022033</c:v>
                </c:pt>
                <c:pt idx="1962">
                  <c:v>172.39599860192513</c:v>
                </c:pt>
                <c:pt idx="1963">
                  <c:v>168.70840293075173</c:v>
                </c:pt>
                <c:pt idx="1964">
                  <c:v>167.82209751028847</c:v>
                </c:pt>
                <c:pt idx="1965">
                  <c:v>160.36924075406904</c:v>
                </c:pt>
                <c:pt idx="1966">
                  <c:v>167.70637474280494</c:v>
                </c:pt>
                <c:pt idx="1967">
                  <c:v>160.11184741016339</c:v>
                </c:pt>
                <c:pt idx="1968">
                  <c:v>171.51537966405803</c:v>
                </c:pt>
                <c:pt idx="1969">
                  <c:v>171.61280025268468</c:v>
                </c:pt>
                <c:pt idx="1970">
                  <c:v>180.22306023806678</c:v>
                </c:pt>
                <c:pt idx="1971">
                  <c:v>179.25896738708286</c:v>
                </c:pt>
                <c:pt idx="1972">
                  <c:v>183.96100905578578</c:v>
                </c:pt>
                <c:pt idx="1973">
                  <c:v>184.72448076916595</c:v>
                </c:pt>
                <c:pt idx="1974">
                  <c:v>185.92307702995586</c:v>
                </c:pt>
                <c:pt idx="1975">
                  <c:v>186.50841282152928</c:v>
                </c:pt>
                <c:pt idx="1976">
                  <c:v>190.36575492573496</c:v>
                </c:pt>
                <c:pt idx="1977">
                  <c:v>191.15045593881675</c:v>
                </c:pt>
                <c:pt idx="1978">
                  <c:v>192.23295890998443</c:v>
                </c:pt>
                <c:pt idx="1979">
                  <c:v>192.05492465069676</c:v>
                </c:pt>
                <c:pt idx="1980">
                  <c:v>189.47240150924395</c:v>
                </c:pt>
                <c:pt idx="1981">
                  <c:v>189.57215962542458</c:v>
                </c:pt>
                <c:pt idx="1982">
                  <c:v>186.53009538653259</c:v>
                </c:pt>
                <c:pt idx="1983">
                  <c:v>188.05265435956892</c:v>
                </c:pt>
                <c:pt idx="1984">
                  <c:v>187.01300163292382</c:v>
                </c:pt>
                <c:pt idx="1985">
                  <c:v>188.2749055704065</c:v>
                </c:pt>
                <c:pt idx="1986">
                  <c:v>187.67469361530226</c:v>
                </c:pt>
                <c:pt idx="1987">
                  <c:v>188.50900847313065</c:v>
                </c:pt>
                <c:pt idx="1988">
                  <c:v>191.97890723744842</c:v>
                </c:pt>
                <c:pt idx="1989">
                  <c:v>193.32371579775383</c:v>
                </c:pt>
                <c:pt idx="1990">
                  <c:v>191.31426503094872</c:v>
                </c:pt>
                <c:pt idx="1991">
                  <c:v>191.0507445409786</c:v>
                </c:pt>
                <c:pt idx="1992">
                  <c:v>191.30049676918856</c:v>
                </c:pt>
                <c:pt idx="1993">
                  <c:v>191.30049676918856</c:v>
                </c:pt>
                <c:pt idx="1994">
                  <c:v>188.55875517740873</c:v>
                </c:pt>
                <c:pt idx="1995">
                  <c:v>186.66908205149494</c:v>
                </c:pt>
                <c:pt idx="1996">
                  <c:v>185.11181470000778</c:v>
                </c:pt>
                <c:pt idx="1997">
                  <c:v>182.70568481730879</c:v>
                </c:pt>
                <c:pt idx="1998">
                  <c:v>181.04281461227023</c:v>
                </c:pt>
                <c:pt idx="1999">
                  <c:v>183.1914308687449</c:v>
                </c:pt>
                <c:pt idx="2000">
                  <c:v>183.71058458366846</c:v>
                </c:pt>
                <c:pt idx="2001">
                  <c:v>184.89862655608664</c:v>
                </c:pt>
                <c:pt idx="2002">
                  <c:v>182.42978313799952</c:v>
                </c:pt>
                <c:pt idx="2003">
                  <c:v>181.44946201096602</c:v>
                </c:pt>
                <c:pt idx="2004">
                  <c:v>180.89707189544379</c:v>
                </c:pt>
                <c:pt idx="2005">
                  <c:v>180.54963906378632</c:v>
                </c:pt>
                <c:pt idx="2006">
                  <c:v>183.74867467390868</c:v>
                </c:pt>
                <c:pt idx="2007">
                  <c:v>181.26872640984678</c:v>
                </c:pt>
                <c:pt idx="2008">
                  <c:v>183.83613826094816</c:v>
                </c:pt>
                <c:pt idx="2009">
                  <c:v>182.48885683424839</c:v>
                </c:pt>
                <c:pt idx="2010">
                  <c:v>183.21593000989503</c:v>
                </c:pt>
                <c:pt idx="2011">
                  <c:v>183.38336934882827</c:v>
                </c:pt>
                <c:pt idx="2012">
                  <c:v>185.37484151254472</c:v>
                </c:pt>
                <c:pt idx="2013">
                  <c:v>187.18770484628223</c:v>
                </c:pt>
                <c:pt idx="2014">
                  <c:v>187.40632763415113</c:v>
                </c:pt>
                <c:pt idx="2015">
                  <c:v>191.75514758482376</c:v>
                </c:pt>
                <c:pt idx="2016">
                  <c:v>189.74319055229805</c:v>
                </c:pt>
                <c:pt idx="2017">
                  <c:v>189.74319055229805</c:v>
                </c:pt>
                <c:pt idx="2018">
                  <c:v>188.93419698312363</c:v>
                </c:pt>
                <c:pt idx="2019">
                  <c:v>188.14541338437769</c:v>
                </c:pt>
                <c:pt idx="2020">
                  <c:v>187.53518874154125</c:v>
                </c:pt>
                <c:pt idx="2021">
                  <c:v>187.6878436373764</c:v>
                </c:pt>
                <c:pt idx="2022">
                  <c:v>189.95092078728365</c:v>
                </c:pt>
                <c:pt idx="2023">
                  <c:v>191.42240724098255</c:v>
                </c:pt>
                <c:pt idx="2024">
                  <c:v>190.98991993639325</c:v>
                </c:pt>
                <c:pt idx="2025">
                  <c:v>189.28929820902914</c:v>
                </c:pt>
                <c:pt idx="2026">
                  <c:v>189.31111105130668</c:v>
                </c:pt>
                <c:pt idx="2027">
                  <c:v>190.48116072156068</c:v>
                </c:pt>
                <c:pt idx="2028">
                  <c:v>192.02279364827734</c:v>
                </c:pt>
                <c:pt idx="2029">
                  <c:v>191.06600310855825</c:v>
                </c:pt>
                <c:pt idx="2030">
                  <c:v>193.10617453429236</c:v>
                </c:pt>
                <c:pt idx="2031">
                  <c:v>191.55653905855422</c:v>
                </c:pt>
                <c:pt idx="2032">
                  <c:v>190.68766300274262</c:v>
                </c:pt>
                <c:pt idx="2033">
                  <c:v>189.9393905935552</c:v>
                </c:pt>
                <c:pt idx="2034">
                  <c:v>191.66861898135653</c:v>
                </c:pt>
                <c:pt idx="2035">
                  <c:v>192.95702540831908</c:v>
                </c:pt>
                <c:pt idx="2036">
                  <c:v>193.6106138543509</c:v>
                </c:pt>
                <c:pt idx="2037">
                  <c:v>193.95058118374226</c:v>
                </c:pt>
                <c:pt idx="2038">
                  <c:v>193.50459170455133</c:v>
                </c:pt>
                <c:pt idx="2039">
                  <c:v>192.80422418994891</c:v>
                </c:pt>
                <c:pt idx="2040">
                  <c:v>190.17149358345506</c:v>
                </c:pt>
                <c:pt idx="2041">
                  <c:v>189.16782463871695</c:v>
                </c:pt>
                <c:pt idx="2042">
                  <c:v>186.64095214789825</c:v>
                </c:pt>
                <c:pt idx="2043">
                  <c:v>185.57175899663758</c:v>
                </c:pt>
                <c:pt idx="2044">
                  <c:v>187.63700467621263</c:v>
                </c:pt>
                <c:pt idx="2045">
                  <c:v>186.90366398429649</c:v>
                </c:pt>
                <c:pt idx="2046">
                  <c:v>186.88564124944028</c:v>
                </c:pt>
                <c:pt idx="2047">
                  <c:v>186.83089793804712</c:v>
                </c:pt>
                <c:pt idx="2048">
                  <c:v>188.2932814123715</c:v>
                </c:pt>
                <c:pt idx="2049">
                  <c:v>188.81718116507415</c:v>
                </c:pt>
                <c:pt idx="2050">
                  <c:v>189.57639789748535</c:v>
                </c:pt>
                <c:pt idx="2051">
                  <c:v>189.85772365007458</c:v>
                </c:pt>
                <c:pt idx="2052">
                  <c:v>189.36605299068759</c:v>
                </c:pt>
                <c:pt idx="2053">
                  <c:v>189.39811312792253</c:v>
                </c:pt>
                <c:pt idx="2054">
                  <c:v>189.30906340922303</c:v>
                </c:pt>
                <c:pt idx="2055">
                  <c:v>188.37189078817553</c:v>
                </c:pt>
                <c:pt idx="2056">
                  <c:v>188.71761102061586</c:v>
                </c:pt>
                <c:pt idx="2057">
                  <c:v>187.44360329270205</c:v>
                </c:pt>
                <c:pt idx="2058">
                  <c:v>186.09094878410389</c:v>
                </c:pt>
                <c:pt idx="2059">
                  <c:v>186.60350630974332</c:v>
                </c:pt>
                <c:pt idx="2060">
                  <c:v>186.01527128291184</c:v>
                </c:pt>
                <c:pt idx="2061">
                  <c:v>184.29420372243052</c:v>
                </c:pt>
                <c:pt idx="2062">
                  <c:v>183.75633600060644</c:v>
                </c:pt>
                <c:pt idx="2063">
                  <c:v>184.38874181671579</c:v>
                </c:pt>
                <c:pt idx="2064">
                  <c:v>181.66384494387881</c:v>
                </c:pt>
                <c:pt idx="2065">
                  <c:v>180.88423586336677</c:v>
                </c:pt>
                <c:pt idx="2066">
                  <c:v>178.48795522218276</c:v>
                </c:pt>
                <c:pt idx="2067">
                  <c:v>182.03130278010738</c:v>
                </c:pt>
                <c:pt idx="2068">
                  <c:v>184.09215752989704</c:v>
                </c:pt>
                <c:pt idx="2069">
                  <c:v>185.20627354916621</c:v>
                </c:pt>
                <c:pt idx="2070">
                  <c:v>183.84747918292544</c:v>
                </c:pt>
                <c:pt idx="2071">
                  <c:v>187.38434574222185</c:v>
                </c:pt>
                <c:pt idx="2072">
                  <c:v>187.61099188421412</c:v>
                </c:pt>
                <c:pt idx="2073">
                  <c:v>185.91758658374417</c:v>
                </c:pt>
                <c:pt idx="2074">
                  <c:v>187.47498224286531</c:v>
                </c:pt>
                <c:pt idx="2075">
                  <c:v>188.86720116793057</c:v>
                </c:pt>
                <c:pt idx="2076">
                  <c:v>185.66292564004979</c:v>
                </c:pt>
                <c:pt idx="2077">
                  <c:v>185.33310517195454</c:v>
                </c:pt>
                <c:pt idx="2078">
                  <c:v>188.29699148214758</c:v>
                </c:pt>
                <c:pt idx="2079">
                  <c:v>187.24527785833465</c:v>
                </c:pt>
                <c:pt idx="2080">
                  <c:v>185.24168540635924</c:v>
                </c:pt>
                <c:pt idx="2081">
                  <c:v>185.3815786311215</c:v>
                </c:pt>
                <c:pt idx="2082">
                  <c:v>186.51353077889692</c:v>
                </c:pt>
                <c:pt idx="2083">
                  <c:v>190.4196299743366</c:v>
                </c:pt>
                <c:pt idx="2084">
                  <c:v>190.4196299743366</c:v>
                </c:pt>
                <c:pt idx="2085">
                  <c:v>190.05204018886857</c:v>
                </c:pt>
                <c:pt idx="2086">
                  <c:v>189.45329274096932</c:v>
                </c:pt>
                <c:pt idx="2087">
                  <c:v>188.24194311897807</c:v>
                </c:pt>
                <c:pt idx="2088">
                  <c:v>188.82996370274424</c:v>
                </c:pt>
                <c:pt idx="2089">
                  <c:v>188.3417100612871</c:v>
                </c:pt>
                <c:pt idx="2090">
                  <c:v>187.28416344108777</c:v>
                </c:pt>
                <c:pt idx="2091">
                  <c:v>187.12695568929001</c:v>
                </c:pt>
                <c:pt idx="2092">
                  <c:v>187.62725716645895</c:v>
                </c:pt>
                <c:pt idx="2093">
                  <c:v>186.78725349481593</c:v>
                </c:pt>
                <c:pt idx="2094">
                  <c:v>185.62596777547051</c:v>
                </c:pt>
                <c:pt idx="2095">
                  <c:v>185.08982861311802</c:v>
                </c:pt>
                <c:pt idx="2096">
                  <c:v>184.62899717117395</c:v>
                </c:pt>
                <c:pt idx="2097">
                  <c:v>185.0998080479406</c:v>
                </c:pt>
                <c:pt idx="2098">
                  <c:v>182.05978882978823</c:v>
                </c:pt>
                <c:pt idx="2099">
                  <c:v>180.67572819200174</c:v>
                </c:pt>
                <c:pt idx="2100">
                  <c:v>183.95477503949019</c:v>
                </c:pt>
                <c:pt idx="2101">
                  <c:v>182.75567654471388</c:v>
                </c:pt>
                <c:pt idx="2102">
                  <c:v>182.70162595254735</c:v>
                </c:pt>
                <c:pt idx="2103">
                  <c:v>181.64167411670945</c:v>
                </c:pt>
                <c:pt idx="2104">
                  <c:v>181.20027333346442</c:v>
                </c:pt>
                <c:pt idx="2105">
                  <c:v>181.43508694989799</c:v>
                </c:pt>
                <c:pt idx="2106">
                  <c:v>183.26425426487046</c:v>
                </c:pt>
                <c:pt idx="2107">
                  <c:v>183.00879464393483</c:v>
                </c:pt>
                <c:pt idx="2108">
                  <c:v>183.00879464393483</c:v>
                </c:pt>
                <c:pt idx="2109">
                  <c:v>181.66103786195509</c:v>
                </c:pt>
                <c:pt idx="2110">
                  <c:v>181.97185500353268</c:v>
                </c:pt>
                <c:pt idx="2111">
                  <c:v>180.32856341415518</c:v>
                </c:pt>
                <c:pt idx="2112">
                  <c:v>179.65939520975053</c:v>
                </c:pt>
                <c:pt idx="2113">
                  <c:v>179.90693608289803</c:v>
                </c:pt>
                <c:pt idx="2114">
                  <c:v>180.23924622221719</c:v>
                </c:pt>
                <c:pt idx="2115">
                  <c:v>180.55376828867628</c:v>
                </c:pt>
                <c:pt idx="2116">
                  <c:v>179.63093173663043</c:v>
                </c:pt>
                <c:pt idx="2117">
                  <c:v>177.8445891773402</c:v>
                </c:pt>
                <c:pt idx="2118">
                  <c:v>177.87889973248798</c:v>
                </c:pt>
                <c:pt idx="2119">
                  <c:v>178.14283094590948</c:v>
                </c:pt>
                <c:pt idx="2120">
                  <c:v>177.68347336422229</c:v>
                </c:pt>
                <c:pt idx="2121">
                  <c:v>177.68347336422229</c:v>
                </c:pt>
                <c:pt idx="2122">
                  <c:v>177.96284856632857</c:v>
                </c:pt>
                <c:pt idx="2123">
                  <c:v>177.33787026663893</c:v>
                </c:pt>
                <c:pt idx="2124">
                  <c:v>176.2494221012366</c:v>
                </c:pt>
                <c:pt idx="2125">
                  <c:v>175.7971676866043</c:v>
                </c:pt>
                <c:pt idx="2126">
                  <c:v>175.64930608680075</c:v>
                </c:pt>
                <c:pt idx="2127">
                  <c:v>174.56419528647217</c:v>
                </c:pt>
                <c:pt idx="2128">
                  <c:v>175.45920810673348</c:v>
                </c:pt>
                <c:pt idx="2129">
                  <c:v>175.29675086203761</c:v>
                </c:pt>
                <c:pt idx="2130">
                  <c:v>175.26037168020153</c:v>
                </c:pt>
                <c:pt idx="2131">
                  <c:v>174.2133743231885</c:v>
                </c:pt>
                <c:pt idx="2132">
                  <c:v>173.53267630931052</c:v>
                </c:pt>
                <c:pt idx="2133">
                  <c:v>172.84817709722319</c:v>
                </c:pt>
                <c:pt idx="2134">
                  <c:v>172.75697720747246</c:v>
                </c:pt>
                <c:pt idx="2135">
                  <c:v>172.97503199916108</c:v>
                </c:pt>
                <c:pt idx="2136">
                  <c:v>172.51793891408101</c:v>
                </c:pt>
                <c:pt idx="2137">
                  <c:v>170.33145721003604</c:v>
                </c:pt>
                <c:pt idx="2138">
                  <c:v>166.70355746975559</c:v>
                </c:pt>
                <c:pt idx="2139">
                  <c:v>167.71248450002133</c:v>
                </c:pt>
                <c:pt idx="2140">
                  <c:v>167.89703215204702</c:v>
                </c:pt>
                <c:pt idx="2141">
                  <c:v>169.11970287677249</c:v>
                </c:pt>
                <c:pt idx="2142">
                  <c:v>169.11970287677249</c:v>
                </c:pt>
                <c:pt idx="2143">
                  <c:v>166.62404042753474</c:v>
                </c:pt>
                <c:pt idx="2144">
                  <c:v>169.03183915763756</c:v>
                </c:pt>
                <c:pt idx="2145">
                  <c:v>169.28995660860843</c:v>
                </c:pt>
                <c:pt idx="2146">
                  <c:v>168.85196903183419</c:v>
                </c:pt>
                <c:pt idx="2147">
                  <c:v>166.29643554608299</c:v>
                </c:pt>
                <c:pt idx="2148">
                  <c:v>166.23386622555773</c:v>
                </c:pt>
                <c:pt idx="2149">
                  <c:v>168.92488602785741</c:v>
                </c:pt>
                <c:pt idx="2150">
                  <c:v>169.12012503202479</c:v>
                </c:pt>
                <c:pt idx="2151">
                  <c:v>171.13182942168316</c:v>
                </c:pt>
                <c:pt idx="2152">
                  <c:v>171.86134988445701</c:v>
                </c:pt>
                <c:pt idx="2153">
                  <c:v>171.07820528806525</c:v>
                </c:pt>
                <c:pt idx="2154">
                  <c:v>172.41105434160471</c:v>
                </c:pt>
                <c:pt idx="2155">
                  <c:v>172.75409252588062</c:v>
                </c:pt>
                <c:pt idx="2156">
                  <c:v>172.06829781325527</c:v>
                </c:pt>
                <c:pt idx="2157">
                  <c:v>168.78483063380202</c:v>
                </c:pt>
                <c:pt idx="2158">
                  <c:v>168.13535347206107</c:v>
                </c:pt>
                <c:pt idx="2159">
                  <c:v>166.84094506563957</c:v>
                </c:pt>
                <c:pt idx="2160">
                  <c:v>166.68218418239732</c:v>
                </c:pt>
                <c:pt idx="2161">
                  <c:v>166.75520474291642</c:v>
                </c:pt>
                <c:pt idx="2162">
                  <c:v>166.55325460587076</c:v>
                </c:pt>
                <c:pt idx="2163">
                  <c:v>166.98042488364348</c:v>
                </c:pt>
                <c:pt idx="2164">
                  <c:v>166.97825329132436</c:v>
                </c:pt>
                <c:pt idx="2165">
                  <c:v>166.61878684326862</c:v>
                </c:pt>
                <c:pt idx="2166">
                  <c:v>166.22273082805592</c:v>
                </c:pt>
                <c:pt idx="2167">
                  <c:v>165.91893823622559</c:v>
                </c:pt>
                <c:pt idx="2168">
                  <c:v>164.16590201527023</c:v>
                </c:pt>
                <c:pt idx="2169">
                  <c:v>166.815338002245</c:v>
                </c:pt>
                <c:pt idx="2170">
                  <c:v>165.61283246082169</c:v>
                </c:pt>
                <c:pt idx="2171">
                  <c:v>165.27845540167993</c:v>
                </c:pt>
                <c:pt idx="2172">
                  <c:v>165.88231266736133</c:v>
                </c:pt>
                <c:pt idx="2173">
                  <c:v>164.69173073430827</c:v>
                </c:pt>
                <c:pt idx="2174">
                  <c:v>164.06469353455805</c:v>
                </c:pt>
                <c:pt idx="2175">
                  <c:v>164.04051693085432</c:v>
                </c:pt>
                <c:pt idx="2176">
                  <c:v>163.04184426545731</c:v>
                </c:pt>
                <c:pt idx="2177">
                  <c:v>163.3105765715828</c:v>
                </c:pt>
                <c:pt idx="2178">
                  <c:v>163.33718450744092</c:v>
                </c:pt>
                <c:pt idx="2179">
                  <c:v>160.00032651610206</c:v>
                </c:pt>
                <c:pt idx="2180">
                  <c:v>161.28507797249696</c:v>
                </c:pt>
                <c:pt idx="2181">
                  <c:v>160.57253478007621</c:v>
                </c:pt>
                <c:pt idx="2182">
                  <c:v>161.06767702399009</c:v>
                </c:pt>
                <c:pt idx="2183">
                  <c:v>161.46700812754858</c:v>
                </c:pt>
                <c:pt idx="2184">
                  <c:v>160.65905298520241</c:v>
                </c:pt>
                <c:pt idx="2185">
                  <c:v>161.57277991789562</c:v>
                </c:pt>
                <c:pt idx="2186">
                  <c:v>158.21901869047934</c:v>
                </c:pt>
                <c:pt idx="2187">
                  <c:v>159.54804959488135</c:v>
                </c:pt>
                <c:pt idx="2188">
                  <c:v>160.30208510431905</c:v>
                </c:pt>
                <c:pt idx="2189">
                  <c:v>160.71121792905356</c:v>
                </c:pt>
                <c:pt idx="2190">
                  <c:v>158.29951816179238</c:v>
                </c:pt>
                <c:pt idx="2191">
                  <c:v>158.16826508188828</c:v>
                </c:pt>
                <c:pt idx="2192">
                  <c:v>158.19975192215122</c:v>
                </c:pt>
                <c:pt idx="2193">
                  <c:v>157.63857294808329</c:v>
                </c:pt>
                <c:pt idx="2194">
                  <c:v>157.75082647899407</c:v>
                </c:pt>
                <c:pt idx="2195">
                  <c:v>155.95909752612323</c:v>
                </c:pt>
                <c:pt idx="2196">
                  <c:v>155.20116924347249</c:v>
                </c:pt>
                <c:pt idx="2197">
                  <c:v>154.45354462514953</c:v>
                </c:pt>
                <c:pt idx="2198">
                  <c:v>153.43079528863277</c:v>
                </c:pt>
                <c:pt idx="2199">
                  <c:v>155.20193920052986</c:v>
                </c:pt>
                <c:pt idx="2200">
                  <c:v>155.20193920052986</c:v>
                </c:pt>
                <c:pt idx="2201">
                  <c:v>153.17268889069459</c:v>
                </c:pt>
                <c:pt idx="2202">
                  <c:v>151.7828040597656</c:v>
                </c:pt>
                <c:pt idx="2203">
                  <c:v>147.41640025414543</c:v>
                </c:pt>
                <c:pt idx="2204">
                  <c:v>147.35310777978543</c:v>
                </c:pt>
                <c:pt idx="2205">
                  <c:v>149.52385033373051</c:v>
                </c:pt>
                <c:pt idx="2206">
                  <c:v>147.04550369851671</c:v>
                </c:pt>
                <c:pt idx="2207">
                  <c:v>148.17979565011777</c:v>
                </c:pt>
                <c:pt idx="2208">
                  <c:v>147.67738611963296</c:v>
                </c:pt>
                <c:pt idx="2209">
                  <c:v>149.8494126294068</c:v>
                </c:pt>
                <c:pt idx="2210">
                  <c:v>150.45515098718425</c:v>
                </c:pt>
                <c:pt idx="2211">
                  <c:v>151.00794315072585</c:v>
                </c:pt>
                <c:pt idx="2212">
                  <c:v>153.60698474417646</c:v>
                </c:pt>
                <c:pt idx="2213">
                  <c:v>153.35806377185199</c:v>
                </c:pt>
                <c:pt idx="2214">
                  <c:v>151.46692022518891</c:v>
                </c:pt>
                <c:pt idx="2215">
                  <c:v>151.44063153943637</c:v>
                </c:pt>
                <c:pt idx="2216">
                  <c:v>152.0477731084153</c:v>
                </c:pt>
                <c:pt idx="2217">
                  <c:v>152.84863357293455</c:v>
                </c:pt>
                <c:pt idx="2218">
                  <c:v>157.20191001214778</c:v>
                </c:pt>
                <c:pt idx="2219">
                  <c:v>158.14198312983208</c:v>
                </c:pt>
                <c:pt idx="2220">
                  <c:v>157.27656566243567</c:v>
                </c:pt>
                <c:pt idx="2221">
                  <c:v>157.84387762399504</c:v>
                </c:pt>
                <c:pt idx="2222">
                  <c:v>158.03735086518574</c:v>
                </c:pt>
                <c:pt idx="2223">
                  <c:v>157.03268366457388</c:v>
                </c:pt>
                <c:pt idx="2224">
                  <c:v>157.78777665538564</c:v>
                </c:pt>
                <c:pt idx="2225">
                  <c:v>154.38603571088439</c:v>
                </c:pt>
                <c:pt idx="2226">
                  <c:v>154.37669155149391</c:v>
                </c:pt>
                <c:pt idx="2227">
                  <c:v>154.99611272323577</c:v>
                </c:pt>
                <c:pt idx="2228">
                  <c:v>156.06712681439339</c:v>
                </c:pt>
                <c:pt idx="2229">
                  <c:v>156.23117632358284</c:v>
                </c:pt>
                <c:pt idx="2230">
                  <c:v>154.49940109424637</c:v>
                </c:pt>
                <c:pt idx="2231">
                  <c:v>153.23838078380535</c:v>
                </c:pt>
                <c:pt idx="2232">
                  <c:v>149.86014116359067</c:v>
                </c:pt>
                <c:pt idx="2233">
                  <c:v>151.78457208032097</c:v>
                </c:pt>
                <c:pt idx="2234">
                  <c:v>150.0675894512558</c:v>
                </c:pt>
                <c:pt idx="2235">
                  <c:v>149.17268469487018</c:v>
                </c:pt>
                <c:pt idx="2236">
                  <c:v>153.59472902045766</c:v>
                </c:pt>
                <c:pt idx="2237">
                  <c:v>153.41197932872842</c:v>
                </c:pt>
                <c:pt idx="2238">
                  <c:v>153.43291417055423</c:v>
                </c:pt>
                <c:pt idx="2239">
                  <c:v>151.09667199273235</c:v>
                </c:pt>
                <c:pt idx="2240">
                  <c:v>150.98225363553789</c:v>
                </c:pt>
                <c:pt idx="2241">
                  <c:v>149.90205655600352</c:v>
                </c:pt>
                <c:pt idx="2242">
                  <c:v>148.49966514026229</c:v>
                </c:pt>
                <c:pt idx="2243">
                  <c:v>143.91948164346152</c:v>
                </c:pt>
                <c:pt idx="2244">
                  <c:v>143.15267710420943</c:v>
                </c:pt>
                <c:pt idx="2245">
                  <c:v>143.15267710420943</c:v>
                </c:pt>
                <c:pt idx="2246">
                  <c:v>143.81834583525702</c:v>
                </c:pt>
                <c:pt idx="2247">
                  <c:v>144.27751457295267</c:v>
                </c:pt>
                <c:pt idx="2248">
                  <c:v>145.73470202853005</c:v>
                </c:pt>
                <c:pt idx="2249">
                  <c:v>150.39362371924861</c:v>
                </c:pt>
                <c:pt idx="2250">
                  <c:v>150.67153297170327</c:v>
                </c:pt>
                <c:pt idx="2251">
                  <c:v>150.24135676717842</c:v>
                </c:pt>
                <c:pt idx="2252">
                  <c:v>152.80833053339114</c:v>
                </c:pt>
                <c:pt idx="2253">
                  <c:v>153.26262356539533</c:v>
                </c:pt>
                <c:pt idx="2254">
                  <c:v>155.74391060931956</c:v>
                </c:pt>
                <c:pt idx="2255">
                  <c:v>156.34587320672716</c:v>
                </c:pt>
                <c:pt idx="2256">
                  <c:v>156.13921214960382</c:v>
                </c:pt>
                <c:pt idx="2257">
                  <c:v>155.9186146523806</c:v>
                </c:pt>
                <c:pt idx="2258">
                  <c:v>156.00163457061083</c:v>
                </c:pt>
                <c:pt idx="2259">
                  <c:v>152.69162134784386</c:v>
                </c:pt>
                <c:pt idx="2260">
                  <c:v>151.97108858652291</c:v>
                </c:pt>
                <c:pt idx="2261">
                  <c:v>147.61512089107487</c:v>
                </c:pt>
                <c:pt idx="2262">
                  <c:v>148.48825415716044</c:v>
                </c:pt>
                <c:pt idx="2263">
                  <c:v>146.85504471569786</c:v>
                </c:pt>
                <c:pt idx="2264">
                  <c:v>148.86069400900183</c:v>
                </c:pt>
                <c:pt idx="2265">
                  <c:v>154.16071242013757</c:v>
                </c:pt>
                <c:pt idx="2266">
                  <c:v>153.53218153534587</c:v>
                </c:pt>
                <c:pt idx="2267">
                  <c:v>149.64080227764765</c:v>
                </c:pt>
                <c:pt idx="2268">
                  <c:v>152.24739641756267</c:v>
                </c:pt>
                <c:pt idx="2269">
                  <c:v>152.24739641756267</c:v>
                </c:pt>
                <c:pt idx="2270">
                  <c:v>154.15079569067072</c:v>
                </c:pt>
                <c:pt idx="2271">
                  <c:v>149.19135560399044</c:v>
                </c:pt>
                <c:pt idx="2272">
                  <c:v>150.01154034510023</c:v>
                </c:pt>
                <c:pt idx="2273">
                  <c:v>149.95840532175541</c:v>
                </c:pt>
                <c:pt idx="2274">
                  <c:v>151.91687682792443</c:v>
                </c:pt>
                <c:pt idx="2275">
                  <c:v>149.66688277176632</c:v>
                </c:pt>
                <c:pt idx="2276">
                  <c:v>155.72167219690863</c:v>
                </c:pt>
                <c:pt idx="2277">
                  <c:v>156.50938200704175</c:v>
                </c:pt>
                <c:pt idx="2278">
                  <c:v>158.73558525105403</c:v>
                </c:pt>
                <c:pt idx="2279">
                  <c:v>158.52972427490101</c:v>
                </c:pt>
                <c:pt idx="2280">
                  <c:v>161.56597337223391</c:v>
                </c:pt>
                <c:pt idx="2281">
                  <c:v>163.54196100358317</c:v>
                </c:pt>
                <c:pt idx="2282">
                  <c:v>161.27047163812534</c:v>
                </c:pt>
                <c:pt idx="2283">
                  <c:v>161.78705048118866</c:v>
                </c:pt>
                <c:pt idx="2284">
                  <c:v>154.96781935631114</c:v>
                </c:pt>
                <c:pt idx="2285">
                  <c:v>157.37597142377319</c:v>
                </c:pt>
                <c:pt idx="2286">
                  <c:v>162.61652914080503</c:v>
                </c:pt>
                <c:pt idx="2287">
                  <c:v>163.63609497100589</c:v>
                </c:pt>
                <c:pt idx="2288">
                  <c:v>167.63168013236583</c:v>
                </c:pt>
                <c:pt idx="2289">
                  <c:v>165.45946340224933</c:v>
                </c:pt>
                <c:pt idx="2290">
                  <c:v>168.26014681176292</c:v>
                </c:pt>
                <c:pt idx="2291">
                  <c:v>166.09704377813978</c:v>
                </c:pt>
                <c:pt idx="2292">
                  <c:v>165.00094361383674</c:v>
                </c:pt>
                <c:pt idx="2293">
                  <c:v>169.67737328911963</c:v>
                </c:pt>
                <c:pt idx="2294">
                  <c:v>168.47777902270317</c:v>
                </c:pt>
                <c:pt idx="2295">
                  <c:v>168.08923749376291</c:v>
                </c:pt>
                <c:pt idx="2296">
                  <c:v>168.25877493154294</c:v>
                </c:pt>
                <c:pt idx="2297">
                  <c:v>166.91207746374999</c:v>
                </c:pt>
                <c:pt idx="2298">
                  <c:v>166.15886999390679</c:v>
                </c:pt>
                <c:pt idx="2299">
                  <c:v>168.88224443449965</c:v>
                </c:pt>
                <c:pt idx="2300">
                  <c:v>168.74058252891851</c:v>
                </c:pt>
                <c:pt idx="2301">
                  <c:v>166.87735133307859</c:v>
                </c:pt>
                <c:pt idx="2302">
                  <c:v>166.75037822968309</c:v>
                </c:pt>
                <c:pt idx="2303">
                  <c:v>166.45322348869001</c:v>
                </c:pt>
                <c:pt idx="2304">
                  <c:v>165.34771348333066</c:v>
                </c:pt>
                <c:pt idx="2305">
                  <c:v>164.78585625877423</c:v>
                </c:pt>
                <c:pt idx="2306">
                  <c:v>165.68708923710639</c:v>
                </c:pt>
                <c:pt idx="2307">
                  <c:v>164.10168914846841</c:v>
                </c:pt>
                <c:pt idx="2308">
                  <c:v>162.88783868898091</c:v>
                </c:pt>
                <c:pt idx="2309">
                  <c:v>163.42093456734153</c:v>
                </c:pt>
                <c:pt idx="2310">
                  <c:v>163.39506207571361</c:v>
                </c:pt>
                <c:pt idx="2311">
                  <c:v>162.44229463801776</c:v>
                </c:pt>
                <c:pt idx="2312">
                  <c:v>162.32168941042028</c:v>
                </c:pt>
                <c:pt idx="2313">
                  <c:v>162.59880655978134</c:v>
                </c:pt>
                <c:pt idx="2314">
                  <c:v>163.49549859145066</c:v>
                </c:pt>
                <c:pt idx="2315">
                  <c:v>162.31241482759063</c:v>
                </c:pt>
                <c:pt idx="2316">
                  <c:v>161.48527083876141</c:v>
                </c:pt>
                <c:pt idx="2317">
                  <c:v>162.31165623571798</c:v>
                </c:pt>
                <c:pt idx="2318">
                  <c:v>162.3615283645529</c:v>
                </c:pt>
                <c:pt idx="2319">
                  <c:v>161.41975215623393</c:v>
                </c:pt>
                <c:pt idx="2320">
                  <c:v>160.17175887879588</c:v>
                </c:pt>
                <c:pt idx="2321">
                  <c:v>160.09604868610512</c:v>
                </c:pt>
                <c:pt idx="2322">
                  <c:v>160.12942401726403</c:v>
                </c:pt>
                <c:pt idx="2323">
                  <c:v>159.43131878793591</c:v>
                </c:pt>
                <c:pt idx="2324">
                  <c:v>158.69267678384688</c:v>
                </c:pt>
                <c:pt idx="2325">
                  <c:v>158.4137551575684</c:v>
                </c:pt>
                <c:pt idx="2326">
                  <c:v>158.41321028215484</c:v>
                </c:pt>
                <c:pt idx="2327">
                  <c:v>156.21980861492162</c:v>
                </c:pt>
                <c:pt idx="2328">
                  <c:v>155.63415456745173</c:v>
                </c:pt>
                <c:pt idx="2329">
                  <c:v>155.54383438931586</c:v>
                </c:pt>
                <c:pt idx="2330">
                  <c:v>155.18242212665299</c:v>
                </c:pt>
                <c:pt idx="2331">
                  <c:v>153.61778579411444</c:v>
                </c:pt>
                <c:pt idx="2332">
                  <c:v>153.39645644380374</c:v>
                </c:pt>
                <c:pt idx="2333">
                  <c:v>153.67789748465492</c:v>
                </c:pt>
                <c:pt idx="2334">
                  <c:v>152.16958939451902</c:v>
                </c:pt>
                <c:pt idx="2335">
                  <c:v>154.03288203702434</c:v>
                </c:pt>
                <c:pt idx="2336">
                  <c:v>154.19149310748628</c:v>
                </c:pt>
                <c:pt idx="2337">
                  <c:v>153.83144308843447</c:v>
                </c:pt>
                <c:pt idx="2338">
                  <c:v>152.81292155185048</c:v>
                </c:pt>
                <c:pt idx="2339">
                  <c:v>152.1419334493749</c:v>
                </c:pt>
                <c:pt idx="2340">
                  <c:v>149.43149940264274</c:v>
                </c:pt>
                <c:pt idx="2341">
                  <c:v>149.43149940264274</c:v>
                </c:pt>
                <c:pt idx="2342">
                  <c:v>149.81057545752674</c:v>
                </c:pt>
                <c:pt idx="2343">
                  <c:v>148.35385261968136</c:v>
                </c:pt>
                <c:pt idx="2344">
                  <c:v>148.64725102608946</c:v>
                </c:pt>
                <c:pt idx="2345">
                  <c:v>146.72890943310631</c:v>
                </c:pt>
                <c:pt idx="2346">
                  <c:v>147.99137365301704</c:v>
                </c:pt>
                <c:pt idx="2347">
                  <c:v>147.56370564854126</c:v>
                </c:pt>
                <c:pt idx="2348">
                  <c:v>152.3026840870931</c:v>
                </c:pt>
                <c:pt idx="2349">
                  <c:v>153.08956177439356</c:v>
                </c:pt>
                <c:pt idx="2350">
                  <c:v>151.12777510914205</c:v>
                </c:pt>
                <c:pt idx="2351">
                  <c:v>149.00212464925602</c:v>
                </c:pt>
                <c:pt idx="2352">
                  <c:v>150.48042567446359</c:v>
                </c:pt>
                <c:pt idx="2353">
                  <c:v>152.2668913655591</c:v>
                </c:pt>
                <c:pt idx="2354">
                  <c:v>152.15917816293555</c:v>
                </c:pt>
                <c:pt idx="2355">
                  <c:v>151.45954107082667</c:v>
                </c:pt>
                <c:pt idx="2356">
                  <c:v>154.88926692760097</c:v>
                </c:pt>
                <c:pt idx="2357">
                  <c:v>157.8763575600106</c:v>
                </c:pt>
                <c:pt idx="2358">
                  <c:v>159.54352522272271</c:v>
                </c:pt>
                <c:pt idx="2359">
                  <c:v>157.57344977783728</c:v>
                </c:pt>
                <c:pt idx="2360">
                  <c:v>157.57344977783728</c:v>
                </c:pt>
                <c:pt idx="2361">
                  <c:v>159.29159951117799</c:v>
                </c:pt>
                <c:pt idx="2362">
                  <c:v>158.90233263686926</c:v>
                </c:pt>
                <c:pt idx="2363">
                  <c:v>157.57535791269373</c:v>
                </c:pt>
                <c:pt idx="2364">
                  <c:v>159.0672906430521</c:v>
                </c:pt>
                <c:pt idx="2365">
                  <c:v>158.79048916542681</c:v>
                </c:pt>
                <c:pt idx="2366">
                  <c:v>158.3344791584781</c:v>
                </c:pt>
                <c:pt idx="2367">
                  <c:v>157.69394537119106</c:v>
                </c:pt>
                <c:pt idx="2368">
                  <c:v>157.53974630195916</c:v>
                </c:pt>
                <c:pt idx="2369">
                  <c:v>157.04909633793693</c:v>
                </c:pt>
                <c:pt idx="2370">
                  <c:v>154.56230568518504</c:v>
                </c:pt>
                <c:pt idx="2371">
                  <c:v>156.13038125494342</c:v>
                </c:pt>
                <c:pt idx="2372">
                  <c:v>156.08565571919118</c:v>
                </c:pt>
                <c:pt idx="2373">
                  <c:v>156.07652289352043</c:v>
                </c:pt>
                <c:pt idx="2374">
                  <c:v>155.26088319811365</c:v>
                </c:pt>
                <c:pt idx="2375">
                  <c:v>154.87145709937192</c:v>
                </c:pt>
                <c:pt idx="2376">
                  <c:v>154.31791492083232</c:v>
                </c:pt>
                <c:pt idx="2377">
                  <c:v>152.71143147654132</c:v>
                </c:pt>
                <c:pt idx="2378">
                  <c:v>151.82529288877637</c:v>
                </c:pt>
                <c:pt idx="2379">
                  <c:v>153.6330299325702</c:v>
                </c:pt>
                <c:pt idx="2380">
                  <c:v>153.45760775999935</c:v>
                </c:pt>
                <c:pt idx="2381">
                  <c:v>154.31446120800379</c:v>
                </c:pt>
                <c:pt idx="2382">
                  <c:v>153.24203409624309</c:v>
                </c:pt>
                <c:pt idx="2383">
                  <c:v>152.65408635491912</c:v>
                </c:pt>
                <c:pt idx="2384">
                  <c:v>151.75280682407669</c:v>
                </c:pt>
                <c:pt idx="2385">
                  <c:v>151.18144375579061</c:v>
                </c:pt>
                <c:pt idx="2386">
                  <c:v>152.72841363364074</c:v>
                </c:pt>
                <c:pt idx="2387">
                  <c:v>153.09934108488054</c:v>
                </c:pt>
                <c:pt idx="2388">
                  <c:v>152.25978390976411</c:v>
                </c:pt>
                <c:pt idx="2389">
                  <c:v>153.54440384166872</c:v>
                </c:pt>
                <c:pt idx="2390">
                  <c:v>153.47226637106456</c:v>
                </c:pt>
                <c:pt idx="2391">
                  <c:v>151.63343156145766</c:v>
                </c:pt>
                <c:pt idx="2392">
                  <c:v>151.04595458966816</c:v>
                </c:pt>
                <c:pt idx="2393">
                  <c:v>153.65741555702994</c:v>
                </c:pt>
                <c:pt idx="2394">
                  <c:v>153.65741555702994</c:v>
                </c:pt>
                <c:pt idx="2395">
                  <c:v>152.94859352378191</c:v>
                </c:pt>
                <c:pt idx="2396">
                  <c:v>153.02080886305077</c:v>
                </c:pt>
                <c:pt idx="2397">
                  <c:v>150.95762545690809</c:v>
                </c:pt>
                <c:pt idx="2398">
                  <c:v>151.41783414957976</c:v>
                </c:pt>
                <c:pt idx="2399">
                  <c:v>153.4780048395676</c:v>
                </c:pt>
                <c:pt idx="2400">
                  <c:v>153.52643458078526</c:v>
                </c:pt>
                <c:pt idx="2401">
                  <c:v>153.36718755089288</c:v>
                </c:pt>
                <c:pt idx="2402">
                  <c:v>151.14990584561667</c:v>
                </c:pt>
                <c:pt idx="2403">
                  <c:v>150.28602403205286</c:v>
                </c:pt>
                <c:pt idx="2404">
                  <c:v>151.82257793656825</c:v>
                </c:pt>
                <c:pt idx="2405">
                  <c:v>151.06337004787576</c:v>
                </c:pt>
                <c:pt idx="2406">
                  <c:v>151.03441385296702</c:v>
                </c:pt>
                <c:pt idx="2407">
                  <c:v>147.71257526389269</c:v>
                </c:pt>
                <c:pt idx="2408">
                  <c:v>147.32381773605678</c:v>
                </c:pt>
                <c:pt idx="2409">
                  <c:v>144.52788218137761</c:v>
                </c:pt>
                <c:pt idx="2410">
                  <c:v>144.3265199679623</c:v>
                </c:pt>
                <c:pt idx="2411">
                  <c:v>143.97658327570747</c:v>
                </c:pt>
                <c:pt idx="2412">
                  <c:v>143.05263462663515</c:v>
                </c:pt>
                <c:pt idx="2413">
                  <c:v>147.18231873987563</c:v>
                </c:pt>
                <c:pt idx="2414">
                  <c:v>143.92908387053455</c:v>
                </c:pt>
                <c:pt idx="2415">
                  <c:v>146.77774523284853</c:v>
                </c:pt>
                <c:pt idx="2416">
                  <c:v>147.26570246845196</c:v>
                </c:pt>
                <c:pt idx="2417">
                  <c:v>149.01092462327844</c:v>
                </c:pt>
                <c:pt idx="2418">
                  <c:v>150.84757228944409</c:v>
                </c:pt>
                <c:pt idx="2419">
                  <c:v>149.24913504353003</c:v>
                </c:pt>
                <c:pt idx="2420">
                  <c:v>150.5608488241613</c:v>
                </c:pt>
                <c:pt idx="2421">
                  <c:v>151.50265524266635</c:v>
                </c:pt>
                <c:pt idx="2422">
                  <c:v>150.09167849325027</c:v>
                </c:pt>
                <c:pt idx="2423">
                  <c:v>151.31642351504695</c:v>
                </c:pt>
                <c:pt idx="2424">
                  <c:v>150.69055229607505</c:v>
                </c:pt>
                <c:pt idx="2425">
                  <c:v>148.08633042075115</c:v>
                </c:pt>
                <c:pt idx="2426">
                  <c:v>148.4902811390329</c:v>
                </c:pt>
                <c:pt idx="2427">
                  <c:v>147.84185076801498</c:v>
                </c:pt>
                <c:pt idx="2428">
                  <c:v>147.00915180862413</c:v>
                </c:pt>
                <c:pt idx="2429">
                  <c:v>145.91900872065588</c:v>
                </c:pt>
                <c:pt idx="2430">
                  <c:v>145.44791329905379</c:v>
                </c:pt>
                <c:pt idx="2431">
                  <c:v>143.4786968535457</c:v>
                </c:pt>
                <c:pt idx="2432">
                  <c:v>141.37343561236776</c:v>
                </c:pt>
                <c:pt idx="2433">
                  <c:v>142.0069139246516</c:v>
                </c:pt>
                <c:pt idx="2434">
                  <c:v>145.7604365144349</c:v>
                </c:pt>
                <c:pt idx="2435">
                  <c:v>146.23291211054536</c:v>
                </c:pt>
                <c:pt idx="2436">
                  <c:v>146.55602868638536</c:v>
                </c:pt>
                <c:pt idx="2437">
                  <c:v>143.96642978639363</c:v>
                </c:pt>
                <c:pt idx="2438">
                  <c:v>144.84862198693969</c:v>
                </c:pt>
                <c:pt idx="2439">
                  <c:v>146.21940517531269</c:v>
                </c:pt>
                <c:pt idx="2440">
                  <c:v>147.70637747720454</c:v>
                </c:pt>
                <c:pt idx="2441">
                  <c:v>146.73707867915022</c:v>
                </c:pt>
                <c:pt idx="2442">
                  <c:v>147.23815700841581</c:v>
                </c:pt>
                <c:pt idx="2443">
                  <c:v>146.84880412185717</c:v>
                </c:pt>
                <c:pt idx="2444">
                  <c:v>147.27911233230276</c:v>
                </c:pt>
                <c:pt idx="2445">
                  <c:v>145.0528963767174</c:v>
                </c:pt>
                <c:pt idx="2446">
                  <c:v>144.59839826176128</c:v>
                </c:pt>
                <c:pt idx="2447">
                  <c:v>143.68512553040199</c:v>
                </c:pt>
                <c:pt idx="2448">
                  <c:v>143.84906155923224</c:v>
                </c:pt>
                <c:pt idx="2449">
                  <c:v>142.36394832078355</c:v>
                </c:pt>
                <c:pt idx="2450">
                  <c:v>141.25722659408973</c:v>
                </c:pt>
                <c:pt idx="2451">
                  <c:v>139.99661085688322</c:v>
                </c:pt>
                <c:pt idx="2452">
                  <c:v>139.99661085688322</c:v>
                </c:pt>
                <c:pt idx="2453">
                  <c:v>138.1749609830716</c:v>
                </c:pt>
                <c:pt idx="2454">
                  <c:v>136.99572873841228</c:v>
                </c:pt>
                <c:pt idx="2455">
                  <c:v>137.41393890985083</c:v>
                </c:pt>
                <c:pt idx="2456">
                  <c:v>140.51702545575438</c:v>
                </c:pt>
                <c:pt idx="2457">
                  <c:v>141.65482892948594</c:v>
                </c:pt>
                <c:pt idx="2458">
                  <c:v>141.91680247431154</c:v>
                </c:pt>
                <c:pt idx="2459">
                  <c:v>141.50714941918</c:v>
                </c:pt>
                <c:pt idx="2460">
                  <c:v>141.47603588189051</c:v>
                </c:pt>
                <c:pt idx="2461">
                  <c:v>141.14116201976424</c:v>
                </c:pt>
                <c:pt idx="2462">
                  <c:v>141.21628339308043</c:v>
                </c:pt>
                <c:pt idx="2463">
                  <c:v>138.61006137766202</c:v>
                </c:pt>
                <c:pt idx="2464">
                  <c:v>137.10140263019332</c:v>
                </c:pt>
                <c:pt idx="2465">
                  <c:v>136.14918266820683</c:v>
                </c:pt>
                <c:pt idx="2466">
                  <c:v>134.7582783353246</c:v>
                </c:pt>
                <c:pt idx="2467">
                  <c:v>138.07937369584113</c:v>
                </c:pt>
                <c:pt idx="2468">
                  <c:v>139.26645390081586</c:v>
                </c:pt>
                <c:pt idx="2469">
                  <c:v>138.30528124210727</c:v>
                </c:pt>
                <c:pt idx="2470">
                  <c:v>136.68007014936939</c:v>
                </c:pt>
                <c:pt idx="2471">
                  <c:v>138.39178945621123</c:v>
                </c:pt>
                <c:pt idx="2472">
                  <c:v>138.85203484673485</c:v>
                </c:pt>
                <c:pt idx="2473">
                  <c:v>137.00900475278132</c:v>
                </c:pt>
                <c:pt idx="2474">
                  <c:v>137.76505255615325</c:v>
                </c:pt>
                <c:pt idx="2475">
                  <c:v>138.12041535109566</c:v>
                </c:pt>
                <c:pt idx="2476">
                  <c:v>137.70184553649324</c:v>
                </c:pt>
                <c:pt idx="2477">
                  <c:v>135.62054798723213</c:v>
                </c:pt>
                <c:pt idx="2478">
                  <c:v>135.52155422052496</c:v>
                </c:pt>
                <c:pt idx="2479">
                  <c:v>133.91160882792562</c:v>
                </c:pt>
                <c:pt idx="2480">
                  <c:v>134.50836490633077</c:v>
                </c:pt>
                <c:pt idx="2481">
                  <c:v>134.85891941456379</c:v>
                </c:pt>
                <c:pt idx="2482">
                  <c:v>134.45881149731244</c:v>
                </c:pt>
                <c:pt idx="2483">
                  <c:v>134.05079966029319</c:v>
                </c:pt>
                <c:pt idx="2484">
                  <c:v>130.99873340537388</c:v>
                </c:pt>
                <c:pt idx="2485">
                  <c:v>131.04440715184276</c:v>
                </c:pt>
                <c:pt idx="2486">
                  <c:v>130.56896768311583</c:v>
                </c:pt>
                <c:pt idx="2487">
                  <c:v>129.0924661787412</c:v>
                </c:pt>
                <c:pt idx="2488">
                  <c:v>129.1429478031018</c:v>
                </c:pt>
                <c:pt idx="2489">
                  <c:v>128.03129414561357</c:v>
                </c:pt>
                <c:pt idx="2490">
                  <c:v>124.34268615589377</c:v>
                </c:pt>
                <c:pt idx="2491">
                  <c:v>123.68579644353287</c:v>
                </c:pt>
                <c:pt idx="2492">
                  <c:v>120.664102639524</c:v>
                </c:pt>
                <c:pt idx="2493">
                  <c:v>121.15188859197931</c:v>
                </c:pt>
                <c:pt idx="2494">
                  <c:v>120.72261906748334</c:v>
                </c:pt>
                <c:pt idx="2495">
                  <c:v>120.85244649078489</c:v>
                </c:pt>
                <c:pt idx="2496">
                  <c:v>123.27839250975589</c:v>
                </c:pt>
                <c:pt idx="2497">
                  <c:v>122.95998411339464</c:v>
                </c:pt>
                <c:pt idx="2498">
                  <c:v>122.95998411339464</c:v>
                </c:pt>
                <c:pt idx="2499">
                  <c:v>126.64772360982863</c:v>
                </c:pt>
                <c:pt idx="2500">
                  <c:v>126.08389995566679</c:v>
                </c:pt>
                <c:pt idx="2501">
                  <c:v>127.15783206879266</c:v>
                </c:pt>
                <c:pt idx="2502">
                  <c:v>126.0119676827062</c:v>
                </c:pt>
                <c:pt idx="2503">
                  <c:v>126.17128097878434</c:v>
                </c:pt>
                <c:pt idx="2504">
                  <c:v>123.5219925535024</c:v>
                </c:pt>
                <c:pt idx="2505">
                  <c:v>122.71783666146928</c:v>
                </c:pt>
                <c:pt idx="2506">
                  <c:v>122.43363293738503</c:v>
                </c:pt>
                <c:pt idx="2507">
                  <c:v>126.2780984190033</c:v>
                </c:pt>
                <c:pt idx="2508">
                  <c:v>125.88654413020173</c:v>
                </c:pt>
                <c:pt idx="2509">
                  <c:v>124.81870568560849</c:v>
                </c:pt>
                <c:pt idx="2510">
                  <c:v>124.98894365989339</c:v>
                </c:pt>
                <c:pt idx="2511">
                  <c:v>126.59918446638328</c:v>
                </c:pt>
                <c:pt idx="2512">
                  <c:v>129.6808247471991</c:v>
                </c:pt>
                <c:pt idx="2513">
                  <c:v>129.49610072548427</c:v>
                </c:pt>
                <c:pt idx="2514">
                  <c:v>128.67647976487316</c:v>
                </c:pt>
                <c:pt idx="2515">
                  <c:v>129.12012834179086</c:v>
                </c:pt>
                <c:pt idx="2516">
                  <c:v>128.76553855719933</c:v>
                </c:pt>
                <c:pt idx="2517">
                  <c:v>129.08301545771096</c:v>
                </c:pt>
                <c:pt idx="2518">
                  <c:v>127.592897829157</c:v>
                </c:pt>
                <c:pt idx="2519">
                  <c:v>129.34397031048675</c:v>
                </c:pt>
                <c:pt idx="2520">
                  <c:v>129.08817914447428</c:v>
                </c:pt>
                <c:pt idx="2521">
                  <c:v>125.83429120011589</c:v>
                </c:pt>
                <c:pt idx="2522">
                  <c:v>124.14934769017026</c:v>
                </c:pt>
                <c:pt idx="2523">
                  <c:v>122.24352922011677</c:v>
                </c:pt>
                <c:pt idx="2524">
                  <c:v>124.58394450621802</c:v>
                </c:pt>
                <c:pt idx="2525">
                  <c:v>121.39079271566106</c:v>
                </c:pt>
                <c:pt idx="2526">
                  <c:v>121.39079271566106</c:v>
                </c:pt>
                <c:pt idx="2527">
                  <c:v>121.5704450730489</c:v>
                </c:pt>
                <c:pt idx="2528">
                  <c:v>123.60559460041077</c:v>
                </c:pt>
                <c:pt idx="2529">
                  <c:v>124.2333926896833</c:v>
                </c:pt>
                <c:pt idx="2530">
                  <c:v>124.42713894770219</c:v>
                </c:pt>
                <c:pt idx="2531">
                  <c:v>120.74640291383272</c:v>
                </c:pt>
                <c:pt idx="2532">
                  <c:v>122.11820206405837</c:v>
                </c:pt>
                <c:pt idx="2533">
                  <c:v>120.85259764646865</c:v>
                </c:pt>
                <c:pt idx="2534">
                  <c:v>124.13991412871681</c:v>
                </c:pt>
                <c:pt idx="2535">
                  <c:v>124.25579317132774</c:v>
                </c:pt>
                <c:pt idx="2536">
                  <c:v>126.94203003474539</c:v>
                </c:pt>
                <c:pt idx="2537">
                  <c:v>123.9580712335905</c:v>
                </c:pt>
                <c:pt idx="2538">
                  <c:v>125.61037689202763</c:v>
                </c:pt>
                <c:pt idx="2539">
                  <c:v>123.4184136469394</c:v>
                </c:pt>
                <c:pt idx="2540">
                  <c:v>123.87205582679215</c:v>
                </c:pt>
                <c:pt idx="2541">
                  <c:v>119.81490201727303</c:v>
                </c:pt>
                <c:pt idx="2542">
                  <c:v>119.16882805345253</c:v>
                </c:pt>
                <c:pt idx="2543">
                  <c:v>119.27499729906998</c:v>
                </c:pt>
                <c:pt idx="2544">
                  <c:v>116.73759999710775</c:v>
                </c:pt>
                <c:pt idx="2545">
                  <c:v>117.05354515304458</c:v>
                </c:pt>
                <c:pt idx="2546">
                  <c:v>118.24436577976667</c:v>
                </c:pt>
                <c:pt idx="2547">
                  <c:v>116.29133559411709</c:v>
                </c:pt>
                <c:pt idx="2548">
                  <c:v>115.14717791299623</c:v>
                </c:pt>
                <c:pt idx="2549">
                  <c:v>116.01361406839476</c:v>
                </c:pt>
                <c:pt idx="2550">
                  <c:v>113.59987986412061</c:v>
                </c:pt>
                <c:pt idx="2551">
                  <c:v>118.67459809110524</c:v>
                </c:pt>
                <c:pt idx="2552">
                  <c:v>118.08860771247491</c:v>
                </c:pt>
                <c:pt idx="2553">
                  <c:v>116.27781527757479</c:v>
                </c:pt>
                <c:pt idx="2554">
                  <c:v>114.83491096281276</c:v>
                </c:pt>
                <c:pt idx="2555">
                  <c:v>116.87746745514036</c:v>
                </c:pt>
                <c:pt idx="2556">
                  <c:v>112.59142289203403</c:v>
                </c:pt>
                <c:pt idx="2557">
                  <c:v>111.27753344414342</c:v>
                </c:pt>
                <c:pt idx="2558">
                  <c:v>113.92275723673208</c:v>
                </c:pt>
                <c:pt idx="2559">
                  <c:v>114.87349578529545</c:v>
                </c:pt>
                <c:pt idx="2560">
                  <c:v>113.76413133311223</c:v>
                </c:pt>
                <c:pt idx="2561">
                  <c:v>110.58095018193899</c:v>
                </c:pt>
                <c:pt idx="2562">
                  <c:v>108.75951864120066</c:v>
                </c:pt>
                <c:pt idx="2563">
                  <c:v>107.35035972768992</c:v>
                </c:pt>
                <c:pt idx="2564">
                  <c:v>111.2164940537032</c:v>
                </c:pt>
                <c:pt idx="2565">
                  <c:v>113.50330130784599</c:v>
                </c:pt>
                <c:pt idx="2566">
                  <c:v>110.91568128925526</c:v>
                </c:pt>
                <c:pt idx="2567">
                  <c:v>109.85733385705146</c:v>
                </c:pt>
                <c:pt idx="2568">
                  <c:v>112.14348055160357</c:v>
                </c:pt>
                <c:pt idx="2569">
                  <c:v>104.71167112627381</c:v>
                </c:pt>
                <c:pt idx="2570">
                  <c:v>106.82047065070188</c:v>
                </c:pt>
                <c:pt idx="2571">
                  <c:v>108.22490630658683</c:v>
                </c:pt>
                <c:pt idx="2572">
                  <c:v>106.01011123519848</c:v>
                </c:pt>
                <c:pt idx="2573">
                  <c:v>102.70790915655112</c:v>
                </c:pt>
                <c:pt idx="2574">
                  <c:v>103.06812787113732</c:v>
                </c:pt>
                <c:pt idx="2575">
                  <c:v>102.27349268429076</c:v>
                </c:pt>
                <c:pt idx="2576">
                  <c:v>98.253180738476985</c:v>
                </c:pt>
                <c:pt idx="2577">
                  <c:v>97.980405713109832</c:v>
                </c:pt>
                <c:pt idx="2578">
                  <c:v>92.109562612490009</c:v>
                </c:pt>
                <c:pt idx="2579">
                  <c:v>93.031638022691226</c:v>
                </c:pt>
                <c:pt idx="2580">
                  <c:v>92.895207779296811</c:v>
                </c:pt>
                <c:pt idx="2581">
                  <c:v>97.014654048939363</c:v>
                </c:pt>
                <c:pt idx="2582">
                  <c:v>94.728959812051613</c:v>
                </c:pt>
                <c:pt idx="2583">
                  <c:v>95.339206598317546</c:v>
                </c:pt>
                <c:pt idx="2584">
                  <c:v>100</c:v>
                </c:pt>
              </c:numCache>
            </c:numRef>
          </c:val>
          <c:smooth val="0"/>
          <c:extLst>
            <c:ext xmlns:c16="http://schemas.microsoft.com/office/drawing/2014/chart" uri="{C3380CC4-5D6E-409C-BE32-E72D297353CC}">
              <c16:uniqueId val="{00000001-3094-4F56-A0A2-6B3A87CCDDE6}"/>
            </c:ext>
          </c:extLst>
        </c:ser>
        <c:dLbls>
          <c:showLegendKey val="0"/>
          <c:showVal val="0"/>
          <c:showCatName val="0"/>
          <c:showSerName val="0"/>
          <c:showPercent val="0"/>
          <c:showBubbleSize val="0"/>
        </c:dLbls>
        <c:smooth val="0"/>
        <c:axId val="661875504"/>
        <c:axId val="661873864"/>
      </c:lineChart>
      <c:dateAx>
        <c:axId val="661875504"/>
        <c:scaling>
          <c:orientation val="minMax"/>
          <c:min val="39872"/>
        </c:scaling>
        <c:delete val="0"/>
        <c:axPos val="b"/>
        <c:numFmt formatCode="mmm\-yy" sourceLinked="0"/>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Neue LT 45 Lt" panose="020B0404020002020204" pitchFamily="34" charset="0"/>
                <a:ea typeface="+mn-ea"/>
                <a:cs typeface="+mn-cs"/>
              </a:defRPr>
            </a:pPr>
            <a:endParaRPr lang="en-US"/>
          </a:p>
        </c:txPr>
        <c:crossAx val="661873864"/>
        <c:crossesAt val="100"/>
        <c:auto val="1"/>
        <c:lblOffset val="100"/>
        <c:baseTimeUnit val="days"/>
        <c:majorUnit val="2"/>
        <c:majorTimeUnit val="years"/>
      </c:dateAx>
      <c:valAx>
        <c:axId val="661873864"/>
        <c:scaling>
          <c:orientation val="minMax"/>
          <c:max val="500"/>
          <c:min val="100"/>
        </c:scaling>
        <c:delete val="0"/>
        <c:axPos val="l"/>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Neue LT 45 Lt" panose="020B0404020002020204" pitchFamily="34" charset="0"/>
                <a:ea typeface="+mn-ea"/>
                <a:cs typeface="+mn-cs"/>
              </a:defRPr>
            </a:pPr>
            <a:endParaRPr lang="en-US"/>
          </a:p>
        </c:txPr>
        <c:crossAx val="661875504"/>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latin typeface="HelveticaNeue LT 45 Lt" panose="020B04040200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b="1">
                <a:solidFill>
                  <a:sysClr val="windowText" lastClr="000000"/>
                </a:solidFill>
                <a:latin typeface="Arial" panose="020B0604020202020204" pitchFamily="34" charset="0"/>
                <a:cs typeface="Arial" panose="020B0604020202020204" pitchFamily="34" charset="0"/>
              </a:rPr>
              <a:t>US vs Australia Earnings</a:t>
            </a:r>
          </a:p>
          <a:p>
            <a:pPr>
              <a:defRPr b="1">
                <a:solidFill>
                  <a:sysClr val="windowText" lastClr="000000"/>
                </a:solidFill>
                <a:latin typeface="Arial" panose="020B0604020202020204" pitchFamily="34" charset="0"/>
                <a:cs typeface="Arial" panose="020B0604020202020204" pitchFamily="34" charset="0"/>
              </a:defRPr>
            </a:pPr>
            <a:r>
              <a:rPr lang="en-AU" sz="900" b="0">
                <a:solidFill>
                  <a:sysClr val="windowText" lastClr="000000"/>
                </a:solidFill>
                <a:latin typeface="Arial" panose="020B0604020202020204" pitchFamily="34" charset="0"/>
                <a:cs typeface="Arial" panose="020B0604020202020204" pitchFamily="34" charset="0"/>
              </a:rPr>
              <a:t>(indexed at 100 as at March-09)</a:t>
            </a:r>
          </a:p>
        </c:rich>
      </c:tx>
      <c:overlay val="0"/>
      <c:spPr>
        <a:noFill/>
        <a:ln>
          <a:noFill/>
        </a:ln>
        <a:effectLst/>
      </c:spPr>
      <c:txPr>
        <a:bodyPr rot="0" spcFirstLastPara="1" vertOverflow="ellipsis" vert="horz" wrap="square" anchor="ctr" anchorCtr="1"/>
        <a:lstStyle/>
        <a:p>
          <a:pPr>
            <a:defRPr sz="10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7248333333333331E-2"/>
          <c:y val="0.16469375"/>
          <c:w val="0.86903027777777775"/>
          <c:h val="0.7336138888888889"/>
        </c:manualLayout>
      </c:layout>
      <c:lineChart>
        <c:grouping val="standard"/>
        <c:varyColors val="0"/>
        <c:ser>
          <c:idx val="2"/>
          <c:order val="0"/>
          <c:tx>
            <c:strRef>
              <c:f>earnings!$H$6</c:f>
              <c:strCache>
                <c:ptCount val="1"/>
                <c:pt idx="0">
                  <c:v>SP500</c:v>
                </c:pt>
              </c:strCache>
            </c:strRef>
          </c:tx>
          <c:spPr>
            <a:ln w="19050" cap="rnd">
              <a:solidFill>
                <a:srgbClr val="F7941E"/>
              </a:solidFill>
              <a:round/>
            </a:ln>
            <a:effectLst/>
          </c:spPr>
          <c:marker>
            <c:symbol val="none"/>
          </c:marker>
          <c:cat>
            <c:numRef>
              <c:f>earnings!$E$7:$E$2672</c:f>
              <c:numCache>
                <c:formatCode>m/d/yyyy</c:formatCode>
                <c:ptCount val="2666"/>
                <c:pt idx="0">
                  <c:v>43602</c:v>
                </c:pt>
                <c:pt idx="1">
                  <c:v>43601</c:v>
                </c:pt>
                <c:pt idx="2">
                  <c:v>43600</c:v>
                </c:pt>
                <c:pt idx="3">
                  <c:v>43599</c:v>
                </c:pt>
                <c:pt idx="4">
                  <c:v>43598</c:v>
                </c:pt>
                <c:pt idx="5">
                  <c:v>43595</c:v>
                </c:pt>
                <c:pt idx="6">
                  <c:v>43594</c:v>
                </c:pt>
                <c:pt idx="7">
                  <c:v>43593</c:v>
                </c:pt>
                <c:pt idx="8">
                  <c:v>43592</c:v>
                </c:pt>
                <c:pt idx="9">
                  <c:v>43591</c:v>
                </c:pt>
                <c:pt idx="10">
                  <c:v>43588</c:v>
                </c:pt>
                <c:pt idx="11">
                  <c:v>43587</c:v>
                </c:pt>
                <c:pt idx="12">
                  <c:v>43586</c:v>
                </c:pt>
                <c:pt idx="13">
                  <c:v>43585</c:v>
                </c:pt>
                <c:pt idx="14">
                  <c:v>43584</c:v>
                </c:pt>
                <c:pt idx="15">
                  <c:v>43581</c:v>
                </c:pt>
                <c:pt idx="16">
                  <c:v>43580</c:v>
                </c:pt>
                <c:pt idx="17">
                  <c:v>43579</c:v>
                </c:pt>
                <c:pt idx="18">
                  <c:v>43578</c:v>
                </c:pt>
                <c:pt idx="19">
                  <c:v>43577</c:v>
                </c:pt>
                <c:pt idx="20">
                  <c:v>43574</c:v>
                </c:pt>
                <c:pt idx="21">
                  <c:v>43573</c:v>
                </c:pt>
                <c:pt idx="22">
                  <c:v>43572</c:v>
                </c:pt>
                <c:pt idx="23">
                  <c:v>43571</c:v>
                </c:pt>
                <c:pt idx="24">
                  <c:v>43570</c:v>
                </c:pt>
                <c:pt idx="25">
                  <c:v>43567</c:v>
                </c:pt>
                <c:pt idx="26">
                  <c:v>43566</c:v>
                </c:pt>
                <c:pt idx="27">
                  <c:v>43565</c:v>
                </c:pt>
                <c:pt idx="28">
                  <c:v>43564</c:v>
                </c:pt>
                <c:pt idx="29">
                  <c:v>43563</c:v>
                </c:pt>
                <c:pt idx="30">
                  <c:v>43560</c:v>
                </c:pt>
                <c:pt idx="31">
                  <c:v>43559</c:v>
                </c:pt>
                <c:pt idx="32">
                  <c:v>43558</c:v>
                </c:pt>
                <c:pt idx="33">
                  <c:v>43557</c:v>
                </c:pt>
                <c:pt idx="34">
                  <c:v>43556</c:v>
                </c:pt>
                <c:pt idx="35">
                  <c:v>43553</c:v>
                </c:pt>
                <c:pt idx="36">
                  <c:v>43552</c:v>
                </c:pt>
                <c:pt idx="37">
                  <c:v>43551</c:v>
                </c:pt>
                <c:pt idx="38">
                  <c:v>43550</c:v>
                </c:pt>
                <c:pt idx="39">
                  <c:v>43549</c:v>
                </c:pt>
                <c:pt idx="40">
                  <c:v>43546</c:v>
                </c:pt>
                <c:pt idx="41">
                  <c:v>43545</c:v>
                </c:pt>
                <c:pt idx="42">
                  <c:v>43544</c:v>
                </c:pt>
                <c:pt idx="43">
                  <c:v>43543</c:v>
                </c:pt>
                <c:pt idx="44">
                  <c:v>43542</c:v>
                </c:pt>
                <c:pt idx="45">
                  <c:v>43539</c:v>
                </c:pt>
                <c:pt idx="46">
                  <c:v>43538</c:v>
                </c:pt>
                <c:pt idx="47">
                  <c:v>43537</c:v>
                </c:pt>
                <c:pt idx="48">
                  <c:v>43536</c:v>
                </c:pt>
                <c:pt idx="49">
                  <c:v>43535</c:v>
                </c:pt>
                <c:pt idx="50">
                  <c:v>43532</c:v>
                </c:pt>
                <c:pt idx="51">
                  <c:v>43531</c:v>
                </c:pt>
                <c:pt idx="52">
                  <c:v>43530</c:v>
                </c:pt>
                <c:pt idx="53">
                  <c:v>43529</c:v>
                </c:pt>
                <c:pt idx="54">
                  <c:v>43528</c:v>
                </c:pt>
                <c:pt idx="55">
                  <c:v>43525</c:v>
                </c:pt>
                <c:pt idx="56">
                  <c:v>43524</c:v>
                </c:pt>
                <c:pt idx="57">
                  <c:v>43523</c:v>
                </c:pt>
                <c:pt idx="58">
                  <c:v>43522</c:v>
                </c:pt>
                <c:pt idx="59">
                  <c:v>43521</c:v>
                </c:pt>
                <c:pt idx="60">
                  <c:v>43518</c:v>
                </c:pt>
                <c:pt idx="61">
                  <c:v>43517</c:v>
                </c:pt>
                <c:pt idx="62">
                  <c:v>43516</c:v>
                </c:pt>
                <c:pt idx="63">
                  <c:v>43515</c:v>
                </c:pt>
                <c:pt idx="64">
                  <c:v>43514</c:v>
                </c:pt>
                <c:pt idx="65">
                  <c:v>43511</c:v>
                </c:pt>
                <c:pt idx="66">
                  <c:v>43510</c:v>
                </c:pt>
                <c:pt idx="67">
                  <c:v>43509</c:v>
                </c:pt>
                <c:pt idx="68">
                  <c:v>43508</c:v>
                </c:pt>
                <c:pt idx="69">
                  <c:v>43507</c:v>
                </c:pt>
                <c:pt idx="70">
                  <c:v>43504</c:v>
                </c:pt>
                <c:pt idx="71">
                  <c:v>43503</c:v>
                </c:pt>
                <c:pt idx="72">
                  <c:v>43502</c:v>
                </c:pt>
                <c:pt idx="73">
                  <c:v>43501</c:v>
                </c:pt>
                <c:pt idx="74">
                  <c:v>43500</c:v>
                </c:pt>
                <c:pt idx="75">
                  <c:v>43497</c:v>
                </c:pt>
                <c:pt idx="76">
                  <c:v>43496</c:v>
                </c:pt>
                <c:pt idx="77">
                  <c:v>43495</c:v>
                </c:pt>
                <c:pt idx="78">
                  <c:v>43494</c:v>
                </c:pt>
                <c:pt idx="79">
                  <c:v>43493</c:v>
                </c:pt>
                <c:pt idx="80">
                  <c:v>43490</c:v>
                </c:pt>
                <c:pt idx="81">
                  <c:v>43489</c:v>
                </c:pt>
                <c:pt idx="82">
                  <c:v>43488</c:v>
                </c:pt>
                <c:pt idx="83">
                  <c:v>43487</c:v>
                </c:pt>
                <c:pt idx="84">
                  <c:v>43486</c:v>
                </c:pt>
                <c:pt idx="85">
                  <c:v>43483</c:v>
                </c:pt>
                <c:pt idx="86">
                  <c:v>43482</c:v>
                </c:pt>
                <c:pt idx="87">
                  <c:v>43481</c:v>
                </c:pt>
                <c:pt idx="88">
                  <c:v>43480</c:v>
                </c:pt>
                <c:pt idx="89">
                  <c:v>43479</c:v>
                </c:pt>
                <c:pt idx="90">
                  <c:v>43476</c:v>
                </c:pt>
                <c:pt idx="91">
                  <c:v>43475</c:v>
                </c:pt>
                <c:pt idx="92">
                  <c:v>43474</c:v>
                </c:pt>
                <c:pt idx="93">
                  <c:v>43473</c:v>
                </c:pt>
                <c:pt idx="94">
                  <c:v>43472</c:v>
                </c:pt>
                <c:pt idx="95">
                  <c:v>43469</c:v>
                </c:pt>
                <c:pt idx="96">
                  <c:v>43468</c:v>
                </c:pt>
                <c:pt idx="97">
                  <c:v>43467</c:v>
                </c:pt>
                <c:pt idx="98">
                  <c:v>43466</c:v>
                </c:pt>
                <c:pt idx="99">
                  <c:v>43465</c:v>
                </c:pt>
                <c:pt idx="100">
                  <c:v>43462</c:v>
                </c:pt>
                <c:pt idx="101">
                  <c:v>43461</c:v>
                </c:pt>
                <c:pt idx="102">
                  <c:v>43460</c:v>
                </c:pt>
                <c:pt idx="103">
                  <c:v>43459</c:v>
                </c:pt>
                <c:pt idx="104">
                  <c:v>43458</c:v>
                </c:pt>
                <c:pt idx="105">
                  <c:v>43455</c:v>
                </c:pt>
                <c:pt idx="106">
                  <c:v>43454</c:v>
                </c:pt>
                <c:pt idx="107">
                  <c:v>43453</c:v>
                </c:pt>
                <c:pt idx="108">
                  <c:v>43452</c:v>
                </c:pt>
                <c:pt idx="109">
                  <c:v>43451</c:v>
                </c:pt>
                <c:pt idx="110">
                  <c:v>43448</c:v>
                </c:pt>
                <c:pt idx="111">
                  <c:v>43447</c:v>
                </c:pt>
                <c:pt idx="112">
                  <c:v>43446</c:v>
                </c:pt>
                <c:pt idx="113">
                  <c:v>43445</c:v>
                </c:pt>
                <c:pt idx="114">
                  <c:v>43444</c:v>
                </c:pt>
                <c:pt idx="115">
                  <c:v>43441</c:v>
                </c:pt>
                <c:pt idx="116">
                  <c:v>43440</c:v>
                </c:pt>
                <c:pt idx="117">
                  <c:v>43439</c:v>
                </c:pt>
                <c:pt idx="118">
                  <c:v>43438</c:v>
                </c:pt>
                <c:pt idx="119">
                  <c:v>43437</c:v>
                </c:pt>
                <c:pt idx="120">
                  <c:v>43434</c:v>
                </c:pt>
                <c:pt idx="121">
                  <c:v>43433</c:v>
                </c:pt>
                <c:pt idx="122">
                  <c:v>43432</c:v>
                </c:pt>
                <c:pt idx="123">
                  <c:v>43431</c:v>
                </c:pt>
                <c:pt idx="124">
                  <c:v>43430</c:v>
                </c:pt>
                <c:pt idx="125">
                  <c:v>43427</c:v>
                </c:pt>
                <c:pt idx="126">
                  <c:v>43426</c:v>
                </c:pt>
                <c:pt idx="127">
                  <c:v>43425</c:v>
                </c:pt>
                <c:pt idx="128">
                  <c:v>43424</c:v>
                </c:pt>
                <c:pt idx="129">
                  <c:v>43423</c:v>
                </c:pt>
                <c:pt idx="130">
                  <c:v>43420</c:v>
                </c:pt>
                <c:pt idx="131">
                  <c:v>43419</c:v>
                </c:pt>
                <c:pt idx="132">
                  <c:v>43418</c:v>
                </c:pt>
                <c:pt idx="133">
                  <c:v>43417</c:v>
                </c:pt>
                <c:pt idx="134">
                  <c:v>43416</c:v>
                </c:pt>
                <c:pt idx="135">
                  <c:v>43413</c:v>
                </c:pt>
                <c:pt idx="136">
                  <c:v>43412</c:v>
                </c:pt>
                <c:pt idx="137">
                  <c:v>43411</c:v>
                </c:pt>
                <c:pt idx="138">
                  <c:v>43410</c:v>
                </c:pt>
                <c:pt idx="139">
                  <c:v>43409</c:v>
                </c:pt>
                <c:pt idx="140">
                  <c:v>43406</c:v>
                </c:pt>
                <c:pt idx="141">
                  <c:v>43405</c:v>
                </c:pt>
                <c:pt idx="142">
                  <c:v>43404</c:v>
                </c:pt>
                <c:pt idx="143">
                  <c:v>43403</c:v>
                </c:pt>
                <c:pt idx="144">
                  <c:v>43402</c:v>
                </c:pt>
                <c:pt idx="145">
                  <c:v>43399</c:v>
                </c:pt>
                <c:pt idx="146">
                  <c:v>43398</c:v>
                </c:pt>
                <c:pt idx="147">
                  <c:v>43397</c:v>
                </c:pt>
                <c:pt idx="148">
                  <c:v>43396</c:v>
                </c:pt>
                <c:pt idx="149">
                  <c:v>43395</c:v>
                </c:pt>
                <c:pt idx="150">
                  <c:v>43392</c:v>
                </c:pt>
                <c:pt idx="151">
                  <c:v>43391</c:v>
                </c:pt>
                <c:pt idx="152">
                  <c:v>43390</c:v>
                </c:pt>
                <c:pt idx="153">
                  <c:v>43389</c:v>
                </c:pt>
                <c:pt idx="154">
                  <c:v>43388</c:v>
                </c:pt>
                <c:pt idx="155">
                  <c:v>43385</c:v>
                </c:pt>
                <c:pt idx="156">
                  <c:v>43384</c:v>
                </c:pt>
                <c:pt idx="157">
                  <c:v>43383</c:v>
                </c:pt>
                <c:pt idx="158">
                  <c:v>43382</c:v>
                </c:pt>
                <c:pt idx="159">
                  <c:v>43381</c:v>
                </c:pt>
                <c:pt idx="160">
                  <c:v>43378</c:v>
                </c:pt>
                <c:pt idx="161">
                  <c:v>43377</c:v>
                </c:pt>
                <c:pt idx="162">
                  <c:v>43376</c:v>
                </c:pt>
                <c:pt idx="163">
                  <c:v>43375</c:v>
                </c:pt>
                <c:pt idx="164">
                  <c:v>43374</c:v>
                </c:pt>
                <c:pt idx="165">
                  <c:v>43371</c:v>
                </c:pt>
                <c:pt idx="166">
                  <c:v>43370</c:v>
                </c:pt>
                <c:pt idx="167">
                  <c:v>43369</c:v>
                </c:pt>
                <c:pt idx="168">
                  <c:v>43368</c:v>
                </c:pt>
                <c:pt idx="169">
                  <c:v>43367</c:v>
                </c:pt>
                <c:pt idx="170">
                  <c:v>43364</c:v>
                </c:pt>
                <c:pt idx="171">
                  <c:v>43363</c:v>
                </c:pt>
                <c:pt idx="172">
                  <c:v>43362</c:v>
                </c:pt>
                <c:pt idx="173">
                  <c:v>43361</c:v>
                </c:pt>
                <c:pt idx="174">
                  <c:v>43360</c:v>
                </c:pt>
                <c:pt idx="175">
                  <c:v>43357</c:v>
                </c:pt>
                <c:pt idx="176">
                  <c:v>43356</c:v>
                </c:pt>
                <c:pt idx="177">
                  <c:v>43355</c:v>
                </c:pt>
                <c:pt idx="178">
                  <c:v>43354</c:v>
                </c:pt>
                <c:pt idx="179">
                  <c:v>43353</c:v>
                </c:pt>
                <c:pt idx="180">
                  <c:v>43350</c:v>
                </c:pt>
                <c:pt idx="181">
                  <c:v>43349</c:v>
                </c:pt>
                <c:pt idx="182">
                  <c:v>43348</c:v>
                </c:pt>
                <c:pt idx="183">
                  <c:v>43347</c:v>
                </c:pt>
                <c:pt idx="184">
                  <c:v>43346</c:v>
                </c:pt>
                <c:pt idx="185">
                  <c:v>43343</c:v>
                </c:pt>
                <c:pt idx="186">
                  <c:v>43342</c:v>
                </c:pt>
                <c:pt idx="187">
                  <c:v>43341</c:v>
                </c:pt>
                <c:pt idx="188">
                  <c:v>43340</c:v>
                </c:pt>
                <c:pt idx="189">
                  <c:v>43339</c:v>
                </c:pt>
                <c:pt idx="190">
                  <c:v>43336</c:v>
                </c:pt>
                <c:pt idx="191">
                  <c:v>43335</c:v>
                </c:pt>
                <c:pt idx="192">
                  <c:v>43334</c:v>
                </c:pt>
                <c:pt idx="193">
                  <c:v>43333</c:v>
                </c:pt>
                <c:pt idx="194">
                  <c:v>43332</c:v>
                </c:pt>
                <c:pt idx="195">
                  <c:v>43329</c:v>
                </c:pt>
                <c:pt idx="196">
                  <c:v>43328</c:v>
                </c:pt>
                <c:pt idx="197">
                  <c:v>43327</c:v>
                </c:pt>
                <c:pt idx="198">
                  <c:v>43326</c:v>
                </c:pt>
                <c:pt idx="199">
                  <c:v>43325</c:v>
                </c:pt>
                <c:pt idx="200">
                  <c:v>43322</c:v>
                </c:pt>
                <c:pt idx="201">
                  <c:v>43321</c:v>
                </c:pt>
                <c:pt idx="202">
                  <c:v>43320</c:v>
                </c:pt>
                <c:pt idx="203">
                  <c:v>43319</c:v>
                </c:pt>
                <c:pt idx="204">
                  <c:v>43318</c:v>
                </c:pt>
                <c:pt idx="205">
                  <c:v>43315</c:v>
                </c:pt>
                <c:pt idx="206">
                  <c:v>43314</c:v>
                </c:pt>
                <c:pt idx="207">
                  <c:v>43313</c:v>
                </c:pt>
                <c:pt idx="208">
                  <c:v>43312</c:v>
                </c:pt>
                <c:pt idx="209">
                  <c:v>43311</c:v>
                </c:pt>
                <c:pt idx="210">
                  <c:v>43308</c:v>
                </c:pt>
                <c:pt idx="211">
                  <c:v>43307</c:v>
                </c:pt>
                <c:pt idx="212">
                  <c:v>43306</c:v>
                </c:pt>
                <c:pt idx="213">
                  <c:v>43305</c:v>
                </c:pt>
                <c:pt idx="214">
                  <c:v>43304</c:v>
                </c:pt>
                <c:pt idx="215">
                  <c:v>43301</c:v>
                </c:pt>
                <c:pt idx="216">
                  <c:v>43300</c:v>
                </c:pt>
                <c:pt idx="217">
                  <c:v>43299</c:v>
                </c:pt>
                <c:pt idx="218">
                  <c:v>43298</c:v>
                </c:pt>
                <c:pt idx="219">
                  <c:v>43297</c:v>
                </c:pt>
                <c:pt idx="220">
                  <c:v>43294</c:v>
                </c:pt>
                <c:pt idx="221">
                  <c:v>43293</c:v>
                </c:pt>
                <c:pt idx="222">
                  <c:v>43292</c:v>
                </c:pt>
                <c:pt idx="223">
                  <c:v>43291</c:v>
                </c:pt>
                <c:pt idx="224">
                  <c:v>43290</c:v>
                </c:pt>
                <c:pt idx="225">
                  <c:v>43287</c:v>
                </c:pt>
                <c:pt idx="226">
                  <c:v>43286</c:v>
                </c:pt>
                <c:pt idx="227">
                  <c:v>43285</c:v>
                </c:pt>
                <c:pt idx="228">
                  <c:v>43284</c:v>
                </c:pt>
                <c:pt idx="229">
                  <c:v>43283</c:v>
                </c:pt>
                <c:pt idx="230">
                  <c:v>43280</c:v>
                </c:pt>
                <c:pt idx="231">
                  <c:v>43279</c:v>
                </c:pt>
                <c:pt idx="232">
                  <c:v>43278</c:v>
                </c:pt>
                <c:pt idx="233">
                  <c:v>43277</c:v>
                </c:pt>
                <c:pt idx="234">
                  <c:v>43276</c:v>
                </c:pt>
                <c:pt idx="235">
                  <c:v>43273</c:v>
                </c:pt>
                <c:pt idx="236">
                  <c:v>43272</c:v>
                </c:pt>
                <c:pt idx="237">
                  <c:v>43271</c:v>
                </c:pt>
                <c:pt idx="238">
                  <c:v>43270</c:v>
                </c:pt>
                <c:pt idx="239">
                  <c:v>43269</c:v>
                </c:pt>
                <c:pt idx="240">
                  <c:v>43266</c:v>
                </c:pt>
                <c:pt idx="241">
                  <c:v>43265</c:v>
                </c:pt>
                <c:pt idx="242">
                  <c:v>43264</c:v>
                </c:pt>
                <c:pt idx="243">
                  <c:v>43263</c:v>
                </c:pt>
                <c:pt idx="244">
                  <c:v>43262</c:v>
                </c:pt>
                <c:pt idx="245">
                  <c:v>43259</c:v>
                </c:pt>
                <c:pt idx="246">
                  <c:v>43258</c:v>
                </c:pt>
                <c:pt idx="247">
                  <c:v>43257</c:v>
                </c:pt>
                <c:pt idx="248">
                  <c:v>43256</c:v>
                </c:pt>
                <c:pt idx="249">
                  <c:v>43255</c:v>
                </c:pt>
                <c:pt idx="250">
                  <c:v>43252</c:v>
                </c:pt>
                <c:pt idx="251">
                  <c:v>43251</c:v>
                </c:pt>
                <c:pt idx="252">
                  <c:v>43250</c:v>
                </c:pt>
                <c:pt idx="253">
                  <c:v>43249</c:v>
                </c:pt>
                <c:pt idx="254">
                  <c:v>43248</c:v>
                </c:pt>
                <c:pt idx="255">
                  <c:v>43245</c:v>
                </c:pt>
                <c:pt idx="256">
                  <c:v>43244</c:v>
                </c:pt>
                <c:pt idx="257">
                  <c:v>43243</c:v>
                </c:pt>
                <c:pt idx="258">
                  <c:v>43242</c:v>
                </c:pt>
                <c:pt idx="259">
                  <c:v>43241</c:v>
                </c:pt>
                <c:pt idx="260">
                  <c:v>43238</c:v>
                </c:pt>
                <c:pt idx="261">
                  <c:v>43237</c:v>
                </c:pt>
                <c:pt idx="262">
                  <c:v>43236</c:v>
                </c:pt>
                <c:pt idx="263">
                  <c:v>43235</c:v>
                </c:pt>
                <c:pt idx="264">
                  <c:v>43234</c:v>
                </c:pt>
                <c:pt idx="265">
                  <c:v>43231</c:v>
                </c:pt>
                <c:pt idx="266">
                  <c:v>43230</c:v>
                </c:pt>
                <c:pt idx="267">
                  <c:v>43229</c:v>
                </c:pt>
                <c:pt idx="268">
                  <c:v>43228</c:v>
                </c:pt>
                <c:pt idx="269">
                  <c:v>43227</c:v>
                </c:pt>
                <c:pt idx="270">
                  <c:v>43224</c:v>
                </c:pt>
                <c:pt idx="271">
                  <c:v>43223</c:v>
                </c:pt>
                <c:pt idx="272">
                  <c:v>43222</c:v>
                </c:pt>
                <c:pt idx="273">
                  <c:v>43221</c:v>
                </c:pt>
                <c:pt idx="274">
                  <c:v>43220</c:v>
                </c:pt>
                <c:pt idx="275">
                  <c:v>43217</c:v>
                </c:pt>
                <c:pt idx="276">
                  <c:v>43216</c:v>
                </c:pt>
                <c:pt idx="277">
                  <c:v>43215</c:v>
                </c:pt>
                <c:pt idx="278">
                  <c:v>43214</c:v>
                </c:pt>
                <c:pt idx="279">
                  <c:v>43213</c:v>
                </c:pt>
                <c:pt idx="280">
                  <c:v>43210</c:v>
                </c:pt>
                <c:pt idx="281">
                  <c:v>43209</c:v>
                </c:pt>
                <c:pt idx="282">
                  <c:v>43208</c:v>
                </c:pt>
                <c:pt idx="283">
                  <c:v>43207</c:v>
                </c:pt>
                <c:pt idx="284">
                  <c:v>43206</c:v>
                </c:pt>
                <c:pt idx="285">
                  <c:v>43203</c:v>
                </c:pt>
                <c:pt idx="286">
                  <c:v>43202</c:v>
                </c:pt>
                <c:pt idx="287">
                  <c:v>43201</c:v>
                </c:pt>
                <c:pt idx="288">
                  <c:v>43200</c:v>
                </c:pt>
                <c:pt idx="289">
                  <c:v>43199</c:v>
                </c:pt>
                <c:pt idx="290">
                  <c:v>43196</c:v>
                </c:pt>
                <c:pt idx="291">
                  <c:v>43195</c:v>
                </c:pt>
                <c:pt idx="292">
                  <c:v>43194</c:v>
                </c:pt>
                <c:pt idx="293">
                  <c:v>43193</c:v>
                </c:pt>
                <c:pt idx="294">
                  <c:v>43192</c:v>
                </c:pt>
                <c:pt idx="295">
                  <c:v>43189</c:v>
                </c:pt>
                <c:pt idx="296">
                  <c:v>43188</c:v>
                </c:pt>
                <c:pt idx="297">
                  <c:v>43187</c:v>
                </c:pt>
                <c:pt idx="298">
                  <c:v>43186</c:v>
                </c:pt>
                <c:pt idx="299">
                  <c:v>43185</c:v>
                </c:pt>
                <c:pt idx="300">
                  <c:v>43182</c:v>
                </c:pt>
                <c:pt idx="301">
                  <c:v>43181</c:v>
                </c:pt>
                <c:pt idx="302">
                  <c:v>43180</c:v>
                </c:pt>
                <c:pt idx="303">
                  <c:v>43179</c:v>
                </c:pt>
                <c:pt idx="304">
                  <c:v>43178</c:v>
                </c:pt>
                <c:pt idx="305">
                  <c:v>43175</c:v>
                </c:pt>
                <c:pt idx="306">
                  <c:v>43174</c:v>
                </c:pt>
                <c:pt idx="307">
                  <c:v>43173</c:v>
                </c:pt>
                <c:pt idx="308">
                  <c:v>43172</c:v>
                </c:pt>
                <c:pt idx="309">
                  <c:v>43171</c:v>
                </c:pt>
                <c:pt idx="310">
                  <c:v>43168</c:v>
                </c:pt>
                <c:pt idx="311">
                  <c:v>43167</c:v>
                </c:pt>
                <c:pt idx="312">
                  <c:v>43166</c:v>
                </c:pt>
                <c:pt idx="313">
                  <c:v>43165</c:v>
                </c:pt>
                <c:pt idx="314">
                  <c:v>43164</c:v>
                </c:pt>
                <c:pt idx="315">
                  <c:v>43161</c:v>
                </c:pt>
                <c:pt idx="316">
                  <c:v>43160</c:v>
                </c:pt>
                <c:pt idx="317">
                  <c:v>43159</c:v>
                </c:pt>
                <c:pt idx="318">
                  <c:v>43158</c:v>
                </c:pt>
                <c:pt idx="319">
                  <c:v>43157</c:v>
                </c:pt>
                <c:pt idx="320">
                  <c:v>43154</c:v>
                </c:pt>
                <c:pt idx="321">
                  <c:v>43153</c:v>
                </c:pt>
                <c:pt idx="322">
                  <c:v>43152</c:v>
                </c:pt>
                <c:pt idx="323">
                  <c:v>43151</c:v>
                </c:pt>
                <c:pt idx="324">
                  <c:v>43150</c:v>
                </c:pt>
                <c:pt idx="325">
                  <c:v>43147</c:v>
                </c:pt>
                <c:pt idx="326">
                  <c:v>43146</c:v>
                </c:pt>
                <c:pt idx="327">
                  <c:v>43145</c:v>
                </c:pt>
                <c:pt idx="328">
                  <c:v>43144</c:v>
                </c:pt>
                <c:pt idx="329">
                  <c:v>43143</c:v>
                </c:pt>
                <c:pt idx="330">
                  <c:v>43140</c:v>
                </c:pt>
                <c:pt idx="331">
                  <c:v>43139</c:v>
                </c:pt>
                <c:pt idx="332">
                  <c:v>43138</c:v>
                </c:pt>
                <c:pt idx="333">
                  <c:v>43137</c:v>
                </c:pt>
                <c:pt idx="334">
                  <c:v>43136</c:v>
                </c:pt>
                <c:pt idx="335">
                  <c:v>43133</c:v>
                </c:pt>
                <c:pt idx="336">
                  <c:v>43132</c:v>
                </c:pt>
                <c:pt idx="337">
                  <c:v>43131</c:v>
                </c:pt>
                <c:pt idx="338">
                  <c:v>43130</c:v>
                </c:pt>
                <c:pt idx="339">
                  <c:v>43129</c:v>
                </c:pt>
                <c:pt idx="340">
                  <c:v>43126</c:v>
                </c:pt>
                <c:pt idx="341">
                  <c:v>43125</c:v>
                </c:pt>
                <c:pt idx="342">
                  <c:v>43124</c:v>
                </c:pt>
                <c:pt idx="343">
                  <c:v>43123</c:v>
                </c:pt>
                <c:pt idx="344">
                  <c:v>43122</c:v>
                </c:pt>
                <c:pt idx="345">
                  <c:v>43119</c:v>
                </c:pt>
                <c:pt idx="346">
                  <c:v>43118</c:v>
                </c:pt>
                <c:pt idx="347">
                  <c:v>43117</c:v>
                </c:pt>
                <c:pt idx="348">
                  <c:v>43116</c:v>
                </c:pt>
                <c:pt idx="349">
                  <c:v>43115</c:v>
                </c:pt>
                <c:pt idx="350">
                  <c:v>43112</c:v>
                </c:pt>
                <c:pt idx="351">
                  <c:v>43111</c:v>
                </c:pt>
                <c:pt idx="352">
                  <c:v>43110</c:v>
                </c:pt>
                <c:pt idx="353">
                  <c:v>43109</c:v>
                </c:pt>
                <c:pt idx="354">
                  <c:v>43108</c:v>
                </c:pt>
                <c:pt idx="355">
                  <c:v>43105</c:v>
                </c:pt>
                <c:pt idx="356">
                  <c:v>43104</c:v>
                </c:pt>
                <c:pt idx="357">
                  <c:v>43103</c:v>
                </c:pt>
                <c:pt idx="358">
                  <c:v>43102</c:v>
                </c:pt>
                <c:pt idx="359">
                  <c:v>43101</c:v>
                </c:pt>
                <c:pt idx="360">
                  <c:v>43098</c:v>
                </c:pt>
                <c:pt idx="361">
                  <c:v>43097</c:v>
                </c:pt>
                <c:pt idx="362">
                  <c:v>43096</c:v>
                </c:pt>
                <c:pt idx="363">
                  <c:v>43095</c:v>
                </c:pt>
                <c:pt idx="364">
                  <c:v>43094</c:v>
                </c:pt>
                <c:pt idx="365">
                  <c:v>43091</c:v>
                </c:pt>
                <c:pt idx="366">
                  <c:v>43090</c:v>
                </c:pt>
                <c:pt idx="367">
                  <c:v>43089</c:v>
                </c:pt>
                <c:pt idx="368">
                  <c:v>43088</c:v>
                </c:pt>
                <c:pt idx="369">
                  <c:v>43087</c:v>
                </c:pt>
                <c:pt idx="370">
                  <c:v>43084</c:v>
                </c:pt>
                <c:pt idx="371">
                  <c:v>43083</c:v>
                </c:pt>
                <c:pt idx="372">
                  <c:v>43082</c:v>
                </c:pt>
                <c:pt idx="373">
                  <c:v>43081</c:v>
                </c:pt>
                <c:pt idx="374">
                  <c:v>43080</c:v>
                </c:pt>
                <c:pt idx="375">
                  <c:v>43077</c:v>
                </c:pt>
                <c:pt idx="376">
                  <c:v>43076</c:v>
                </c:pt>
                <c:pt idx="377">
                  <c:v>43075</c:v>
                </c:pt>
                <c:pt idx="378">
                  <c:v>43074</c:v>
                </c:pt>
                <c:pt idx="379">
                  <c:v>43073</c:v>
                </c:pt>
                <c:pt idx="380">
                  <c:v>43070</c:v>
                </c:pt>
                <c:pt idx="381">
                  <c:v>43069</c:v>
                </c:pt>
                <c:pt idx="382">
                  <c:v>43068</c:v>
                </c:pt>
                <c:pt idx="383">
                  <c:v>43067</c:v>
                </c:pt>
                <c:pt idx="384">
                  <c:v>43066</c:v>
                </c:pt>
                <c:pt idx="385">
                  <c:v>43063</c:v>
                </c:pt>
                <c:pt idx="386">
                  <c:v>43062</c:v>
                </c:pt>
                <c:pt idx="387">
                  <c:v>43061</c:v>
                </c:pt>
                <c:pt idx="388">
                  <c:v>43060</c:v>
                </c:pt>
                <c:pt idx="389">
                  <c:v>43059</c:v>
                </c:pt>
                <c:pt idx="390">
                  <c:v>43056</c:v>
                </c:pt>
                <c:pt idx="391">
                  <c:v>43055</c:v>
                </c:pt>
                <c:pt idx="392">
                  <c:v>43054</c:v>
                </c:pt>
                <c:pt idx="393">
                  <c:v>43053</c:v>
                </c:pt>
                <c:pt idx="394">
                  <c:v>43052</c:v>
                </c:pt>
                <c:pt idx="395">
                  <c:v>43049</c:v>
                </c:pt>
                <c:pt idx="396">
                  <c:v>43048</c:v>
                </c:pt>
                <c:pt idx="397">
                  <c:v>43047</c:v>
                </c:pt>
                <c:pt idx="398">
                  <c:v>43046</c:v>
                </c:pt>
                <c:pt idx="399">
                  <c:v>43045</c:v>
                </c:pt>
                <c:pt idx="400">
                  <c:v>43042</c:v>
                </c:pt>
                <c:pt idx="401">
                  <c:v>43041</c:v>
                </c:pt>
                <c:pt idx="402">
                  <c:v>43040</c:v>
                </c:pt>
                <c:pt idx="403">
                  <c:v>43039</c:v>
                </c:pt>
                <c:pt idx="404">
                  <c:v>43038</c:v>
                </c:pt>
                <c:pt idx="405">
                  <c:v>43035</c:v>
                </c:pt>
                <c:pt idx="406">
                  <c:v>43034</c:v>
                </c:pt>
                <c:pt idx="407">
                  <c:v>43033</c:v>
                </c:pt>
                <c:pt idx="408">
                  <c:v>43032</c:v>
                </c:pt>
                <c:pt idx="409">
                  <c:v>43031</c:v>
                </c:pt>
                <c:pt idx="410">
                  <c:v>43028</c:v>
                </c:pt>
                <c:pt idx="411">
                  <c:v>43027</c:v>
                </c:pt>
                <c:pt idx="412">
                  <c:v>43026</c:v>
                </c:pt>
                <c:pt idx="413">
                  <c:v>43025</c:v>
                </c:pt>
                <c:pt idx="414">
                  <c:v>43024</c:v>
                </c:pt>
                <c:pt idx="415">
                  <c:v>43021</c:v>
                </c:pt>
                <c:pt idx="416">
                  <c:v>43020</c:v>
                </c:pt>
                <c:pt idx="417">
                  <c:v>43019</c:v>
                </c:pt>
                <c:pt idx="418">
                  <c:v>43018</c:v>
                </c:pt>
                <c:pt idx="419">
                  <c:v>43017</c:v>
                </c:pt>
                <c:pt idx="420">
                  <c:v>43014</c:v>
                </c:pt>
                <c:pt idx="421">
                  <c:v>43013</c:v>
                </c:pt>
                <c:pt idx="422">
                  <c:v>43012</c:v>
                </c:pt>
                <c:pt idx="423">
                  <c:v>43011</c:v>
                </c:pt>
                <c:pt idx="424">
                  <c:v>43010</c:v>
                </c:pt>
                <c:pt idx="425">
                  <c:v>43007</c:v>
                </c:pt>
                <c:pt idx="426">
                  <c:v>43006</c:v>
                </c:pt>
                <c:pt idx="427">
                  <c:v>43005</c:v>
                </c:pt>
                <c:pt idx="428">
                  <c:v>43004</c:v>
                </c:pt>
                <c:pt idx="429">
                  <c:v>43003</c:v>
                </c:pt>
                <c:pt idx="430">
                  <c:v>43000</c:v>
                </c:pt>
                <c:pt idx="431">
                  <c:v>42999</c:v>
                </c:pt>
                <c:pt idx="432">
                  <c:v>42998</c:v>
                </c:pt>
                <c:pt idx="433">
                  <c:v>42997</c:v>
                </c:pt>
                <c:pt idx="434">
                  <c:v>42996</c:v>
                </c:pt>
                <c:pt idx="435">
                  <c:v>42993</c:v>
                </c:pt>
                <c:pt idx="436">
                  <c:v>42992</c:v>
                </c:pt>
                <c:pt idx="437">
                  <c:v>42991</c:v>
                </c:pt>
                <c:pt idx="438">
                  <c:v>42990</c:v>
                </c:pt>
                <c:pt idx="439">
                  <c:v>42989</c:v>
                </c:pt>
                <c:pt idx="440">
                  <c:v>42986</c:v>
                </c:pt>
                <c:pt idx="441">
                  <c:v>42985</c:v>
                </c:pt>
                <c:pt idx="442">
                  <c:v>42984</c:v>
                </c:pt>
                <c:pt idx="443">
                  <c:v>42983</c:v>
                </c:pt>
                <c:pt idx="444">
                  <c:v>42982</c:v>
                </c:pt>
                <c:pt idx="445">
                  <c:v>42979</c:v>
                </c:pt>
                <c:pt idx="446">
                  <c:v>42978</c:v>
                </c:pt>
                <c:pt idx="447">
                  <c:v>42977</c:v>
                </c:pt>
                <c:pt idx="448">
                  <c:v>42976</c:v>
                </c:pt>
                <c:pt idx="449">
                  <c:v>42975</c:v>
                </c:pt>
                <c:pt idx="450">
                  <c:v>42972</c:v>
                </c:pt>
                <c:pt idx="451">
                  <c:v>42971</c:v>
                </c:pt>
                <c:pt idx="452">
                  <c:v>42970</c:v>
                </c:pt>
                <c:pt idx="453">
                  <c:v>42969</c:v>
                </c:pt>
                <c:pt idx="454">
                  <c:v>42968</c:v>
                </c:pt>
                <c:pt idx="455">
                  <c:v>42965</c:v>
                </c:pt>
                <c:pt idx="456">
                  <c:v>42964</c:v>
                </c:pt>
                <c:pt idx="457">
                  <c:v>42963</c:v>
                </c:pt>
                <c:pt idx="458">
                  <c:v>42962</c:v>
                </c:pt>
                <c:pt idx="459">
                  <c:v>42961</c:v>
                </c:pt>
                <c:pt idx="460">
                  <c:v>42958</c:v>
                </c:pt>
                <c:pt idx="461">
                  <c:v>42957</c:v>
                </c:pt>
                <c:pt idx="462">
                  <c:v>42956</c:v>
                </c:pt>
                <c:pt idx="463">
                  <c:v>42955</c:v>
                </c:pt>
                <c:pt idx="464">
                  <c:v>42954</c:v>
                </c:pt>
                <c:pt idx="465">
                  <c:v>42951</c:v>
                </c:pt>
                <c:pt idx="466">
                  <c:v>42950</c:v>
                </c:pt>
                <c:pt idx="467">
                  <c:v>42949</c:v>
                </c:pt>
                <c:pt idx="468">
                  <c:v>42948</c:v>
                </c:pt>
                <c:pt idx="469">
                  <c:v>42947</c:v>
                </c:pt>
                <c:pt idx="470">
                  <c:v>42944</c:v>
                </c:pt>
                <c:pt idx="471">
                  <c:v>42943</c:v>
                </c:pt>
                <c:pt idx="472">
                  <c:v>42942</c:v>
                </c:pt>
                <c:pt idx="473">
                  <c:v>42941</c:v>
                </c:pt>
                <c:pt idx="474">
                  <c:v>42940</c:v>
                </c:pt>
                <c:pt idx="475">
                  <c:v>42937</c:v>
                </c:pt>
                <c:pt idx="476">
                  <c:v>42936</c:v>
                </c:pt>
                <c:pt idx="477">
                  <c:v>42935</c:v>
                </c:pt>
                <c:pt idx="478">
                  <c:v>42934</c:v>
                </c:pt>
                <c:pt idx="479">
                  <c:v>42933</c:v>
                </c:pt>
                <c:pt idx="480">
                  <c:v>42930</c:v>
                </c:pt>
                <c:pt idx="481">
                  <c:v>42929</c:v>
                </c:pt>
                <c:pt idx="482">
                  <c:v>42928</c:v>
                </c:pt>
                <c:pt idx="483">
                  <c:v>42927</c:v>
                </c:pt>
                <c:pt idx="484">
                  <c:v>42926</c:v>
                </c:pt>
                <c:pt idx="485">
                  <c:v>42923</c:v>
                </c:pt>
                <c:pt idx="486">
                  <c:v>42922</c:v>
                </c:pt>
                <c:pt idx="487">
                  <c:v>42921</c:v>
                </c:pt>
                <c:pt idx="488">
                  <c:v>42920</c:v>
                </c:pt>
                <c:pt idx="489">
                  <c:v>42919</c:v>
                </c:pt>
                <c:pt idx="490">
                  <c:v>42916</c:v>
                </c:pt>
                <c:pt idx="491">
                  <c:v>42915</c:v>
                </c:pt>
                <c:pt idx="492">
                  <c:v>42914</c:v>
                </c:pt>
                <c:pt idx="493">
                  <c:v>42913</c:v>
                </c:pt>
                <c:pt idx="494">
                  <c:v>42912</c:v>
                </c:pt>
                <c:pt idx="495">
                  <c:v>42909</c:v>
                </c:pt>
                <c:pt idx="496">
                  <c:v>42908</c:v>
                </c:pt>
                <c:pt idx="497">
                  <c:v>42907</c:v>
                </c:pt>
                <c:pt idx="498">
                  <c:v>42906</c:v>
                </c:pt>
                <c:pt idx="499">
                  <c:v>42905</c:v>
                </c:pt>
                <c:pt idx="500">
                  <c:v>42902</c:v>
                </c:pt>
                <c:pt idx="501">
                  <c:v>42901</c:v>
                </c:pt>
                <c:pt idx="502">
                  <c:v>42900</c:v>
                </c:pt>
                <c:pt idx="503">
                  <c:v>42899</c:v>
                </c:pt>
                <c:pt idx="504">
                  <c:v>42898</c:v>
                </c:pt>
                <c:pt idx="505">
                  <c:v>42895</c:v>
                </c:pt>
                <c:pt idx="506">
                  <c:v>42894</c:v>
                </c:pt>
                <c:pt idx="507">
                  <c:v>42893</c:v>
                </c:pt>
                <c:pt idx="508">
                  <c:v>42892</c:v>
                </c:pt>
                <c:pt idx="509">
                  <c:v>42891</c:v>
                </c:pt>
                <c:pt idx="510">
                  <c:v>42888</c:v>
                </c:pt>
                <c:pt idx="511">
                  <c:v>42887</c:v>
                </c:pt>
                <c:pt idx="512">
                  <c:v>42886</c:v>
                </c:pt>
                <c:pt idx="513">
                  <c:v>42885</c:v>
                </c:pt>
                <c:pt idx="514">
                  <c:v>42884</c:v>
                </c:pt>
                <c:pt idx="515">
                  <c:v>42881</c:v>
                </c:pt>
                <c:pt idx="516">
                  <c:v>42880</c:v>
                </c:pt>
                <c:pt idx="517">
                  <c:v>42879</c:v>
                </c:pt>
                <c:pt idx="518">
                  <c:v>42878</c:v>
                </c:pt>
                <c:pt idx="519">
                  <c:v>42877</c:v>
                </c:pt>
                <c:pt idx="520">
                  <c:v>42874</c:v>
                </c:pt>
                <c:pt idx="521">
                  <c:v>42873</c:v>
                </c:pt>
                <c:pt idx="522">
                  <c:v>42872</c:v>
                </c:pt>
                <c:pt idx="523">
                  <c:v>42871</c:v>
                </c:pt>
                <c:pt idx="524">
                  <c:v>42870</c:v>
                </c:pt>
                <c:pt idx="525">
                  <c:v>42867</c:v>
                </c:pt>
                <c:pt idx="526">
                  <c:v>42866</c:v>
                </c:pt>
                <c:pt idx="527">
                  <c:v>42865</c:v>
                </c:pt>
                <c:pt idx="528">
                  <c:v>42864</c:v>
                </c:pt>
                <c:pt idx="529">
                  <c:v>42863</c:v>
                </c:pt>
                <c:pt idx="530">
                  <c:v>42860</c:v>
                </c:pt>
                <c:pt idx="531">
                  <c:v>42859</c:v>
                </c:pt>
                <c:pt idx="532">
                  <c:v>42858</c:v>
                </c:pt>
                <c:pt idx="533">
                  <c:v>42857</c:v>
                </c:pt>
                <c:pt idx="534">
                  <c:v>42856</c:v>
                </c:pt>
                <c:pt idx="535">
                  <c:v>42853</c:v>
                </c:pt>
                <c:pt idx="536">
                  <c:v>42852</c:v>
                </c:pt>
                <c:pt idx="537">
                  <c:v>42851</c:v>
                </c:pt>
                <c:pt idx="538">
                  <c:v>42850</c:v>
                </c:pt>
                <c:pt idx="539">
                  <c:v>42849</c:v>
                </c:pt>
                <c:pt idx="540">
                  <c:v>42846</c:v>
                </c:pt>
                <c:pt idx="541">
                  <c:v>42845</c:v>
                </c:pt>
                <c:pt idx="542">
                  <c:v>42844</c:v>
                </c:pt>
                <c:pt idx="543">
                  <c:v>42843</c:v>
                </c:pt>
                <c:pt idx="544">
                  <c:v>42842</c:v>
                </c:pt>
                <c:pt idx="545">
                  <c:v>42839</c:v>
                </c:pt>
                <c:pt idx="546">
                  <c:v>42838</c:v>
                </c:pt>
                <c:pt idx="547">
                  <c:v>42837</c:v>
                </c:pt>
                <c:pt idx="548">
                  <c:v>42836</c:v>
                </c:pt>
                <c:pt idx="549">
                  <c:v>42835</c:v>
                </c:pt>
                <c:pt idx="550">
                  <c:v>42832</c:v>
                </c:pt>
                <c:pt idx="551">
                  <c:v>42831</c:v>
                </c:pt>
                <c:pt idx="552">
                  <c:v>42830</c:v>
                </c:pt>
                <c:pt idx="553">
                  <c:v>42829</c:v>
                </c:pt>
                <c:pt idx="554">
                  <c:v>42828</c:v>
                </c:pt>
                <c:pt idx="555">
                  <c:v>42825</c:v>
                </c:pt>
                <c:pt idx="556">
                  <c:v>42824</c:v>
                </c:pt>
                <c:pt idx="557">
                  <c:v>42823</c:v>
                </c:pt>
                <c:pt idx="558">
                  <c:v>42822</c:v>
                </c:pt>
                <c:pt idx="559">
                  <c:v>42821</c:v>
                </c:pt>
                <c:pt idx="560">
                  <c:v>42818</c:v>
                </c:pt>
                <c:pt idx="561">
                  <c:v>42817</c:v>
                </c:pt>
                <c:pt idx="562">
                  <c:v>42816</c:v>
                </c:pt>
                <c:pt idx="563">
                  <c:v>42815</c:v>
                </c:pt>
                <c:pt idx="564">
                  <c:v>42814</c:v>
                </c:pt>
                <c:pt idx="565">
                  <c:v>42811</c:v>
                </c:pt>
                <c:pt idx="566">
                  <c:v>42810</c:v>
                </c:pt>
                <c:pt idx="567">
                  <c:v>42809</c:v>
                </c:pt>
                <c:pt idx="568">
                  <c:v>42808</c:v>
                </c:pt>
                <c:pt idx="569">
                  <c:v>42807</c:v>
                </c:pt>
                <c:pt idx="570">
                  <c:v>42804</c:v>
                </c:pt>
                <c:pt idx="571">
                  <c:v>42803</c:v>
                </c:pt>
                <c:pt idx="572">
                  <c:v>42802</c:v>
                </c:pt>
                <c:pt idx="573">
                  <c:v>42801</c:v>
                </c:pt>
                <c:pt idx="574">
                  <c:v>42800</c:v>
                </c:pt>
                <c:pt idx="575">
                  <c:v>42797</c:v>
                </c:pt>
                <c:pt idx="576">
                  <c:v>42796</c:v>
                </c:pt>
                <c:pt idx="577">
                  <c:v>42795</c:v>
                </c:pt>
                <c:pt idx="578">
                  <c:v>42794</c:v>
                </c:pt>
                <c:pt idx="579">
                  <c:v>42793</c:v>
                </c:pt>
                <c:pt idx="580">
                  <c:v>42790</c:v>
                </c:pt>
                <c:pt idx="581">
                  <c:v>42789</c:v>
                </c:pt>
                <c:pt idx="582">
                  <c:v>42788</c:v>
                </c:pt>
                <c:pt idx="583">
                  <c:v>42787</c:v>
                </c:pt>
                <c:pt idx="584">
                  <c:v>42786</c:v>
                </c:pt>
                <c:pt idx="585">
                  <c:v>42783</c:v>
                </c:pt>
                <c:pt idx="586">
                  <c:v>42782</c:v>
                </c:pt>
                <c:pt idx="587">
                  <c:v>42781</c:v>
                </c:pt>
                <c:pt idx="588">
                  <c:v>42780</c:v>
                </c:pt>
                <c:pt idx="589">
                  <c:v>42779</c:v>
                </c:pt>
                <c:pt idx="590">
                  <c:v>42776</c:v>
                </c:pt>
                <c:pt idx="591">
                  <c:v>42775</c:v>
                </c:pt>
                <c:pt idx="592">
                  <c:v>42774</c:v>
                </c:pt>
                <c:pt idx="593">
                  <c:v>42773</c:v>
                </c:pt>
                <c:pt idx="594">
                  <c:v>42772</c:v>
                </c:pt>
                <c:pt idx="595">
                  <c:v>42769</c:v>
                </c:pt>
                <c:pt idx="596">
                  <c:v>42768</c:v>
                </c:pt>
                <c:pt idx="597">
                  <c:v>42767</c:v>
                </c:pt>
                <c:pt idx="598">
                  <c:v>42766</c:v>
                </c:pt>
                <c:pt idx="599">
                  <c:v>42765</c:v>
                </c:pt>
                <c:pt idx="600">
                  <c:v>42762</c:v>
                </c:pt>
                <c:pt idx="601">
                  <c:v>42761</c:v>
                </c:pt>
                <c:pt idx="602">
                  <c:v>42760</c:v>
                </c:pt>
                <c:pt idx="603">
                  <c:v>42759</c:v>
                </c:pt>
                <c:pt idx="604">
                  <c:v>42758</c:v>
                </c:pt>
                <c:pt idx="605">
                  <c:v>42755</c:v>
                </c:pt>
                <c:pt idx="606">
                  <c:v>42754</c:v>
                </c:pt>
                <c:pt idx="607">
                  <c:v>42753</c:v>
                </c:pt>
                <c:pt idx="608">
                  <c:v>42752</c:v>
                </c:pt>
                <c:pt idx="609">
                  <c:v>42751</c:v>
                </c:pt>
                <c:pt idx="610">
                  <c:v>42748</c:v>
                </c:pt>
                <c:pt idx="611">
                  <c:v>42747</c:v>
                </c:pt>
                <c:pt idx="612">
                  <c:v>42746</c:v>
                </c:pt>
                <c:pt idx="613">
                  <c:v>42745</c:v>
                </c:pt>
                <c:pt idx="614">
                  <c:v>42744</c:v>
                </c:pt>
                <c:pt idx="615">
                  <c:v>42741</c:v>
                </c:pt>
                <c:pt idx="616">
                  <c:v>42740</c:v>
                </c:pt>
                <c:pt idx="617">
                  <c:v>42739</c:v>
                </c:pt>
                <c:pt idx="618">
                  <c:v>42738</c:v>
                </c:pt>
                <c:pt idx="619">
                  <c:v>42737</c:v>
                </c:pt>
                <c:pt idx="620">
                  <c:v>42734</c:v>
                </c:pt>
                <c:pt idx="621">
                  <c:v>42733</c:v>
                </c:pt>
                <c:pt idx="622">
                  <c:v>42732</c:v>
                </c:pt>
                <c:pt idx="623">
                  <c:v>42731</c:v>
                </c:pt>
                <c:pt idx="624">
                  <c:v>42730</c:v>
                </c:pt>
                <c:pt idx="625">
                  <c:v>42727</c:v>
                </c:pt>
                <c:pt idx="626">
                  <c:v>42726</c:v>
                </c:pt>
                <c:pt idx="627">
                  <c:v>42725</c:v>
                </c:pt>
                <c:pt idx="628">
                  <c:v>42724</c:v>
                </c:pt>
                <c:pt idx="629">
                  <c:v>42723</c:v>
                </c:pt>
                <c:pt idx="630">
                  <c:v>42720</c:v>
                </c:pt>
                <c:pt idx="631">
                  <c:v>42719</c:v>
                </c:pt>
                <c:pt idx="632">
                  <c:v>42718</c:v>
                </c:pt>
                <c:pt idx="633">
                  <c:v>42717</c:v>
                </c:pt>
                <c:pt idx="634">
                  <c:v>42716</c:v>
                </c:pt>
                <c:pt idx="635">
                  <c:v>42713</c:v>
                </c:pt>
                <c:pt idx="636">
                  <c:v>42712</c:v>
                </c:pt>
                <c:pt idx="637">
                  <c:v>42711</c:v>
                </c:pt>
                <c:pt idx="638">
                  <c:v>42710</c:v>
                </c:pt>
                <c:pt idx="639">
                  <c:v>42709</c:v>
                </c:pt>
                <c:pt idx="640">
                  <c:v>42706</c:v>
                </c:pt>
                <c:pt idx="641">
                  <c:v>42705</c:v>
                </c:pt>
                <c:pt idx="642">
                  <c:v>42704</c:v>
                </c:pt>
                <c:pt idx="643">
                  <c:v>42703</c:v>
                </c:pt>
                <c:pt idx="644">
                  <c:v>42702</c:v>
                </c:pt>
                <c:pt idx="645">
                  <c:v>42699</c:v>
                </c:pt>
                <c:pt idx="646">
                  <c:v>42698</c:v>
                </c:pt>
                <c:pt idx="647">
                  <c:v>42697</c:v>
                </c:pt>
                <c:pt idx="648">
                  <c:v>42696</c:v>
                </c:pt>
                <c:pt idx="649">
                  <c:v>42695</c:v>
                </c:pt>
                <c:pt idx="650">
                  <c:v>42692</c:v>
                </c:pt>
                <c:pt idx="651">
                  <c:v>42691</c:v>
                </c:pt>
                <c:pt idx="652">
                  <c:v>42690</c:v>
                </c:pt>
                <c:pt idx="653">
                  <c:v>42689</c:v>
                </c:pt>
                <c:pt idx="654">
                  <c:v>42688</c:v>
                </c:pt>
                <c:pt idx="655">
                  <c:v>42685</c:v>
                </c:pt>
                <c:pt idx="656">
                  <c:v>42684</c:v>
                </c:pt>
                <c:pt idx="657">
                  <c:v>42683</c:v>
                </c:pt>
                <c:pt idx="658">
                  <c:v>42682</c:v>
                </c:pt>
                <c:pt idx="659">
                  <c:v>42681</c:v>
                </c:pt>
                <c:pt idx="660">
                  <c:v>42678</c:v>
                </c:pt>
                <c:pt idx="661">
                  <c:v>42677</c:v>
                </c:pt>
                <c:pt idx="662">
                  <c:v>42676</c:v>
                </c:pt>
                <c:pt idx="663">
                  <c:v>42675</c:v>
                </c:pt>
                <c:pt idx="664">
                  <c:v>42674</c:v>
                </c:pt>
                <c:pt idx="665">
                  <c:v>42671</c:v>
                </c:pt>
                <c:pt idx="666">
                  <c:v>42670</c:v>
                </c:pt>
                <c:pt idx="667">
                  <c:v>42669</c:v>
                </c:pt>
                <c:pt idx="668">
                  <c:v>42668</c:v>
                </c:pt>
                <c:pt idx="669">
                  <c:v>42667</c:v>
                </c:pt>
                <c:pt idx="670">
                  <c:v>42664</c:v>
                </c:pt>
                <c:pt idx="671">
                  <c:v>42663</c:v>
                </c:pt>
                <c:pt idx="672">
                  <c:v>42662</c:v>
                </c:pt>
                <c:pt idx="673">
                  <c:v>42661</c:v>
                </c:pt>
                <c:pt idx="674">
                  <c:v>42660</c:v>
                </c:pt>
                <c:pt idx="675">
                  <c:v>42657</c:v>
                </c:pt>
                <c:pt idx="676">
                  <c:v>42656</c:v>
                </c:pt>
                <c:pt idx="677">
                  <c:v>42655</c:v>
                </c:pt>
                <c:pt idx="678">
                  <c:v>42654</c:v>
                </c:pt>
                <c:pt idx="679">
                  <c:v>42653</c:v>
                </c:pt>
                <c:pt idx="680">
                  <c:v>42650</c:v>
                </c:pt>
                <c:pt idx="681">
                  <c:v>42649</c:v>
                </c:pt>
                <c:pt idx="682">
                  <c:v>42648</c:v>
                </c:pt>
                <c:pt idx="683">
                  <c:v>42647</c:v>
                </c:pt>
                <c:pt idx="684">
                  <c:v>42646</c:v>
                </c:pt>
                <c:pt idx="685">
                  <c:v>42643</c:v>
                </c:pt>
                <c:pt idx="686">
                  <c:v>42642</c:v>
                </c:pt>
                <c:pt idx="687">
                  <c:v>42641</c:v>
                </c:pt>
                <c:pt idx="688">
                  <c:v>42640</c:v>
                </c:pt>
                <c:pt idx="689">
                  <c:v>42639</c:v>
                </c:pt>
                <c:pt idx="690">
                  <c:v>42636</c:v>
                </c:pt>
                <c:pt idx="691">
                  <c:v>42635</c:v>
                </c:pt>
                <c:pt idx="692">
                  <c:v>42634</c:v>
                </c:pt>
                <c:pt idx="693">
                  <c:v>42633</c:v>
                </c:pt>
                <c:pt idx="694">
                  <c:v>42632</c:v>
                </c:pt>
                <c:pt idx="695">
                  <c:v>42629</c:v>
                </c:pt>
                <c:pt idx="696">
                  <c:v>42628</c:v>
                </c:pt>
                <c:pt idx="697">
                  <c:v>42627</c:v>
                </c:pt>
                <c:pt idx="698">
                  <c:v>42626</c:v>
                </c:pt>
                <c:pt idx="699">
                  <c:v>42625</c:v>
                </c:pt>
                <c:pt idx="700">
                  <c:v>42622</c:v>
                </c:pt>
                <c:pt idx="701">
                  <c:v>42621</c:v>
                </c:pt>
                <c:pt idx="702">
                  <c:v>42620</c:v>
                </c:pt>
                <c:pt idx="703">
                  <c:v>42619</c:v>
                </c:pt>
                <c:pt idx="704">
                  <c:v>42618</c:v>
                </c:pt>
                <c:pt idx="705">
                  <c:v>42615</c:v>
                </c:pt>
                <c:pt idx="706">
                  <c:v>42614</c:v>
                </c:pt>
                <c:pt idx="707">
                  <c:v>42613</c:v>
                </c:pt>
                <c:pt idx="708">
                  <c:v>42612</c:v>
                </c:pt>
                <c:pt idx="709">
                  <c:v>42611</c:v>
                </c:pt>
                <c:pt idx="710">
                  <c:v>42608</c:v>
                </c:pt>
                <c:pt idx="711">
                  <c:v>42607</c:v>
                </c:pt>
                <c:pt idx="712">
                  <c:v>42606</c:v>
                </c:pt>
                <c:pt idx="713">
                  <c:v>42605</c:v>
                </c:pt>
                <c:pt idx="714">
                  <c:v>42604</c:v>
                </c:pt>
                <c:pt idx="715">
                  <c:v>42601</c:v>
                </c:pt>
                <c:pt idx="716">
                  <c:v>42600</c:v>
                </c:pt>
                <c:pt idx="717">
                  <c:v>42599</c:v>
                </c:pt>
                <c:pt idx="718">
                  <c:v>42598</c:v>
                </c:pt>
                <c:pt idx="719">
                  <c:v>42597</c:v>
                </c:pt>
                <c:pt idx="720">
                  <c:v>42594</c:v>
                </c:pt>
                <c:pt idx="721">
                  <c:v>42593</c:v>
                </c:pt>
                <c:pt idx="722">
                  <c:v>42592</c:v>
                </c:pt>
                <c:pt idx="723">
                  <c:v>42591</c:v>
                </c:pt>
                <c:pt idx="724">
                  <c:v>42590</c:v>
                </c:pt>
                <c:pt idx="725">
                  <c:v>42587</c:v>
                </c:pt>
                <c:pt idx="726">
                  <c:v>42586</c:v>
                </c:pt>
                <c:pt idx="727">
                  <c:v>42585</c:v>
                </c:pt>
                <c:pt idx="728">
                  <c:v>42584</c:v>
                </c:pt>
                <c:pt idx="729">
                  <c:v>42583</c:v>
                </c:pt>
                <c:pt idx="730">
                  <c:v>42580</c:v>
                </c:pt>
                <c:pt idx="731">
                  <c:v>42579</c:v>
                </c:pt>
                <c:pt idx="732">
                  <c:v>42578</c:v>
                </c:pt>
                <c:pt idx="733">
                  <c:v>42577</c:v>
                </c:pt>
                <c:pt idx="734">
                  <c:v>42576</c:v>
                </c:pt>
                <c:pt idx="735">
                  <c:v>42573</c:v>
                </c:pt>
                <c:pt idx="736">
                  <c:v>42572</c:v>
                </c:pt>
                <c:pt idx="737">
                  <c:v>42571</c:v>
                </c:pt>
                <c:pt idx="738">
                  <c:v>42570</c:v>
                </c:pt>
                <c:pt idx="739">
                  <c:v>42569</c:v>
                </c:pt>
                <c:pt idx="740">
                  <c:v>42566</c:v>
                </c:pt>
                <c:pt idx="741">
                  <c:v>42565</c:v>
                </c:pt>
                <c:pt idx="742">
                  <c:v>42564</c:v>
                </c:pt>
                <c:pt idx="743">
                  <c:v>42563</c:v>
                </c:pt>
                <c:pt idx="744">
                  <c:v>42562</c:v>
                </c:pt>
                <c:pt idx="745">
                  <c:v>42559</c:v>
                </c:pt>
                <c:pt idx="746">
                  <c:v>42558</c:v>
                </c:pt>
                <c:pt idx="747">
                  <c:v>42557</c:v>
                </c:pt>
                <c:pt idx="748">
                  <c:v>42556</c:v>
                </c:pt>
                <c:pt idx="749">
                  <c:v>42555</c:v>
                </c:pt>
                <c:pt idx="750">
                  <c:v>42552</c:v>
                </c:pt>
                <c:pt idx="751">
                  <c:v>42551</c:v>
                </c:pt>
                <c:pt idx="752">
                  <c:v>42550</c:v>
                </c:pt>
                <c:pt idx="753">
                  <c:v>42549</c:v>
                </c:pt>
                <c:pt idx="754">
                  <c:v>42548</c:v>
                </c:pt>
                <c:pt idx="755">
                  <c:v>42545</c:v>
                </c:pt>
                <c:pt idx="756">
                  <c:v>42544</c:v>
                </c:pt>
                <c:pt idx="757">
                  <c:v>42543</c:v>
                </c:pt>
                <c:pt idx="758">
                  <c:v>42542</c:v>
                </c:pt>
                <c:pt idx="759">
                  <c:v>42541</c:v>
                </c:pt>
                <c:pt idx="760">
                  <c:v>42538</c:v>
                </c:pt>
                <c:pt idx="761">
                  <c:v>42537</c:v>
                </c:pt>
                <c:pt idx="762">
                  <c:v>42536</c:v>
                </c:pt>
                <c:pt idx="763">
                  <c:v>42535</c:v>
                </c:pt>
                <c:pt idx="764">
                  <c:v>42534</c:v>
                </c:pt>
                <c:pt idx="765">
                  <c:v>42531</c:v>
                </c:pt>
                <c:pt idx="766">
                  <c:v>42530</c:v>
                </c:pt>
                <c:pt idx="767">
                  <c:v>42529</c:v>
                </c:pt>
                <c:pt idx="768">
                  <c:v>42528</c:v>
                </c:pt>
                <c:pt idx="769">
                  <c:v>42527</c:v>
                </c:pt>
                <c:pt idx="770">
                  <c:v>42524</c:v>
                </c:pt>
                <c:pt idx="771">
                  <c:v>42523</c:v>
                </c:pt>
                <c:pt idx="772">
                  <c:v>42522</c:v>
                </c:pt>
                <c:pt idx="773">
                  <c:v>42521</c:v>
                </c:pt>
                <c:pt idx="774">
                  <c:v>42520</c:v>
                </c:pt>
                <c:pt idx="775">
                  <c:v>42517</c:v>
                </c:pt>
                <c:pt idx="776">
                  <c:v>42516</c:v>
                </c:pt>
                <c:pt idx="777">
                  <c:v>42515</c:v>
                </c:pt>
                <c:pt idx="778">
                  <c:v>42514</c:v>
                </c:pt>
                <c:pt idx="779">
                  <c:v>42513</c:v>
                </c:pt>
                <c:pt idx="780">
                  <c:v>42510</c:v>
                </c:pt>
                <c:pt idx="781">
                  <c:v>42509</c:v>
                </c:pt>
                <c:pt idx="782">
                  <c:v>42508</c:v>
                </c:pt>
                <c:pt idx="783">
                  <c:v>42507</c:v>
                </c:pt>
                <c:pt idx="784">
                  <c:v>42506</c:v>
                </c:pt>
                <c:pt idx="785">
                  <c:v>42503</c:v>
                </c:pt>
                <c:pt idx="786">
                  <c:v>42502</c:v>
                </c:pt>
                <c:pt idx="787">
                  <c:v>42501</c:v>
                </c:pt>
                <c:pt idx="788">
                  <c:v>42500</c:v>
                </c:pt>
                <c:pt idx="789">
                  <c:v>42499</c:v>
                </c:pt>
                <c:pt idx="790">
                  <c:v>42496</c:v>
                </c:pt>
                <c:pt idx="791">
                  <c:v>42495</c:v>
                </c:pt>
                <c:pt idx="792">
                  <c:v>42494</c:v>
                </c:pt>
                <c:pt idx="793">
                  <c:v>42493</c:v>
                </c:pt>
                <c:pt idx="794">
                  <c:v>42492</c:v>
                </c:pt>
                <c:pt idx="795">
                  <c:v>42489</c:v>
                </c:pt>
                <c:pt idx="796">
                  <c:v>42488</c:v>
                </c:pt>
                <c:pt idx="797">
                  <c:v>42487</c:v>
                </c:pt>
                <c:pt idx="798">
                  <c:v>42486</c:v>
                </c:pt>
                <c:pt idx="799">
                  <c:v>42485</c:v>
                </c:pt>
                <c:pt idx="800">
                  <c:v>42482</c:v>
                </c:pt>
                <c:pt idx="801">
                  <c:v>42481</c:v>
                </c:pt>
                <c:pt idx="802">
                  <c:v>42480</c:v>
                </c:pt>
                <c:pt idx="803">
                  <c:v>42479</c:v>
                </c:pt>
                <c:pt idx="804">
                  <c:v>42478</c:v>
                </c:pt>
                <c:pt idx="805">
                  <c:v>42475</c:v>
                </c:pt>
                <c:pt idx="806">
                  <c:v>42474</c:v>
                </c:pt>
                <c:pt idx="807">
                  <c:v>42473</c:v>
                </c:pt>
                <c:pt idx="808">
                  <c:v>42472</c:v>
                </c:pt>
                <c:pt idx="809">
                  <c:v>42471</c:v>
                </c:pt>
                <c:pt idx="810">
                  <c:v>42468</c:v>
                </c:pt>
                <c:pt idx="811">
                  <c:v>42467</c:v>
                </c:pt>
                <c:pt idx="812">
                  <c:v>42466</c:v>
                </c:pt>
                <c:pt idx="813">
                  <c:v>42465</c:v>
                </c:pt>
                <c:pt idx="814">
                  <c:v>42464</c:v>
                </c:pt>
                <c:pt idx="815">
                  <c:v>42461</c:v>
                </c:pt>
                <c:pt idx="816">
                  <c:v>42460</c:v>
                </c:pt>
                <c:pt idx="817">
                  <c:v>42459</c:v>
                </c:pt>
                <c:pt idx="818">
                  <c:v>42458</c:v>
                </c:pt>
                <c:pt idx="819">
                  <c:v>42457</c:v>
                </c:pt>
                <c:pt idx="820">
                  <c:v>42454</c:v>
                </c:pt>
                <c:pt idx="821">
                  <c:v>42453</c:v>
                </c:pt>
                <c:pt idx="822">
                  <c:v>42452</c:v>
                </c:pt>
                <c:pt idx="823">
                  <c:v>42451</c:v>
                </c:pt>
                <c:pt idx="824">
                  <c:v>42450</c:v>
                </c:pt>
                <c:pt idx="825">
                  <c:v>42447</c:v>
                </c:pt>
                <c:pt idx="826">
                  <c:v>42446</c:v>
                </c:pt>
                <c:pt idx="827">
                  <c:v>42445</c:v>
                </c:pt>
                <c:pt idx="828">
                  <c:v>42444</c:v>
                </c:pt>
                <c:pt idx="829">
                  <c:v>42443</c:v>
                </c:pt>
                <c:pt idx="830">
                  <c:v>42440</c:v>
                </c:pt>
                <c:pt idx="831">
                  <c:v>42439</c:v>
                </c:pt>
                <c:pt idx="832">
                  <c:v>42438</c:v>
                </c:pt>
                <c:pt idx="833">
                  <c:v>42437</c:v>
                </c:pt>
                <c:pt idx="834">
                  <c:v>42436</c:v>
                </c:pt>
                <c:pt idx="835">
                  <c:v>42433</c:v>
                </c:pt>
                <c:pt idx="836">
                  <c:v>42432</c:v>
                </c:pt>
                <c:pt idx="837">
                  <c:v>42431</c:v>
                </c:pt>
                <c:pt idx="838">
                  <c:v>42430</c:v>
                </c:pt>
                <c:pt idx="839">
                  <c:v>42429</c:v>
                </c:pt>
                <c:pt idx="840">
                  <c:v>42426</c:v>
                </c:pt>
                <c:pt idx="841">
                  <c:v>42425</c:v>
                </c:pt>
                <c:pt idx="842">
                  <c:v>42424</c:v>
                </c:pt>
                <c:pt idx="843">
                  <c:v>42423</c:v>
                </c:pt>
                <c:pt idx="844">
                  <c:v>42422</c:v>
                </c:pt>
                <c:pt idx="845">
                  <c:v>42419</c:v>
                </c:pt>
                <c:pt idx="846">
                  <c:v>42418</c:v>
                </c:pt>
                <c:pt idx="847">
                  <c:v>42417</c:v>
                </c:pt>
                <c:pt idx="848">
                  <c:v>42416</c:v>
                </c:pt>
                <c:pt idx="849">
                  <c:v>42415</c:v>
                </c:pt>
                <c:pt idx="850">
                  <c:v>42412</c:v>
                </c:pt>
                <c:pt idx="851">
                  <c:v>42411</c:v>
                </c:pt>
                <c:pt idx="852">
                  <c:v>42410</c:v>
                </c:pt>
                <c:pt idx="853">
                  <c:v>42409</c:v>
                </c:pt>
                <c:pt idx="854">
                  <c:v>42408</c:v>
                </c:pt>
                <c:pt idx="855">
                  <c:v>42405</c:v>
                </c:pt>
                <c:pt idx="856">
                  <c:v>42404</c:v>
                </c:pt>
                <c:pt idx="857">
                  <c:v>42403</c:v>
                </c:pt>
                <c:pt idx="858">
                  <c:v>42402</c:v>
                </c:pt>
                <c:pt idx="859">
                  <c:v>42401</c:v>
                </c:pt>
                <c:pt idx="860">
                  <c:v>42398</c:v>
                </c:pt>
                <c:pt idx="861">
                  <c:v>42397</c:v>
                </c:pt>
                <c:pt idx="862">
                  <c:v>42396</c:v>
                </c:pt>
                <c:pt idx="863">
                  <c:v>42395</c:v>
                </c:pt>
                <c:pt idx="864">
                  <c:v>42394</c:v>
                </c:pt>
                <c:pt idx="865">
                  <c:v>42391</c:v>
                </c:pt>
                <c:pt idx="866">
                  <c:v>42390</c:v>
                </c:pt>
                <c:pt idx="867">
                  <c:v>42389</c:v>
                </c:pt>
                <c:pt idx="868">
                  <c:v>42388</c:v>
                </c:pt>
                <c:pt idx="869">
                  <c:v>42387</c:v>
                </c:pt>
                <c:pt idx="870">
                  <c:v>42384</c:v>
                </c:pt>
                <c:pt idx="871">
                  <c:v>42383</c:v>
                </c:pt>
                <c:pt idx="872">
                  <c:v>42382</c:v>
                </c:pt>
                <c:pt idx="873">
                  <c:v>42381</c:v>
                </c:pt>
                <c:pt idx="874">
                  <c:v>42380</c:v>
                </c:pt>
                <c:pt idx="875">
                  <c:v>42377</c:v>
                </c:pt>
                <c:pt idx="876">
                  <c:v>42376</c:v>
                </c:pt>
                <c:pt idx="877">
                  <c:v>42375</c:v>
                </c:pt>
                <c:pt idx="878">
                  <c:v>42374</c:v>
                </c:pt>
                <c:pt idx="879">
                  <c:v>42373</c:v>
                </c:pt>
                <c:pt idx="880">
                  <c:v>42370</c:v>
                </c:pt>
                <c:pt idx="881">
                  <c:v>42369</c:v>
                </c:pt>
                <c:pt idx="882">
                  <c:v>42368</c:v>
                </c:pt>
                <c:pt idx="883">
                  <c:v>42367</c:v>
                </c:pt>
                <c:pt idx="884">
                  <c:v>42366</c:v>
                </c:pt>
                <c:pt idx="885">
                  <c:v>42363</c:v>
                </c:pt>
                <c:pt idx="886">
                  <c:v>42362</c:v>
                </c:pt>
                <c:pt idx="887">
                  <c:v>42361</c:v>
                </c:pt>
                <c:pt idx="888">
                  <c:v>42360</c:v>
                </c:pt>
                <c:pt idx="889">
                  <c:v>42359</c:v>
                </c:pt>
                <c:pt idx="890">
                  <c:v>42356</c:v>
                </c:pt>
                <c:pt idx="891">
                  <c:v>42355</c:v>
                </c:pt>
                <c:pt idx="892">
                  <c:v>42354</c:v>
                </c:pt>
                <c:pt idx="893">
                  <c:v>42353</c:v>
                </c:pt>
                <c:pt idx="894">
                  <c:v>42352</c:v>
                </c:pt>
                <c:pt idx="895">
                  <c:v>42349</c:v>
                </c:pt>
                <c:pt idx="896">
                  <c:v>42348</c:v>
                </c:pt>
                <c:pt idx="897">
                  <c:v>42347</c:v>
                </c:pt>
                <c:pt idx="898">
                  <c:v>42346</c:v>
                </c:pt>
                <c:pt idx="899">
                  <c:v>42345</c:v>
                </c:pt>
                <c:pt idx="900">
                  <c:v>42342</c:v>
                </c:pt>
                <c:pt idx="901">
                  <c:v>42341</c:v>
                </c:pt>
                <c:pt idx="902">
                  <c:v>42340</c:v>
                </c:pt>
                <c:pt idx="903">
                  <c:v>42339</c:v>
                </c:pt>
                <c:pt idx="904">
                  <c:v>42338</c:v>
                </c:pt>
                <c:pt idx="905">
                  <c:v>42335</c:v>
                </c:pt>
                <c:pt idx="906">
                  <c:v>42334</c:v>
                </c:pt>
                <c:pt idx="907">
                  <c:v>42333</c:v>
                </c:pt>
                <c:pt idx="908">
                  <c:v>42332</c:v>
                </c:pt>
                <c:pt idx="909">
                  <c:v>42331</c:v>
                </c:pt>
                <c:pt idx="910">
                  <c:v>42328</c:v>
                </c:pt>
                <c:pt idx="911">
                  <c:v>42327</c:v>
                </c:pt>
                <c:pt idx="912">
                  <c:v>42326</c:v>
                </c:pt>
                <c:pt idx="913">
                  <c:v>42325</c:v>
                </c:pt>
                <c:pt idx="914">
                  <c:v>42324</c:v>
                </c:pt>
                <c:pt idx="915">
                  <c:v>42321</c:v>
                </c:pt>
                <c:pt idx="916">
                  <c:v>42320</c:v>
                </c:pt>
                <c:pt idx="917">
                  <c:v>42319</c:v>
                </c:pt>
                <c:pt idx="918">
                  <c:v>42318</c:v>
                </c:pt>
                <c:pt idx="919">
                  <c:v>42317</c:v>
                </c:pt>
                <c:pt idx="920">
                  <c:v>42314</c:v>
                </c:pt>
                <c:pt idx="921">
                  <c:v>42313</c:v>
                </c:pt>
                <c:pt idx="922">
                  <c:v>42312</c:v>
                </c:pt>
                <c:pt idx="923">
                  <c:v>42311</c:v>
                </c:pt>
                <c:pt idx="924">
                  <c:v>42310</c:v>
                </c:pt>
                <c:pt idx="925">
                  <c:v>42307</c:v>
                </c:pt>
                <c:pt idx="926">
                  <c:v>42306</c:v>
                </c:pt>
                <c:pt idx="927">
                  <c:v>42305</c:v>
                </c:pt>
                <c:pt idx="928">
                  <c:v>42304</c:v>
                </c:pt>
                <c:pt idx="929">
                  <c:v>42303</c:v>
                </c:pt>
                <c:pt idx="930">
                  <c:v>42300</c:v>
                </c:pt>
                <c:pt idx="931">
                  <c:v>42299</c:v>
                </c:pt>
                <c:pt idx="932">
                  <c:v>42298</c:v>
                </c:pt>
                <c:pt idx="933">
                  <c:v>42297</c:v>
                </c:pt>
                <c:pt idx="934">
                  <c:v>42296</c:v>
                </c:pt>
                <c:pt idx="935">
                  <c:v>42293</c:v>
                </c:pt>
                <c:pt idx="936">
                  <c:v>42292</c:v>
                </c:pt>
                <c:pt idx="937">
                  <c:v>42291</c:v>
                </c:pt>
                <c:pt idx="938">
                  <c:v>42290</c:v>
                </c:pt>
                <c:pt idx="939">
                  <c:v>42289</c:v>
                </c:pt>
                <c:pt idx="940">
                  <c:v>42286</c:v>
                </c:pt>
                <c:pt idx="941">
                  <c:v>42285</c:v>
                </c:pt>
                <c:pt idx="942">
                  <c:v>42284</c:v>
                </c:pt>
                <c:pt idx="943">
                  <c:v>42283</c:v>
                </c:pt>
                <c:pt idx="944">
                  <c:v>42282</c:v>
                </c:pt>
                <c:pt idx="945">
                  <c:v>42279</c:v>
                </c:pt>
                <c:pt idx="946">
                  <c:v>42278</c:v>
                </c:pt>
                <c:pt idx="947">
                  <c:v>42277</c:v>
                </c:pt>
                <c:pt idx="948">
                  <c:v>42276</c:v>
                </c:pt>
                <c:pt idx="949">
                  <c:v>42275</c:v>
                </c:pt>
                <c:pt idx="950">
                  <c:v>42272</c:v>
                </c:pt>
                <c:pt idx="951">
                  <c:v>42271</c:v>
                </c:pt>
                <c:pt idx="952">
                  <c:v>42270</c:v>
                </c:pt>
                <c:pt idx="953">
                  <c:v>42269</c:v>
                </c:pt>
                <c:pt idx="954">
                  <c:v>42268</c:v>
                </c:pt>
                <c:pt idx="955">
                  <c:v>42265</c:v>
                </c:pt>
                <c:pt idx="956">
                  <c:v>42264</c:v>
                </c:pt>
                <c:pt idx="957">
                  <c:v>42263</c:v>
                </c:pt>
                <c:pt idx="958">
                  <c:v>42262</c:v>
                </c:pt>
                <c:pt idx="959">
                  <c:v>42261</c:v>
                </c:pt>
                <c:pt idx="960">
                  <c:v>42258</c:v>
                </c:pt>
                <c:pt idx="961">
                  <c:v>42257</c:v>
                </c:pt>
                <c:pt idx="962">
                  <c:v>42256</c:v>
                </c:pt>
                <c:pt idx="963">
                  <c:v>42255</c:v>
                </c:pt>
                <c:pt idx="964">
                  <c:v>42254</c:v>
                </c:pt>
                <c:pt idx="965">
                  <c:v>42251</c:v>
                </c:pt>
                <c:pt idx="966">
                  <c:v>42250</c:v>
                </c:pt>
                <c:pt idx="967">
                  <c:v>42249</c:v>
                </c:pt>
                <c:pt idx="968">
                  <c:v>42248</c:v>
                </c:pt>
                <c:pt idx="969">
                  <c:v>42247</c:v>
                </c:pt>
                <c:pt idx="970">
                  <c:v>42244</c:v>
                </c:pt>
                <c:pt idx="971">
                  <c:v>42243</c:v>
                </c:pt>
                <c:pt idx="972">
                  <c:v>42242</c:v>
                </c:pt>
                <c:pt idx="973">
                  <c:v>42241</c:v>
                </c:pt>
                <c:pt idx="974">
                  <c:v>42240</c:v>
                </c:pt>
                <c:pt idx="975">
                  <c:v>42237</c:v>
                </c:pt>
                <c:pt idx="976">
                  <c:v>42236</c:v>
                </c:pt>
                <c:pt idx="977">
                  <c:v>42235</c:v>
                </c:pt>
                <c:pt idx="978">
                  <c:v>42234</c:v>
                </c:pt>
                <c:pt idx="979">
                  <c:v>42233</c:v>
                </c:pt>
                <c:pt idx="980">
                  <c:v>42230</c:v>
                </c:pt>
                <c:pt idx="981">
                  <c:v>42229</c:v>
                </c:pt>
                <c:pt idx="982">
                  <c:v>42228</c:v>
                </c:pt>
                <c:pt idx="983">
                  <c:v>42227</c:v>
                </c:pt>
                <c:pt idx="984">
                  <c:v>42226</c:v>
                </c:pt>
                <c:pt idx="985">
                  <c:v>42223</c:v>
                </c:pt>
                <c:pt idx="986">
                  <c:v>42222</c:v>
                </c:pt>
                <c:pt idx="987">
                  <c:v>42221</c:v>
                </c:pt>
                <c:pt idx="988">
                  <c:v>42220</c:v>
                </c:pt>
                <c:pt idx="989">
                  <c:v>42219</c:v>
                </c:pt>
                <c:pt idx="990">
                  <c:v>42216</c:v>
                </c:pt>
                <c:pt idx="991">
                  <c:v>42215</c:v>
                </c:pt>
                <c:pt idx="992">
                  <c:v>42214</c:v>
                </c:pt>
                <c:pt idx="993">
                  <c:v>42213</c:v>
                </c:pt>
                <c:pt idx="994">
                  <c:v>42212</c:v>
                </c:pt>
                <c:pt idx="995">
                  <c:v>42209</c:v>
                </c:pt>
                <c:pt idx="996">
                  <c:v>42208</c:v>
                </c:pt>
                <c:pt idx="997">
                  <c:v>42207</c:v>
                </c:pt>
                <c:pt idx="998">
                  <c:v>42206</c:v>
                </c:pt>
                <c:pt idx="999">
                  <c:v>42205</c:v>
                </c:pt>
                <c:pt idx="1000">
                  <c:v>42202</c:v>
                </c:pt>
                <c:pt idx="1001">
                  <c:v>42201</c:v>
                </c:pt>
                <c:pt idx="1002">
                  <c:v>42200</c:v>
                </c:pt>
                <c:pt idx="1003">
                  <c:v>42199</c:v>
                </c:pt>
                <c:pt idx="1004">
                  <c:v>42198</c:v>
                </c:pt>
                <c:pt idx="1005">
                  <c:v>42195</c:v>
                </c:pt>
                <c:pt idx="1006">
                  <c:v>42194</c:v>
                </c:pt>
                <c:pt idx="1007">
                  <c:v>42193</c:v>
                </c:pt>
                <c:pt idx="1008">
                  <c:v>42192</c:v>
                </c:pt>
                <c:pt idx="1009">
                  <c:v>42191</c:v>
                </c:pt>
                <c:pt idx="1010">
                  <c:v>42188</c:v>
                </c:pt>
                <c:pt idx="1011">
                  <c:v>42187</c:v>
                </c:pt>
                <c:pt idx="1012">
                  <c:v>42186</c:v>
                </c:pt>
                <c:pt idx="1013">
                  <c:v>42185</c:v>
                </c:pt>
                <c:pt idx="1014">
                  <c:v>42184</c:v>
                </c:pt>
                <c:pt idx="1015">
                  <c:v>42181</c:v>
                </c:pt>
                <c:pt idx="1016">
                  <c:v>42180</c:v>
                </c:pt>
                <c:pt idx="1017">
                  <c:v>42179</c:v>
                </c:pt>
                <c:pt idx="1018">
                  <c:v>42178</c:v>
                </c:pt>
                <c:pt idx="1019">
                  <c:v>42177</c:v>
                </c:pt>
                <c:pt idx="1020">
                  <c:v>42174</c:v>
                </c:pt>
                <c:pt idx="1021">
                  <c:v>42173</c:v>
                </c:pt>
                <c:pt idx="1022">
                  <c:v>42172</c:v>
                </c:pt>
                <c:pt idx="1023">
                  <c:v>42171</c:v>
                </c:pt>
                <c:pt idx="1024">
                  <c:v>42170</c:v>
                </c:pt>
                <c:pt idx="1025">
                  <c:v>42167</c:v>
                </c:pt>
                <c:pt idx="1026">
                  <c:v>42166</c:v>
                </c:pt>
                <c:pt idx="1027">
                  <c:v>42165</c:v>
                </c:pt>
                <c:pt idx="1028">
                  <c:v>42164</c:v>
                </c:pt>
                <c:pt idx="1029">
                  <c:v>42163</c:v>
                </c:pt>
                <c:pt idx="1030">
                  <c:v>42160</c:v>
                </c:pt>
                <c:pt idx="1031">
                  <c:v>42159</c:v>
                </c:pt>
                <c:pt idx="1032">
                  <c:v>42158</c:v>
                </c:pt>
                <c:pt idx="1033">
                  <c:v>42157</c:v>
                </c:pt>
                <c:pt idx="1034">
                  <c:v>42156</c:v>
                </c:pt>
                <c:pt idx="1035">
                  <c:v>42153</c:v>
                </c:pt>
                <c:pt idx="1036">
                  <c:v>42152</c:v>
                </c:pt>
                <c:pt idx="1037">
                  <c:v>42151</c:v>
                </c:pt>
                <c:pt idx="1038">
                  <c:v>42150</c:v>
                </c:pt>
                <c:pt idx="1039">
                  <c:v>42149</c:v>
                </c:pt>
                <c:pt idx="1040">
                  <c:v>42146</c:v>
                </c:pt>
                <c:pt idx="1041">
                  <c:v>42145</c:v>
                </c:pt>
                <c:pt idx="1042">
                  <c:v>42144</c:v>
                </c:pt>
                <c:pt idx="1043">
                  <c:v>42143</c:v>
                </c:pt>
                <c:pt idx="1044">
                  <c:v>42142</c:v>
                </c:pt>
                <c:pt idx="1045">
                  <c:v>42139</c:v>
                </c:pt>
                <c:pt idx="1046">
                  <c:v>42138</c:v>
                </c:pt>
                <c:pt idx="1047">
                  <c:v>42137</c:v>
                </c:pt>
                <c:pt idx="1048">
                  <c:v>42136</c:v>
                </c:pt>
                <c:pt idx="1049">
                  <c:v>42135</c:v>
                </c:pt>
                <c:pt idx="1050">
                  <c:v>42132</c:v>
                </c:pt>
                <c:pt idx="1051">
                  <c:v>42131</c:v>
                </c:pt>
                <c:pt idx="1052">
                  <c:v>42130</c:v>
                </c:pt>
                <c:pt idx="1053">
                  <c:v>42129</c:v>
                </c:pt>
                <c:pt idx="1054">
                  <c:v>42128</c:v>
                </c:pt>
                <c:pt idx="1055">
                  <c:v>42125</c:v>
                </c:pt>
                <c:pt idx="1056">
                  <c:v>42124</c:v>
                </c:pt>
                <c:pt idx="1057">
                  <c:v>42123</c:v>
                </c:pt>
                <c:pt idx="1058">
                  <c:v>42122</c:v>
                </c:pt>
                <c:pt idx="1059">
                  <c:v>42121</c:v>
                </c:pt>
                <c:pt idx="1060">
                  <c:v>42118</c:v>
                </c:pt>
                <c:pt idx="1061">
                  <c:v>42117</c:v>
                </c:pt>
                <c:pt idx="1062">
                  <c:v>42116</c:v>
                </c:pt>
                <c:pt idx="1063">
                  <c:v>42115</c:v>
                </c:pt>
                <c:pt idx="1064">
                  <c:v>42114</c:v>
                </c:pt>
                <c:pt idx="1065">
                  <c:v>42111</c:v>
                </c:pt>
                <c:pt idx="1066">
                  <c:v>42110</c:v>
                </c:pt>
                <c:pt idx="1067">
                  <c:v>42109</c:v>
                </c:pt>
                <c:pt idx="1068">
                  <c:v>42108</c:v>
                </c:pt>
                <c:pt idx="1069">
                  <c:v>42107</c:v>
                </c:pt>
                <c:pt idx="1070">
                  <c:v>42104</c:v>
                </c:pt>
                <c:pt idx="1071">
                  <c:v>42103</c:v>
                </c:pt>
                <c:pt idx="1072">
                  <c:v>42102</c:v>
                </c:pt>
                <c:pt idx="1073">
                  <c:v>42101</c:v>
                </c:pt>
                <c:pt idx="1074">
                  <c:v>42100</c:v>
                </c:pt>
                <c:pt idx="1075">
                  <c:v>42097</c:v>
                </c:pt>
                <c:pt idx="1076">
                  <c:v>42096</c:v>
                </c:pt>
                <c:pt idx="1077">
                  <c:v>42095</c:v>
                </c:pt>
                <c:pt idx="1078">
                  <c:v>42094</c:v>
                </c:pt>
                <c:pt idx="1079">
                  <c:v>42093</c:v>
                </c:pt>
                <c:pt idx="1080">
                  <c:v>42090</c:v>
                </c:pt>
                <c:pt idx="1081">
                  <c:v>42089</c:v>
                </c:pt>
                <c:pt idx="1082">
                  <c:v>42088</c:v>
                </c:pt>
                <c:pt idx="1083">
                  <c:v>42087</c:v>
                </c:pt>
                <c:pt idx="1084">
                  <c:v>42086</c:v>
                </c:pt>
                <c:pt idx="1085">
                  <c:v>42083</c:v>
                </c:pt>
                <c:pt idx="1086">
                  <c:v>42082</c:v>
                </c:pt>
                <c:pt idx="1087">
                  <c:v>42081</c:v>
                </c:pt>
                <c:pt idx="1088">
                  <c:v>42080</c:v>
                </c:pt>
                <c:pt idx="1089">
                  <c:v>42079</c:v>
                </c:pt>
                <c:pt idx="1090">
                  <c:v>42076</c:v>
                </c:pt>
                <c:pt idx="1091">
                  <c:v>42075</c:v>
                </c:pt>
                <c:pt idx="1092">
                  <c:v>42074</c:v>
                </c:pt>
                <c:pt idx="1093">
                  <c:v>42073</c:v>
                </c:pt>
                <c:pt idx="1094">
                  <c:v>42072</c:v>
                </c:pt>
                <c:pt idx="1095">
                  <c:v>42069</c:v>
                </c:pt>
                <c:pt idx="1096">
                  <c:v>42068</c:v>
                </c:pt>
                <c:pt idx="1097">
                  <c:v>42067</c:v>
                </c:pt>
                <c:pt idx="1098">
                  <c:v>42066</c:v>
                </c:pt>
                <c:pt idx="1099">
                  <c:v>42065</c:v>
                </c:pt>
                <c:pt idx="1100">
                  <c:v>42062</c:v>
                </c:pt>
                <c:pt idx="1101">
                  <c:v>42061</c:v>
                </c:pt>
                <c:pt idx="1102">
                  <c:v>42060</c:v>
                </c:pt>
                <c:pt idx="1103">
                  <c:v>42059</c:v>
                </c:pt>
                <c:pt idx="1104">
                  <c:v>42058</c:v>
                </c:pt>
                <c:pt idx="1105">
                  <c:v>42055</c:v>
                </c:pt>
                <c:pt idx="1106">
                  <c:v>42054</c:v>
                </c:pt>
                <c:pt idx="1107">
                  <c:v>42053</c:v>
                </c:pt>
                <c:pt idx="1108">
                  <c:v>42052</c:v>
                </c:pt>
                <c:pt idx="1109">
                  <c:v>42051</c:v>
                </c:pt>
                <c:pt idx="1110">
                  <c:v>42048</c:v>
                </c:pt>
                <c:pt idx="1111">
                  <c:v>42047</c:v>
                </c:pt>
                <c:pt idx="1112">
                  <c:v>42046</c:v>
                </c:pt>
                <c:pt idx="1113">
                  <c:v>42045</c:v>
                </c:pt>
                <c:pt idx="1114">
                  <c:v>42044</c:v>
                </c:pt>
                <c:pt idx="1115">
                  <c:v>42041</c:v>
                </c:pt>
                <c:pt idx="1116">
                  <c:v>42040</c:v>
                </c:pt>
                <c:pt idx="1117">
                  <c:v>42039</c:v>
                </c:pt>
                <c:pt idx="1118">
                  <c:v>42038</c:v>
                </c:pt>
                <c:pt idx="1119">
                  <c:v>42037</c:v>
                </c:pt>
                <c:pt idx="1120">
                  <c:v>42034</c:v>
                </c:pt>
                <c:pt idx="1121">
                  <c:v>42033</c:v>
                </c:pt>
                <c:pt idx="1122">
                  <c:v>42032</c:v>
                </c:pt>
                <c:pt idx="1123">
                  <c:v>42031</c:v>
                </c:pt>
                <c:pt idx="1124">
                  <c:v>42030</c:v>
                </c:pt>
                <c:pt idx="1125">
                  <c:v>42027</c:v>
                </c:pt>
                <c:pt idx="1126">
                  <c:v>42026</c:v>
                </c:pt>
                <c:pt idx="1127">
                  <c:v>42025</c:v>
                </c:pt>
                <c:pt idx="1128">
                  <c:v>42024</c:v>
                </c:pt>
                <c:pt idx="1129">
                  <c:v>42023</c:v>
                </c:pt>
                <c:pt idx="1130">
                  <c:v>42020</c:v>
                </c:pt>
                <c:pt idx="1131">
                  <c:v>42019</c:v>
                </c:pt>
                <c:pt idx="1132">
                  <c:v>42018</c:v>
                </c:pt>
                <c:pt idx="1133">
                  <c:v>42017</c:v>
                </c:pt>
                <c:pt idx="1134">
                  <c:v>42016</c:v>
                </c:pt>
                <c:pt idx="1135">
                  <c:v>42013</c:v>
                </c:pt>
                <c:pt idx="1136">
                  <c:v>42012</c:v>
                </c:pt>
                <c:pt idx="1137">
                  <c:v>42011</c:v>
                </c:pt>
                <c:pt idx="1138">
                  <c:v>42010</c:v>
                </c:pt>
                <c:pt idx="1139">
                  <c:v>42009</c:v>
                </c:pt>
                <c:pt idx="1140">
                  <c:v>42006</c:v>
                </c:pt>
                <c:pt idx="1141">
                  <c:v>42005</c:v>
                </c:pt>
                <c:pt idx="1142">
                  <c:v>42004</c:v>
                </c:pt>
                <c:pt idx="1143">
                  <c:v>42003</c:v>
                </c:pt>
                <c:pt idx="1144">
                  <c:v>42002</c:v>
                </c:pt>
                <c:pt idx="1145">
                  <c:v>41999</c:v>
                </c:pt>
                <c:pt idx="1146">
                  <c:v>41998</c:v>
                </c:pt>
                <c:pt idx="1147">
                  <c:v>41997</c:v>
                </c:pt>
                <c:pt idx="1148">
                  <c:v>41996</c:v>
                </c:pt>
                <c:pt idx="1149">
                  <c:v>41995</c:v>
                </c:pt>
                <c:pt idx="1150">
                  <c:v>41992</c:v>
                </c:pt>
                <c:pt idx="1151">
                  <c:v>41991</c:v>
                </c:pt>
                <c:pt idx="1152">
                  <c:v>41990</c:v>
                </c:pt>
                <c:pt idx="1153">
                  <c:v>41989</c:v>
                </c:pt>
                <c:pt idx="1154">
                  <c:v>41988</c:v>
                </c:pt>
                <c:pt idx="1155">
                  <c:v>41985</c:v>
                </c:pt>
                <c:pt idx="1156">
                  <c:v>41984</c:v>
                </c:pt>
                <c:pt idx="1157">
                  <c:v>41983</c:v>
                </c:pt>
                <c:pt idx="1158">
                  <c:v>41982</c:v>
                </c:pt>
                <c:pt idx="1159">
                  <c:v>41981</c:v>
                </c:pt>
                <c:pt idx="1160">
                  <c:v>41978</c:v>
                </c:pt>
                <c:pt idx="1161">
                  <c:v>41977</c:v>
                </c:pt>
                <c:pt idx="1162">
                  <c:v>41976</c:v>
                </c:pt>
                <c:pt idx="1163">
                  <c:v>41975</c:v>
                </c:pt>
                <c:pt idx="1164">
                  <c:v>41974</c:v>
                </c:pt>
                <c:pt idx="1165">
                  <c:v>41971</c:v>
                </c:pt>
                <c:pt idx="1166">
                  <c:v>41970</c:v>
                </c:pt>
                <c:pt idx="1167">
                  <c:v>41969</c:v>
                </c:pt>
                <c:pt idx="1168">
                  <c:v>41968</c:v>
                </c:pt>
                <c:pt idx="1169">
                  <c:v>41967</c:v>
                </c:pt>
                <c:pt idx="1170">
                  <c:v>41964</c:v>
                </c:pt>
                <c:pt idx="1171">
                  <c:v>41963</c:v>
                </c:pt>
                <c:pt idx="1172">
                  <c:v>41962</c:v>
                </c:pt>
                <c:pt idx="1173">
                  <c:v>41961</c:v>
                </c:pt>
                <c:pt idx="1174">
                  <c:v>41960</c:v>
                </c:pt>
                <c:pt idx="1175">
                  <c:v>41957</c:v>
                </c:pt>
                <c:pt idx="1176">
                  <c:v>41956</c:v>
                </c:pt>
                <c:pt idx="1177">
                  <c:v>41955</c:v>
                </c:pt>
                <c:pt idx="1178">
                  <c:v>41954</c:v>
                </c:pt>
                <c:pt idx="1179">
                  <c:v>41953</c:v>
                </c:pt>
                <c:pt idx="1180">
                  <c:v>41950</c:v>
                </c:pt>
                <c:pt idx="1181">
                  <c:v>41949</c:v>
                </c:pt>
                <c:pt idx="1182">
                  <c:v>41948</c:v>
                </c:pt>
                <c:pt idx="1183">
                  <c:v>41947</c:v>
                </c:pt>
                <c:pt idx="1184">
                  <c:v>41946</c:v>
                </c:pt>
                <c:pt idx="1185">
                  <c:v>41943</c:v>
                </c:pt>
                <c:pt idx="1186">
                  <c:v>41942</c:v>
                </c:pt>
                <c:pt idx="1187">
                  <c:v>41941</c:v>
                </c:pt>
                <c:pt idx="1188">
                  <c:v>41940</c:v>
                </c:pt>
                <c:pt idx="1189">
                  <c:v>41939</c:v>
                </c:pt>
                <c:pt idx="1190">
                  <c:v>41936</c:v>
                </c:pt>
                <c:pt idx="1191">
                  <c:v>41935</c:v>
                </c:pt>
                <c:pt idx="1192">
                  <c:v>41934</c:v>
                </c:pt>
                <c:pt idx="1193">
                  <c:v>41933</c:v>
                </c:pt>
                <c:pt idx="1194">
                  <c:v>41932</c:v>
                </c:pt>
                <c:pt idx="1195">
                  <c:v>41929</c:v>
                </c:pt>
                <c:pt idx="1196">
                  <c:v>41928</c:v>
                </c:pt>
                <c:pt idx="1197">
                  <c:v>41927</c:v>
                </c:pt>
                <c:pt idx="1198">
                  <c:v>41926</c:v>
                </c:pt>
                <c:pt idx="1199">
                  <c:v>41925</c:v>
                </c:pt>
                <c:pt idx="1200">
                  <c:v>41922</c:v>
                </c:pt>
                <c:pt idx="1201">
                  <c:v>41921</c:v>
                </c:pt>
                <c:pt idx="1202">
                  <c:v>41920</c:v>
                </c:pt>
                <c:pt idx="1203">
                  <c:v>41919</c:v>
                </c:pt>
                <c:pt idx="1204">
                  <c:v>41918</c:v>
                </c:pt>
                <c:pt idx="1205">
                  <c:v>41915</c:v>
                </c:pt>
                <c:pt idx="1206">
                  <c:v>41914</c:v>
                </c:pt>
                <c:pt idx="1207">
                  <c:v>41913</c:v>
                </c:pt>
                <c:pt idx="1208">
                  <c:v>41912</c:v>
                </c:pt>
                <c:pt idx="1209">
                  <c:v>41911</c:v>
                </c:pt>
                <c:pt idx="1210">
                  <c:v>41908</c:v>
                </c:pt>
                <c:pt idx="1211">
                  <c:v>41907</c:v>
                </c:pt>
                <c:pt idx="1212">
                  <c:v>41906</c:v>
                </c:pt>
                <c:pt idx="1213">
                  <c:v>41905</c:v>
                </c:pt>
                <c:pt idx="1214">
                  <c:v>41904</c:v>
                </c:pt>
                <c:pt idx="1215">
                  <c:v>41901</c:v>
                </c:pt>
                <c:pt idx="1216">
                  <c:v>41900</c:v>
                </c:pt>
                <c:pt idx="1217">
                  <c:v>41899</c:v>
                </c:pt>
                <c:pt idx="1218">
                  <c:v>41898</c:v>
                </c:pt>
                <c:pt idx="1219">
                  <c:v>41897</c:v>
                </c:pt>
                <c:pt idx="1220">
                  <c:v>41894</c:v>
                </c:pt>
                <c:pt idx="1221">
                  <c:v>41893</c:v>
                </c:pt>
                <c:pt idx="1222">
                  <c:v>41892</c:v>
                </c:pt>
                <c:pt idx="1223">
                  <c:v>41891</c:v>
                </c:pt>
                <c:pt idx="1224">
                  <c:v>41890</c:v>
                </c:pt>
                <c:pt idx="1225">
                  <c:v>41887</c:v>
                </c:pt>
                <c:pt idx="1226">
                  <c:v>41886</c:v>
                </c:pt>
                <c:pt idx="1227">
                  <c:v>41885</c:v>
                </c:pt>
                <c:pt idx="1228">
                  <c:v>41884</c:v>
                </c:pt>
                <c:pt idx="1229">
                  <c:v>41883</c:v>
                </c:pt>
                <c:pt idx="1230">
                  <c:v>41880</c:v>
                </c:pt>
                <c:pt idx="1231">
                  <c:v>41879</c:v>
                </c:pt>
                <c:pt idx="1232">
                  <c:v>41878</c:v>
                </c:pt>
                <c:pt idx="1233">
                  <c:v>41877</c:v>
                </c:pt>
                <c:pt idx="1234">
                  <c:v>41876</c:v>
                </c:pt>
                <c:pt idx="1235">
                  <c:v>41873</c:v>
                </c:pt>
                <c:pt idx="1236">
                  <c:v>41872</c:v>
                </c:pt>
                <c:pt idx="1237">
                  <c:v>41871</c:v>
                </c:pt>
                <c:pt idx="1238">
                  <c:v>41870</c:v>
                </c:pt>
                <c:pt idx="1239">
                  <c:v>41869</c:v>
                </c:pt>
                <c:pt idx="1240">
                  <c:v>41866</c:v>
                </c:pt>
                <c:pt idx="1241">
                  <c:v>41865</c:v>
                </c:pt>
                <c:pt idx="1242">
                  <c:v>41864</c:v>
                </c:pt>
                <c:pt idx="1243">
                  <c:v>41863</c:v>
                </c:pt>
                <c:pt idx="1244">
                  <c:v>41862</c:v>
                </c:pt>
                <c:pt idx="1245">
                  <c:v>41859</c:v>
                </c:pt>
                <c:pt idx="1246">
                  <c:v>41858</c:v>
                </c:pt>
                <c:pt idx="1247">
                  <c:v>41857</c:v>
                </c:pt>
                <c:pt idx="1248">
                  <c:v>41856</c:v>
                </c:pt>
                <c:pt idx="1249">
                  <c:v>41855</c:v>
                </c:pt>
                <c:pt idx="1250">
                  <c:v>41852</c:v>
                </c:pt>
                <c:pt idx="1251">
                  <c:v>41851</c:v>
                </c:pt>
                <c:pt idx="1252">
                  <c:v>41850</c:v>
                </c:pt>
                <c:pt idx="1253">
                  <c:v>41849</c:v>
                </c:pt>
                <c:pt idx="1254">
                  <c:v>41848</c:v>
                </c:pt>
                <c:pt idx="1255">
                  <c:v>41845</c:v>
                </c:pt>
                <c:pt idx="1256">
                  <c:v>41844</c:v>
                </c:pt>
                <c:pt idx="1257">
                  <c:v>41843</c:v>
                </c:pt>
                <c:pt idx="1258">
                  <c:v>41842</c:v>
                </c:pt>
                <c:pt idx="1259">
                  <c:v>41841</c:v>
                </c:pt>
                <c:pt idx="1260">
                  <c:v>41838</c:v>
                </c:pt>
                <c:pt idx="1261">
                  <c:v>41837</c:v>
                </c:pt>
                <c:pt idx="1262">
                  <c:v>41836</c:v>
                </c:pt>
                <c:pt idx="1263">
                  <c:v>41835</c:v>
                </c:pt>
                <c:pt idx="1264">
                  <c:v>41834</c:v>
                </c:pt>
                <c:pt idx="1265">
                  <c:v>41831</c:v>
                </c:pt>
                <c:pt idx="1266">
                  <c:v>41830</c:v>
                </c:pt>
                <c:pt idx="1267">
                  <c:v>41829</c:v>
                </c:pt>
                <c:pt idx="1268">
                  <c:v>41828</c:v>
                </c:pt>
                <c:pt idx="1269">
                  <c:v>41827</c:v>
                </c:pt>
                <c:pt idx="1270">
                  <c:v>41824</c:v>
                </c:pt>
                <c:pt idx="1271">
                  <c:v>41823</c:v>
                </c:pt>
                <c:pt idx="1272">
                  <c:v>41822</c:v>
                </c:pt>
                <c:pt idx="1273">
                  <c:v>41821</c:v>
                </c:pt>
                <c:pt idx="1274">
                  <c:v>41820</c:v>
                </c:pt>
                <c:pt idx="1275">
                  <c:v>41817</c:v>
                </c:pt>
                <c:pt idx="1276">
                  <c:v>41816</c:v>
                </c:pt>
                <c:pt idx="1277">
                  <c:v>41815</c:v>
                </c:pt>
                <c:pt idx="1278">
                  <c:v>41814</c:v>
                </c:pt>
                <c:pt idx="1279">
                  <c:v>41813</c:v>
                </c:pt>
                <c:pt idx="1280">
                  <c:v>41810</c:v>
                </c:pt>
                <c:pt idx="1281">
                  <c:v>41809</c:v>
                </c:pt>
                <c:pt idx="1282">
                  <c:v>41808</c:v>
                </c:pt>
                <c:pt idx="1283">
                  <c:v>41807</c:v>
                </c:pt>
                <c:pt idx="1284">
                  <c:v>41806</c:v>
                </c:pt>
                <c:pt idx="1285">
                  <c:v>41803</c:v>
                </c:pt>
                <c:pt idx="1286">
                  <c:v>41802</c:v>
                </c:pt>
                <c:pt idx="1287">
                  <c:v>41801</c:v>
                </c:pt>
                <c:pt idx="1288">
                  <c:v>41800</c:v>
                </c:pt>
                <c:pt idx="1289">
                  <c:v>41799</c:v>
                </c:pt>
                <c:pt idx="1290">
                  <c:v>41796</c:v>
                </c:pt>
                <c:pt idx="1291">
                  <c:v>41795</c:v>
                </c:pt>
                <c:pt idx="1292">
                  <c:v>41794</c:v>
                </c:pt>
                <c:pt idx="1293">
                  <c:v>41793</c:v>
                </c:pt>
                <c:pt idx="1294">
                  <c:v>41792</c:v>
                </c:pt>
                <c:pt idx="1295">
                  <c:v>41789</c:v>
                </c:pt>
                <c:pt idx="1296">
                  <c:v>41788</c:v>
                </c:pt>
                <c:pt idx="1297">
                  <c:v>41787</c:v>
                </c:pt>
                <c:pt idx="1298">
                  <c:v>41786</c:v>
                </c:pt>
                <c:pt idx="1299">
                  <c:v>41785</c:v>
                </c:pt>
                <c:pt idx="1300">
                  <c:v>41782</c:v>
                </c:pt>
                <c:pt idx="1301">
                  <c:v>41781</c:v>
                </c:pt>
                <c:pt idx="1302">
                  <c:v>41780</c:v>
                </c:pt>
                <c:pt idx="1303">
                  <c:v>41779</c:v>
                </c:pt>
                <c:pt idx="1304">
                  <c:v>41778</c:v>
                </c:pt>
                <c:pt idx="1305">
                  <c:v>41775</c:v>
                </c:pt>
                <c:pt idx="1306">
                  <c:v>41774</c:v>
                </c:pt>
                <c:pt idx="1307">
                  <c:v>41773</c:v>
                </c:pt>
                <c:pt idx="1308">
                  <c:v>41772</c:v>
                </c:pt>
                <c:pt idx="1309">
                  <c:v>41771</c:v>
                </c:pt>
                <c:pt idx="1310">
                  <c:v>41768</c:v>
                </c:pt>
                <c:pt idx="1311">
                  <c:v>41767</c:v>
                </c:pt>
                <c:pt idx="1312">
                  <c:v>41766</c:v>
                </c:pt>
                <c:pt idx="1313">
                  <c:v>41765</c:v>
                </c:pt>
                <c:pt idx="1314">
                  <c:v>41764</c:v>
                </c:pt>
                <c:pt idx="1315">
                  <c:v>41761</c:v>
                </c:pt>
                <c:pt idx="1316">
                  <c:v>41760</c:v>
                </c:pt>
                <c:pt idx="1317">
                  <c:v>41759</c:v>
                </c:pt>
                <c:pt idx="1318">
                  <c:v>41758</c:v>
                </c:pt>
                <c:pt idx="1319">
                  <c:v>41757</c:v>
                </c:pt>
                <c:pt idx="1320">
                  <c:v>41754</c:v>
                </c:pt>
                <c:pt idx="1321">
                  <c:v>41753</c:v>
                </c:pt>
                <c:pt idx="1322">
                  <c:v>41752</c:v>
                </c:pt>
                <c:pt idx="1323">
                  <c:v>41751</c:v>
                </c:pt>
                <c:pt idx="1324">
                  <c:v>41750</c:v>
                </c:pt>
                <c:pt idx="1325">
                  <c:v>41747</c:v>
                </c:pt>
                <c:pt idx="1326">
                  <c:v>41746</c:v>
                </c:pt>
                <c:pt idx="1327">
                  <c:v>41745</c:v>
                </c:pt>
                <c:pt idx="1328">
                  <c:v>41744</c:v>
                </c:pt>
                <c:pt idx="1329">
                  <c:v>41743</c:v>
                </c:pt>
                <c:pt idx="1330">
                  <c:v>41740</c:v>
                </c:pt>
                <c:pt idx="1331">
                  <c:v>41739</c:v>
                </c:pt>
                <c:pt idx="1332">
                  <c:v>41738</c:v>
                </c:pt>
                <c:pt idx="1333">
                  <c:v>41737</c:v>
                </c:pt>
                <c:pt idx="1334">
                  <c:v>41736</c:v>
                </c:pt>
                <c:pt idx="1335">
                  <c:v>41733</c:v>
                </c:pt>
                <c:pt idx="1336">
                  <c:v>41732</c:v>
                </c:pt>
                <c:pt idx="1337">
                  <c:v>41731</c:v>
                </c:pt>
                <c:pt idx="1338">
                  <c:v>41730</c:v>
                </c:pt>
                <c:pt idx="1339">
                  <c:v>41729</c:v>
                </c:pt>
                <c:pt idx="1340">
                  <c:v>41726</c:v>
                </c:pt>
                <c:pt idx="1341">
                  <c:v>41725</c:v>
                </c:pt>
                <c:pt idx="1342">
                  <c:v>41724</c:v>
                </c:pt>
                <c:pt idx="1343">
                  <c:v>41723</c:v>
                </c:pt>
                <c:pt idx="1344">
                  <c:v>41722</c:v>
                </c:pt>
                <c:pt idx="1345">
                  <c:v>41719</c:v>
                </c:pt>
                <c:pt idx="1346">
                  <c:v>41718</c:v>
                </c:pt>
                <c:pt idx="1347">
                  <c:v>41717</c:v>
                </c:pt>
                <c:pt idx="1348">
                  <c:v>41716</c:v>
                </c:pt>
                <c:pt idx="1349">
                  <c:v>41715</c:v>
                </c:pt>
                <c:pt idx="1350">
                  <c:v>41712</c:v>
                </c:pt>
                <c:pt idx="1351">
                  <c:v>41711</c:v>
                </c:pt>
                <c:pt idx="1352">
                  <c:v>41710</c:v>
                </c:pt>
                <c:pt idx="1353">
                  <c:v>41709</c:v>
                </c:pt>
                <c:pt idx="1354">
                  <c:v>41708</c:v>
                </c:pt>
                <c:pt idx="1355">
                  <c:v>41705</c:v>
                </c:pt>
                <c:pt idx="1356">
                  <c:v>41704</c:v>
                </c:pt>
                <c:pt idx="1357">
                  <c:v>41703</c:v>
                </c:pt>
                <c:pt idx="1358">
                  <c:v>41702</c:v>
                </c:pt>
                <c:pt idx="1359">
                  <c:v>41701</c:v>
                </c:pt>
                <c:pt idx="1360">
                  <c:v>41698</c:v>
                </c:pt>
                <c:pt idx="1361">
                  <c:v>41697</c:v>
                </c:pt>
                <c:pt idx="1362">
                  <c:v>41696</c:v>
                </c:pt>
                <c:pt idx="1363">
                  <c:v>41695</c:v>
                </c:pt>
                <c:pt idx="1364">
                  <c:v>41694</c:v>
                </c:pt>
                <c:pt idx="1365">
                  <c:v>41691</c:v>
                </c:pt>
                <c:pt idx="1366">
                  <c:v>41690</c:v>
                </c:pt>
                <c:pt idx="1367">
                  <c:v>41689</c:v>
                </c:pt>
                <c:pt idx="1368">
                  <c:v>41688</c:v>
                </c:pt>
                <c:pt idx="1369">
                  <c:v>41687</c:v>
                </c:pt>
                <c:pt idx="1370">
                  <c:v>41684</c:v>
                </c:pt>
                <c:pt idx="1371">
                  <c:v>41683</c:v>
                </c:pt>
                <c:pt idx="1372">
                  <c:v>41682</c:v>
                </c:pt>
                <c:pt idx="1373">
                  <c:v>41681</c:v>
                </c:pt>
                <c:pt idx="1374">
                  <c:v>41680</c:v>
                </c:pt>
                <c:pt idx="1375">
                  <c:v>41677</c:v>
                </c:pt>
                <c:pt idx="1376">
                  <c:v>41676</c:v>
                </c:pt>
                <c:pt idx="1377">
                  <c:v>41675</c:v>
                </c:pt>
                <c:pt idx="1378">
                  <c:v>41674</c:v>
                </c:pt>
                <c:pt idx="1379">
                  <c:v>41673</c:v>
                </c:pt>
                <c:pt idx="1380">
                  <c:v>41670</c:v>
                </c:pt>
                <c:pt idx="1381">
                  <c:v>41669</c:v>
                </c:pt>
                <c:pt idx="1382">
                  <c:v>41668</c:v>
                </c:pt>
                <c:pt idx="1383">
                  <c:v>41667</c:v>
                </c:pt>
                <c:pt idx="1384">
                  <c:v>41666</c:v>
                </c:pt>
                <c:pt idx="1385">
                  <c:v>41663</c:v>
                </c:pt>
                <c:pt idx="1386">
                  <c:v>41662</c:v>
                </c:pt>
                <c:pt idx="1387">
                  <c:v>41661</c:v>
                </c:pt>
                <c:pt idx="1388">
                  <c:v>41660</c:v>
                </c:pt>
                <c:pt idx="1389">
                  <c:v>41659</c:v>
                </c:pt>
                <c:pt idx="1390">
                  <c:v>41656</c:v>
                </c:pt>
                <c:pt idx="1391">
                  <c:v>41655</c:v>
                </c:pt>
                <c:pt idx="1392">
                  <c:v>41654</c:v>
                </c:pt>
                <c:pt idx="1393">
                  <c:v>41653</c:v>
                </c:pt>
                <c:pt idx="1394">
                  <c:v>41652</c:v>
                </c:pt>
                <c:pt idx="1395">
                  <c:v>41649</c:v>
                </c:pt>
                <c:pt idx="1396">
                  <c:v>41648</c:v>
                </c:pt>
                <c:pt idx="1397">
                  <c:v>41647</c:v>
                </c:pt>
                <c:pt idx="1398">
                  <c:v>41646</c:v>
                </c:pt>
                <c:pt idx="1399">
                  <c:v>41645</c:v>
                </c:pt>
                <c:pt idx="1400">
                  <c:v>41642</c:v>
                </c:pt>
                <c:pt idx="1401">
                  <c:v>41641</c:v>
                </c:pt>
                <c:pt idx="1402">
                  <c:v>41640</c:v>
                </c:pt>
                <c:pt idx="1403">
                  <c:v>41639</c:v>
                </c:pt>
                <c:pt idx="1404">
                  <c:v>41638</c:v>
                </c:pt>
                <c:pt idx="1405">
                  <c:v>41635</c:v>
                </c:pt>
                <c:pt idx="1406">
                  <c:v>41634</c:v>
                </c:pt>
                <c:pt idx="1407">
                  <c:v>41633</c:v>
                </c:pt>
                <c:pt idx="1408">
                  <c:v>41632</c:v>
                </c:pt>
                <c:pt idx="1409">
                  <c:v>41631</c:v>
                </c:pt>
                <c:pt idx="1410">
                  <c:v>41628</c:v>
                </c:pt>
                <c:pt idx="1411">
                  <c:v>41627</c:v>
                </c:pt>
                <c:pt idx="1412">
                  <c:v>41626</c:v>
                </c:pt>
                <c:pt idx="1413">
                  <c:v>41625</c:v>
                </c:pt>
                <c:pt idx="1414">
                  <c:v>41624</c:v>
                </c:pt>
                <c:pt idx="1415">
                  <c:v>41621</c:v>
                </c:pt>
                <c:pt idx="1416">
                  <c:v>41620</c:v>
                </c:pt>
                <c:pt idx="1417">
                  <c:v>41619</c:v>
                </c:pt>
                <c:pt idx="1418">
                  <c:v>41618</c:v>
                </c:pt>
                <c:pt idx="1419">
                  <c:v>41617</c:v>
                </c:pt>
                <c:pt idx="1420">
                  <c:v>41614</c:v>
                </c:pt>
                <c:pt idx="1421">
                  <c:v>41613</c:v>
                </c:pt>
                <c:pt idx="1422">
                  <c:v>41612</c:v>
                </c:pt>
                <c:pt idx="1423">
                  <c:v>41611</c:v>
                </c:pt>
                <c:pt idx="1424">
                  <c:v>41610</c:v>
                </c:pt>
                <c:pt idx="1425">
                  <c:v>41607</c:v>
                </c:pt>
                <c:pt idx="1426">
                  <c:v>41606</c:v>
                </c:pt>
                <c:pt idx="1427">
                  <c:v>41605</c:v>
                </c:pt>
                <c:pt idx="1428">
                  <c:v>41604</c:v>
                </c:pt>
                <c:pt idx="1429">
                  <c:v>41603</c:v>
                </c:pt>
                <c:pt idx="1430">
                  <c:v>41600</c:v>
                </c:pt>
                <c:pt idx="1431">
                  <c:v>41599</c:v>
                </c:pt>
                <c:pt idx="1432">
                  <c:v>41598</c:v>
                </c:pt>
                <c:pt idx="1433">
                  <c:v>41597</c:v>
                </c:pt>
                <c:pt idx="1434">
                  <c:v>41596</c:v>
                </c:pt>
                <c:pt idx="1435">
                  <c:v>41593</c:v>
                </c:pt>
                <c:pt idx="1436">
                  <c:v>41592</c:v>
                </c:pt>
                <c:pt idx="1437">
                  <c:v>41591</c:v>
                </c:pt>
                <c:pt idx="1438">
                  <c:v>41590</c:v>
                </c:pt>
                <c:pt idx="1439">
                  <c:v>41589</c:v>
                </c:pt>
                <c:pt idx="1440">
                  <c:v>41586</c:v>
                </c:pt>
                <c:pt idx="1441">
                  <c:v>41585</c:v>
                </c:pt>
                <c:pt idx="1442">
                  <c:v>41584</c:v>
                </c:pt>
                <c:pt idx="1443">
                  <c:v>41583</c:v>
                </c:pt>
                <c:pt idx="1444">
                  <c:v>41582</c:v>
                </c:pt>
                <c:pt idx="1445">
                  <c:v>41579</c:v>
                </c:pt>
                <c:pt idx="1446">
                  <c:v>41578</c:v>
                </c:pt>
                <c:pt idx="1447">
                  <c:v>41577</c:v>
                </c:pt>
                <c:pt idx="1448">
                  <c:v>41576</c:v>
                </c:pt>
                <c:pt idx="1449">
                  <c:v>41575</c:v>
                </c:pt>
                <c:pt idx="1450">
                  <c:v>41572</c:v>
                </c:pt>
                <c:pt idx="1451">
                  <c:v>41571</c:v>
                </c:pt>
                <c:pt idx="1452">
                  <c:v>41570</c:v>
                </c:pt>
                <c:pt idx="1453">
                  <c:v>41569</c:v>
                </c:pt>
                <c:pt idx="1454">
                  <c:v>41568</c:v>
                </c:pt>
                <c:pt idx="1455">
                  <c:v>41565</c:v>
                </c:pt>
                <c:pt idx="1456">
                  <c:v>41564</c:v>
                </c:pt>
                <c:pt idx="1457">
                  <c:v>41563</c:v>
                </c:pt>
                <c:pt idx="1458">
                  <c:v>41562</c:v>
                </c:pt>
                <c:pt idx="1459">
                  <c:v>41561</c:v>
                </c:pt>
                <c:pt idx="1460">
                  <c:v>41558</c:v>
                </c:pt>
                <c:pt idx="1461">
                  <c:v>41557</c:v>
                </c:pt>
                <c:pt idx="1462">
                  <c:v>41556</c:v>
                </c:pt>
                <c:pt idx="1463">
                  <c:v>41555</c:v>
                </c:pt>
                <c:pt idx="1464">
                  <c:v>41554</c:v>
                </c:pt>
                <c:pt idx="1465">
                  <c:v>41551</c:v>
                </c:pt>
                <c:pt idx="1466">
                  <c:v>41550</c:v>
                </c:pt>
                <c:pt idx="1467">
                  <c:v>41549</c:v>
                </c:pt>
                <c:pt idx="1468">
                  <c:v>41548</c:v>
                </c:pt>
                <c:pt idx="1469">
                  <c:v>41547</c:v>
                </c:pt>
                <c:pt idx="1470">
                  <c:v>41544</c:v>
                </c:pt>
                <c:pt idx="1471">
                  <c:v>41543</c:v>
                </c:pt>
                <c:pt idx="1472">
                  <c:v>41542</c:v>
                </c:pt>
                <c:pt idx="1473">
                  <c:v>41541</c:v>
                </c:pt>
                <c:pt idx="1474">
                  <c:v>41540</c:v>
                </c:pt>
                <c:pt idx="1475">
                  <c:v>41537</c:v>
                </c:pt>
                <c:pt idx="1476">
                  <c:v>41536</c:v>
                </c:pt>
                <c:pt idx="1477">
                  <c:v>41535</c:v>
                </c:pt>
                <c:pt idx="1478">
                  <c:v>41534</c:v>
                </c:pt>
                <c:pt idx="1479">
                  <c:v>41533</c:v>
                </c:pt>
                <c:pt idx="1480">
                  <c:v>41530</c:v>
                </c:pt>
                <c:pt idx="1481">
                  <c:v>41529</c:v>
                </c:pt>
                <c:pt idx="1482">
                  <c:v>41528</c:v>
                </c:pt>
                <c:pt idx="1483">
                  <c:v>41527</c:v>
                </c:pt>
                <c:pt idx="1484">
                  <c:v>41526</c:v>
                </c:pt>
                <c:pt idx="1485">
                  <c:v>41523</c:v>
                </c:pt>
                <c:pt idx="1486">
                  <c:v>41522</c:v>
                </c:pt>
                <c:pt idx="1487">
                  <c:v>41521</c:v>
                </c:pt>
                <c:pt idx="1488">
                  <c:v>41520</c:v>
                </c:pt>
                <c:pt idx="1489">
                  <c:v>41519</c:v>
                </c:pt>
                <c:pt idx="1490">
                  <c:v>41516</c:v>
                </c:pt>
                <c:pt idx="1491">
                  <c:v>41515</c:v>
                </c:pt>
                <c:pt idx="1492">
                  <c:v>41514</c:v>
                </c:pt>
                <c:pt idx="1493">
                  <c:v>41513</c:v>
                </c:pt>
                <c:pt idx="1494">
                  <c:v>41512</c:v>
                </c:pt>
                <c:pt idx="1495">
                  <c:v>41509</c:v>
                </c:pt>
                <c:pt idx="1496">
                  <c:v>41508</c:v>
                </c:pt>
                <c:pt idx="1497">
                  <c:v>41507</c:v>
                </c:pt>
                <c:pt idx="1498">
                  <c:v>41506</c:v>
                </c:pt>
                <c:pt idx="1499">
                  <c:v>41505</c:v>
                </c:pt>
                <c:pt idx="1500">
                  <c:v>41502</c:v>
                </c:pt>
                <c:pt idx="1501">
                  <c:v>41501</c:v>
                </c:pt>
                <c:pt idx="1502">
                  <c:v>41500</c:v>
                </c:pt>
                <c:pt idx="1503">
                  <c:v>41499</c:v>
                </c:pt>
                <c:pt idx="1504">
                  <c:v>41498</c:v>
                </c:pt>
                <c:pt idx="1505">
                  <c:v>41495</c:v>
                </c:pt>
                <c:pt idx="1506">
                  <c:v>41494</c:v>
                </c:pt>
                <c:pt idx="1507">
                  <c:v>41493</c:v>
                </c:pt>
                <c:pt idx="1508">
                  <c:v>41492</c:v>
                </c:pt>
                <c:pt idx="1509">
                  <c:v>41491</c:v>
                </c:pt>
                <c:pt idx="1510">
                  <c:v>41488</c:v>
                </c:pt>
                <c:pt idx="1511">
                  <c:v>41487</c:v>
                </c:pt>
                <c:pt idx="1512">
                  <c:v>41486</c:v>
                </c:pt>
                <c:pt idx="1513">
                  <c:v>41485</c:v>
                </c:pt>
                <c:pt idx="1514">
                  <c:v>41484</c:v>
                </c:pt>
                <c:pt idx="1515">
                  <c:v>41481</c:v>
                </c:pt>
                <c:pt idx="1516">
                  <c:v>41480</c:v>
                </c:pt>
                <c:pt idx="1517">
                  <c:v>41479</c:v>
                </c:pt>
                <c:pt idx="1518">
                  <c:v>41478</c:v>
                </c:pt>
                <c:pt idx="1519">
                  <c:v>41477</c:v>
                </c:pt>
                <c:pt idx="1520">
                  <c:v>41474</c:v>
                </c:pt>
                <c:pt idx="1521">
                  <c:v>41473</c:v>
                </c:pt>
                <c:pt idx="1522">
                  <c:v>41472</c:v>
                </c:pt>
                <c:pt idx="1523">
                  <c:v>41471</c:v>
                </c:pt>
                <c:pt idx="1524">
                  <c:v>41470</c:v>
                </c:pt>
                <c:pt idx="1525">
                  <c:v>41467</c:v>
                </c:pt>
                <c:pt idx="1526">
                  <c:v>41466</c:v>
                </c:pt>
                <c:pt idx="1527">
                  <c:v>41465</c:v>
                </c:pt>
                <c:pt idx="1528">
                  <c:v>41464</c:v>
                </c:pt>
                <c:pt idx="1529">
                  <c:v>41463</c:v>
                </c:pt>
                <c:pt idx="1530">
                  <c:v>41460</c:v>
                </c:pt>
                <c:pt idx="1531">
                  <c:v>41459</c:v>
                </c:pt>
                <c:pt idx="1532">
                  <c:v>41458</c:v>
                </c:pt>
                <c:pt idx="1533">
                  <c:v>41457</c:v>
                </c:pt>
                <c:pt idx="1534">
                  <c:v>41456</c:v>
                </c:pt>
                <c:pt idx="1535">
                  <c:v>41453</c:v>
                </c:pt>
                <c:pt idx="1536">
                  <c:v>41452</c:v>
                </c:pt>
                <c:pt idx="1537">
                  <c:v>41451</c:v>
                </c:pt>
                <c:pt idx="1538">
                  <c:v>41450</c:v>
                </c:pt>
                <c:pt idx="1539">
                  <c:v>41449</c:v>
                </c:pt>
                <c:pt idx="1540">
                  <c:v>41446</c:v>
                </c:pt>
                <c:pt idx="1541">
                  <c:v>41445</c:v>
                </c:pt>
                <c:pt idx="1542">
                  <c:v>41444</c:v>
                </c:pt>
                <c:pt idx="1543">
                  <c:v>41443</c:v>
                </c:pt>
                <c:pt idx="1544">
                  <c:v>41442</c:v>
                </c:pt>
                <c:pt idx="1545">
                  <c:v>41439</c:v>
                </c:pt>
                <c:pt idx="1546">
                  <c:v>41438</c:v>
                </c:pt>
                <c:pt idx="1547">
                  <c:v>41437</c:v>
                </c:pt>
                <c:pt idx="1548">
                  <c:v>41436</c:v>
                </c:pt>
                <c:pt idx="1549">
                  <c:v>41435</c:v>
                </c:pt>
                <c:pt idx="1550">
                  <c:v>41432</c:v>
                </c:pt>
                <c:pt idx="1551">
                  <c:v>41431</c:v>
                </c:pt>
                <c:pt idx="1552">
                  <c:v>41430</c:v>
                </c:pt>
                <c:pt idx="1553">
                  <c:v>41429</c:v>
                </c:pt>
                <c:pt idx="1554">
                  <c:v>41428</c:v>
                </c:pt>
                <c:pt idx="1555">
                  <c:v>41425</c:v>
                </c:pt>
                <c:pt idx="1556">
                  <c:v>41424</c:v>
                </c:pt>
                <c:pt idx="1557">
                  <c:v>41423</c:v>
                </c:pt>
                <c:pt idx="1558">
                  <c:v>41422</c:v>
                </c:pt>
                <c:pt idx="1559">
                  <c:v>41421</c:v>
                </c:pt>
                <c:pt idx="1560">
                  <c:v>41418</c:v>
                </c:pt>
                <c:pt idx="1561">
                  <c:v>41417</c:v>
                </c:pt>
                <c:pt idx="1562">
                  <c:v>41416</c:v>
                </c:pt>
                <c:pt idx="1563">
                  <c:v>41415</c:v>
                </c:pt>
                <c:pt idx="1564">
                  <c:v>41414</c:v>
                </c:pt>
                <c:pt idx="1565">
                  <c:v>41411</c:v>
                </c:pt>
                <c:pt idx="1566">
                  <c:v>41410</c:v>
                </c:pt>
                <c:pt idx="1567">
                  <c:v>41409</c:v>
                </c:pt>
                <c:pt idx="1568">
                  <c:v>41408</c:v>
                </c:pt>
                <c:pt idx="1569">
                  <c:v>41407</c:v>
                </c:pt>
                <c:pt idx="1570">
                  <c:v>41404</c:v>
                </c:pt>
                <c:pt idx="1571">
                  <c:v>41403</c:v>
                </c:pt>
                <c:pt idx="1572">
                  <c:v>41402</c:v>
                </c:pt>
                <c:pt idx="1573">
                  <c:v>41401</c:v>
                </c:pt>
                <c:pt idx="1574">
                  <c:v>41400</c:v>
                </c:pt>
                <c:pt idx="1575">
                  <c:v>41397</c:v>
                </c:pt>
                <c:pt idx="1576">
                  <c:v>41396</c:v>
                </c:pt>
                <c:pt idx="1577">
                  <c:v>41395</c:v>
                </c:pt>
                <c:pt idx="1578">
                  <c:v>41394</c:v>
                </c:pt>
                <c:pt idx="1579">
                  <c:v>41393</c:v>
                </c:pt>
                <c:pt idx="1580">
                  <c:v>41390</c:v>
                </c:pt>
                <c:pt idx="1581">
                  <c:v>41389</c:v>
                </c:pt>
                <c:pt idx="1582">
                  <c:v>41388</c:v>
                </c:pt>
                <c:pt idx="1583">
                  <c:v>41387</c:v>
                </c:pt>
                <c:pt idx="1584">
                  <c:v>41386</c:v>
                </c:pt>
                <c:pt idx="1585">
                  <c:v>41383</c:v>
                </c:pt>
                <c:pt idx="1586">
                  <c:v>41382</c:v>
                </c:pt>
                <c:pt idx="1587">
                  <c:v>41381</c:v>
                </c:pt>
                <c:pt idx="1588">
                  <c:v>41380</c:v>
                </c:pt>
                <c:pt idx="1589">
                  <c:v>41379</c:v>
                </c:pt>
                <c:pt idx="1590">
                  <c:v>41376</c:v>
                </c:pt>
                <c:pt idx="1591">
                  <c:v>41375</c:v>
                </c:pt>
                <c:pt idx="1592">
                  <c:v>41374</c:v>
                </c:pt>
                <c:pt idx="1593">
                  <c:v>41373</c:v>
                </c:pt>
                <c:pt idx="1594">
                  <c:v>41372</c:v>
                </c:pt>
                <c:pt idx="1595">
                  <c:v>41369</c:v>
                </c:pt>
                <c:pt idx="1596">
                  <c:v>41368</c:v>
                </c:pt>
                <c:pt idx="1597">
                  <c:v>41367</c:v>
                </c:pt>
                <c:pt idx="1598">
                  <c:v>41366</c:v>
                </c:pt>
                <c:pt idx="1599">
                  <c:v>41365</c:v>
                </c:pt>
                <c:pt idx="1600">
                  <c:v>41362</c:v>
                </c:pt>
                <c:pt idx="1601">
                  <c:v>41361</c:v>
                </c:pt>
                <c:pt idx="1602">
                  <c:v>41360</c:v>
                </c:pt>
                <c:pt idx="1603">
                  <c:v>41359</c:v>
                </c:pt>
                <c:pt idx="1604">
                  <c:v>41358</c:v>
                </c:pt>
                <c:pt idx="1605">
                  <c:v>41355</c:v>
                </c:pt>
                <c:pt idx="1606">
                  <c:v>41354</c:v>
                </c:pt>
                <c:pt idx="1607">
                  <c:v>41353</c:v>
                </c:pt>
                <c:pt idx="1608">
                  <c:v>41352</c:v>
                </c:pt>
                <c:pt idx="1609">
                  <c:v>41351</c:v>
                </c:pt>
                <c:pt idx="1610">
                  <c:v>41348</c:v>
                </c:pt>
                <c:pt idx="1611">
                  <c:v>41347</c:v>
                </c:pt>
                <c:pt idx="1612">
                  <c:v>41346</c:v>
                </c:pt>
                <c:pt idx="1613">
                  <c:v>41345</c:v>
                </c:pt>
                <c:pt idx="1614">
                  <c:v>41344</c:v>
                </c:pt>
                <c:pt idx="1615">
                  <c:v>41341</c:v>
                </c:pt>
                <c:pt idx="1616">
                  <c:v>41340</c:v>
                </c:pt>
                <c:pt idx="1617">
                  <c:v>41339</c:v>
                </c:pt>
                <c:pt idx="1618">
                  <c:v>41338</c:v>
                </c:pt>
                <c:pt idx="1619">
                  <c:v>41337</c:v>
                </c:pt>
                <c:pt idx="1620">
                  <c:v>41334</c:v>
                </c:pt>
                <c:pt idx="1621">
                  <c:v>41333</c:v>
                </c:pt>
                <c:pt idx="1622">
                  <c:v>41332</c:v>
                </c:pt>
                <c:pt idx="1623">
                  <c:v>41331</c:v>
                </c:pt>
                <c:pt idx="1624">
                  <c:v>41330</c:v>
                </c:pt>
                <c:pt idx="1625">
                  <c:v>41327</c:v>
                </c:pt>
                <c:pt idx="1626">
                  <c:v>41326</c:v>
                </c:pt>
                <c:pt idx="1627">
                  <c:v>41325</c:v>
                </c:pt>
                <c:pt idx="1628">
                  <c:v>41324</c:v>
                </c:pt>
                <c:pt idx="1629">
                  <c:v>41323</c:v>
                </c:pt>
                <c:pt idx="1630">
                  <c:v>41320</c:v>
                </c:pt>
                <c:pt idx="1631">
                  <c:v>41319</c:v>
                </c:pt>
                <c:pt idx="1632">
                  <c:v>41318</c:v>
                </c:pt>
                <c:pt idx="1633">
                  <c:v>41317</c:v>
                </c:pt>
                <c:pt idx="1634">
                  <c:v>41316</c:v>
                </c:pt>
                <c:pt idx="1635">
                  <c:v>41313</c:v>
                </c:pt>
                <c:pt idx="1636">
                  <c:v>41312</c:v>
                </c:pt>
                <c:pt idx="1637">
                  <c:v>41311</c:v>
                </c:pt>
                <c:pt idx="1638">
                  <c:v>41310</c:v>
                </c:pt>
                <c:pt idx="1639">
                  <c:v>41309</c:v>
                </c:pt>
                <c:pt idx="1640">
                  <c:v>41306</c:v>
                </c:pt>
                <c:pt idx="1641">
                  <c:v>41305</c:v>
                </c:pt>
                <c:pt idx="1642">
                  <c:v>41304</c:v>
                </c:pt>
                <c:pt idx="1643">
                  <c:v>41303</c:v>
                </c:pt>
                <c:pt idx="1644">
                  <c:v>41302</c:v>
                </c:pt>
                <c:pt idx="1645">
                  <c:v>41299</c:v>
                </c:pt>
                <c:pt idx="1646">
                  <c:v>41298</c:v>
                </c:pt>
                <c:pt idx="1647">
                  <c:v>41297</c:v>
                </c:pt>
                <c:pt idx="1648">
                  <c:v>41296</c:v>
                </c:pt>
                <c:pt idx="1649">
                  <c:v>41295</c:v>
                </c:pt>
                <c:pt idx="1650">
                  <c:v>41292</c:v>
                </c:pt>
                <c:pt idx="1651">
                  <c:v>41291</c:v>
                </c:pt>
                <c:pt idx="1652">
                  <c:v>41290</c:v>
                </c:pt>
                <c:pt idx="1653">
                  <c:v>41289</c:v>
                </c:pt>
                <c:pt idx="1654">
                  <c:v>41288</c:v>
                </c:pt>
                <c:pt idx="1655">
                  <c:v>41285</c:v>
                </c:pt>
                <c:pt idx="1656">
                  <c:v>41284</c:v>
                </c:pt>
                <c:pt idx="1657">
                  <c:v>41283</c:v>
                </c:pt>
                <c:pt idx="1658">
                  <c:v>41282</c:v>
                </c:pt>
                <c:pt idx="1659">
                  <c:v>41281</c:v>
                </c:pt>
                <c:pt idx="1660">
                  <c:v>41278</c:v>
                </c:pt>
                <c:pt idx="1661">
                  <c:v>41277</c:v>
                </c:pt>
                <c:pt idx="1662">
                  <c:v>41276</c:v>
                </c:pt>
                <c:pt idx="1663">
                  <c:v>41275</c:v>
                </c:pt>
                <c:pt idx="1664">
                  <c:v>41274</c:v>
                </c:pt>
                <c:pt idx="1665">
                  <c:v>41271</c:v>
                </c:pt>
                <c:pt idx="1666">
                  <c:v>41270</c:v>
                </c:pt>
                <c:pt idx="1667">
                  <c:v>41269</c:v>
                </c:pt>
                <c:pt idx="1668">
                  <c:v>41268</c:v>
                </c:pt>
                <c:pt idx="1669">
                  <c:v>41267</c:v>
                </c:pt>
                <c:pt idx="1670">
                  <c:v>41264</c:v>
                </c:pt>
                <c:pt idx="1671">
                  <c:v>41263</c:v>
                </c:pt>
                <c:pt idx="1672">
                  <c:v>41262</c:v>
                </c:pt>
                <c:pt idx="1673">
                  <c:v>41261</c:v>
                </c:pt>
                <c:pt idx="1674">
                  <c:v>41260</c:v>
                </c:pt>
                <c:pt idx="1675">
                  <c:v>41257</c:v>
                </c:pt>
                <c:pt idx="1676">
                  <c:v>41256</c:v>
                </c:pt>
                <c:pt idx="1677">
                  <c:v>41255</c:v>
                </c:pt>
                <c:pt idx="1678">
                  <c:v>41254</c:v>
                </c:pt>
                <c:pt idx="1679">
                  <c:v>41253</c:v>
                </c:pt>
                <c:pt idx="1680">
                  <c:v>41250</c:v>
                </c:pt>
                <c:pt idx="1681">
                  <c:v>41249</c:v>
                </c:pt>
                <c:pt idx="1682">
                  <c:v>41248</c:v>
                </c:pt>
                <c:pt idx="1683">
                  <c:v>41247</c:v>
                </c:pt>
                <c:pt idx="1684">
                  <c:v>41246</c:v>
                </c:pt>
                <c:pt idx="1685">
                  <c:v>41243</c:v>
                </c:pt>
                <c:pt idx="1686">
                  <c:v>41242</c:v>
                </c:pt>
                <c:pt idx="1687">
                  <c:v>41241</c:v>
                </c:pt>
                <c:pt idx="1688">
                  <c:v>41240</c:v>
                </c:pt>
                <c:pt idx="1689">
                  <c:v>41239</c:v>
                </c:pt>
                <c:pt idx="1690">
                  <c:v>41236</c:v>
                </c:pt>
                <c:pt idx="1691">
                  <c:v>41235</c:v>
                </c:pt>
                <c:pt idx="1692">
                  <c:v>41234</c:v>
                </c:pt>
                <c:pt idx="1693">
                  <c:v>41233</c:v>
                </c:pt>
                <c:pt idx="1694">
                  <c:v>41232</c:v>
                </c:pt>
                <c:pt idx="1695">
                  <c:v>41229</c:v>
                </c:pt>
                <c:pt idx="1696">
                  <c:v>41228</c:v>
                </c:pt>
                <c:pt idx="1697">
                  <c:v>41227</c:v>
                </c:pt>
                <c:pt idx="1698">
                  <c:v>41226</c:v>
                </c:pt>
                <c:pt idx="1699">
                  <c:v>41225</c:v>
                </c:pt>
                <c:pt idx="1700">
                  <c:v>41222</c:v>
                </c:pt>
                <c:pt idx="1701">
                  <c:v>41221</c:v>
                </c:pt>
                <c:pt idx="1702">
                  <c:v>41220</c:v>
                </c:pt>
                <c:pt idx="1703">
                  <c:v>41219</c:v>
                </c:pt>
                <c:pt idx="1704">
                  <c:v>41218</c:v>
                </c:pt>
                <c:pt idx="1705">
                  <c:v>41215</c:v>
                </c:pt>
                <c:pt idx="1706">
                  <c:v>41214</c:v>
                </c:pt>
                <c:pt idx="1707">
                  <c:v>41213</c:v>
                </c:pt>
                <c:pt idx="1708">
                  <c:v>41212</c:v>
                </c:pt>
                <c:pt idx="1709">
                  <c:v>41211</c:v>
                </c:pt>
                <c:pt idx="1710">
                  <c:v>41208</c:v>
                </c:pt>
                <c:pt idx="1711">
                  <c:v>41207</c:v>
                </c:pt>
                <c:pt idx="1712">
                  <c:v>41206</c:v>
                </c:pt>
                <c:pt idx="1713">
                  <c:v>41205</c:v>
                </c:pt>
                <c:pt idx="1714">
                  <c:v>41204</c:v>
                </c:pt>
                <c:pt idx="1715">
                  <c:v>41201</c:v>
                </c:pt>
                <c:pt idx="1716">
                  <c:v>41200</c:v>
                </c:pt>
                <c:pt idx="1717">
                  <c:v>41199</c:v>
                </c:pt>
                <c:pt idx="1718">
                  <c:v>41198</c:v>
                </c:pt>
                <c:pt idx="1719">
                  <c:v>41197</c:v>
                </c:pt>
                <c:pt idx="1720">
                  <c:v>41194</c:v>
                </c:pt>
                <c:pt idx="1721">
                  <c:v>41193</c:v>
                </c:pt>
                <c:pt idx="1722">
                  <c:v>41192</c:v>
                </c:pt>
                <c:pt idx="1723">
                  <c:v>41191</c:v>
                </c:pt>
                <c:pt idx="1724">
                  <c:v>41190</c:v>
                </c:pt>
                <c:pt idx="1725">
                  <c:v>41187</c:v>
                </c:pt>
                <c:pt idx="1726">
                  <c:v>41186</c:v>
                </c:pt>
                <c:pt idx="1727">
                  <c:v>41185</c:v>
                </c:pt>
                <c:pt idx="1728">
                  <c:v>41184</c:v>
                </c:pt>
                <c:pt idx="1729">
                  <c:v>41183</c:v>
                </c:pt>
                <c:pt idx="1730">
                  <c:v>41180</c:v>
                </c:pt>
                <c:pt idx="1731">
                  <c:v>41179</c:v>
                </c:pt>
                <c:pt idx="1732">
                  <c:v>41178</c:v>
                </c:pt>
                <c:pt idx="1733">
                  <c:v>41177</c:v>
                </c:pt>
                <c:pt idx="1734">
                  <c:v>41176</c:v>
                </c:pt>
                <c:pt idx="1735">
                  <c:v>41173</c:v>
                </c:pt>
                <c:pt idx="1736">
                  <c:v>41172</c:v>
                </c:pt>
                <c:pt idx="1737">
                  <c:v>41171</c:v>
                </c:pt>
                <c:pt idx="1738">
                  <c:v>41170</c:v>
                </c:pt>
                <c:pt idx="1739">
                  <c:v>41169</c:v>
                </c:pt>
                <c:pt idx="1740">
                  <c:v>41166</c:v>
                </c:pt>
                <c:pt idx="1741">
                  <c:v>41165</c:v>
                </c:pt>
                <c:pt idx="1742">
                  <c:v>41164</c:v>
                </c:pt>
                <c:pt idx="1743">
                  <c:v>41163</c:v>
                </c:pt>
                <c:pt idx="1744">
                  <c:v>41162</c:v>
                </c:pt>
                <c:pt idx="1745">
                  <c:v>41159</c:v>
                </c:pt>
                <c:pt idx="1746">
                  <c:v>41158</c:v>
                </c:pt>
                <c:pt idx="1747">
                  <c:v>41157</c:v>
                </c:pt>
                <c:pt idx="1748">
                  <c:v>41156</c:v>
                </c:pt>
                <c:pt idx="1749">
                  <c:v>41155</c:v>
                </c:pt>
                <c:pt idx="1750">
                  <c:v>41152</c:v>
                </c:pt>
                <c:pt idx="1751">
                  <c:v>41151</c:v>
                </c:pt>
                <c:pt idx="1752">
                  <c:v>41150</c:v>
                </c:pt>
                <c:pt idx="1753">
                  <c:v>41149</c:v>
                </c:pt>
                <c:pt idx="1754">
                  <c:v>41148</c:v>
                </c:pt>
                <c:pt idx="1755">
                  <c:v>41145</c:v>
                </c:pt>
                <c:pt idx="1756">
                  <c:v>41144</c:v>
                </c:pt>
                <c:pt idx="1757">
                  <c:v>41143</c:v>
                </c:pt>
                <c:pt idx="1758">
                  <c:v>41142</c:v>
                </c:pt>
                <c:pt idx="1759">
                  <c:v>41141</c:v>
                </c:pt>
                <c:pt idx="1760">
                  <c:v>41138</c:v>
                </c:pt>
                <c:pt idx="1761">
                  <c:v>41137</c:v>
                </c:pt>
                <c:pt idx="1762">
                  <c:v>41136</c:v>
                </c:pt>
                <c:pt idx="1763">
                  <c:v>41135</c:v>
                </c:pt>
                <c:pt idx="1764">
                  <c:v>41134</c:v>
                </c:pt>
                <c:pt idx="1765">
                  <c:v>41131</c:v>
                </c:pt>
                <c:pt idx="1766">
                  <c:v>41130</c:v>
                </c:pt>
                <c:pt idx="1767">
                  <c:v>41129</c:v>
                </c:pt>
                <c:pt idx="1768">
                  <c:v>41128</c:v>
                </c:pt>
                <c:pt idx="1769">
                  <c:v>41127</c:v>
                </c:pt>
                <c:pt idx="1770">
                  <c:v>41124</c:v>
                </c:pt>
                <c:pt idx="1771">
                  <c:v>41123</c:v>
                </c:pt>
                <c:pt idx="1772">
                  <c:v>41122</c:v>
                </c:pt>
                <c:pt idx="1773">
                  <c:v>41121</c:v>
                </c:pt>
                <c:pt idx="1774">
                  <c:v>41120</c:v>
                </c:pt>
                <c:pt idx="1775">
                  <c:v>41117</c:v>
                </c:pt>
                <c:pt idx="1776">
                  <c:v>41116</c:v>
                </c:pt>
                <c:pt idx="1777">
                  <c:v>41115</c:v>
                </c:pt>
                <c:pt idx="1778">
                  <c:v>41114</c:v>
                </c:pt>
                <c:pt idx="1779">
                  <c:v>41113</c:v>
                </c:pt>
                <c:pt idx="1780">
                  <c:v>41110</c:v>
                </c:pt>
                <c:pt idx="1781">
                  <c:v>41109</c:v>
                </c:pt>
                <c:pt idx="1782">
                  <c:v>41108</c:v>
                </c:pt>
                <c:pt idx="1783">
                  <c:v>41107</c:v>
                </c:pt>
                <c:pt idx="1784">
                  <c:v>41106</c:v>
                </c:pt>
                <c:pt idx="1785">
                  <c:v>41103</c:v>
                </c:pt>
                <c:pt idx="1786">
                  <c:v>41102</c:v>
                </c:pt>
                <c:pt idx="1787">
                  <c:v>41101</c:v>
                </c:pt>
                <c:pt idx="1788">
                  <c:v>41100</c:v>
                </c:pt>
                <c:pt idx="1789">
                  <c:v>41099</c:v>
                </c:pt>
                <c:pt idx="1790">
                  <c:v>41096</c:v>
                </c:pt>
                <c:pt idx="1791">
                  <c:v>41095</c:v>
                </c:pt>
                <c:pt idx="1792">
                  <c:v>41094</c:v>
                </c:pt>
                <c:pt idx="1793">
                  <c:v>41093</c:v>
                </c:pt>
                <c:pt idx="1794">
                  <c:v>41092</c:v>
                </c:pt>
                <c:pt idx="1795">
                  <c:v>41089</c:v>
                </c:pt>
                <c:pt idx="1796">
                  <c:v>41088</c:v>
                </c:pt>
                <c:pt idx="1797">
                  <c:v>41087</c:v>
                </c:pt>
                <c:pt idx="1798">
                  <c:v>41086</c:v>
                </c:pt>
                <c:pt idx="1799">
                  <c:v>41085</c:v>
                </c:pt>
                <c:pt idx="1800">
                  <c:v>41082</c:v>
                </c:pt>
                <c:pt idx="1801">
                  <c:v>41081</c:v>
                </c:pt>
                <c:pt idx="1802">
                  <c:v>41080</c:v>
                </c:pt>
                <c:pt idx="1803">
                  <c:v>41079</c:v>
                </c:pt>
                <c:pt idx="1804">
                  <c:v>41078</c:v>
                </c:pt>
                <c:pt idx="1805">
                  <c:v>41075</c:v>
                </c:pt>
                <c:pt idx="1806">
                  <c:v>41074</c:v>
                </c:pt>
                <c:pt idx="1807">
                  <c:v>41073</c:v>
                </c:pt>
                <c:pt idx="1808">
                  <c:v>41072</c:v>
                </c:pt>
                <c:pt idx="1809">
                  <c:v>41071</c:v>
                </c:pt>
                <c:pt idx="1810">
                  <c:v>41068</c:v>
                </c:pt>
                <c:pt idx="1811">
                  <c:v>41067</c:v>
                </c:pt>
                <c:pt idx="1812">
                  <c:v>41066</c:v>
                </c:pt>
                <c:pt idx="1813">
                  <c:v>41065</c:v>
                </c:pt>
                <c:pt idx="1814">
                  <c:v>41064</c:v>
                </c:pt>
                <c:pt idx="1815">
                  <c:v>41061</c:v>
                </c:pt>
                <c:pt idx="1816">
                  <c:v>41060</c:v>
                </c:pt>
                <c:pt idx="1817">
                  <c:v>41059</c:v>
                </c:pt>
                <c:pt idx="1818">
                  <c:v>41058</c:v>
                </c:pt>
                <c:pt idx="1819">
                  <c:v>41057</c:v>
                </c:pt>
                <c:pt idx="1820">
                  <c:v>41054</c:v>
                </c:pt>
                <c:pt idx="1821">
                  <c:v>41053</c:v>
                </c:pt>
                <c:pt idx="1822">
                  <c:v>41052</c:v>
                </c:pt>
                <c:pt idx="1823">
                  <c:v>41051</c:v>
                </c:pt>
                <c:pt idx="1824">
                  <c:v>41050</c:v>
                </c:pt>
                <c:pt idx="1825">
                  <c:v>41047</c:v>
                </c:pt>
                <c:pt idx="1826">
                  <c:v>41046</c:v>
                </c:pt>
                <c:pt idx="1827">
                  <c:v>41045</c:v>
                </c:pt>
                <c:pt idx="1828">
                  <c:v>41044</c:v>
                </c:pt>
                <c:pt idx="1829">
                  <c:v>41043</c:v>
                </c:pt>
                <c:pt idx="1830">
                  <c:v>41040</c:v>
                </c:pt>
                <c:pt idx="1831">
                  <c:v>41039</c:v>
                </c:pt>
                <c:pt idx="1832">
                  <c:v>41038</c:v>
                </c:pt>
                <c:pt idx="1833">
                  <c:v>41037</c:v>
                </c:pt>
                <c:pt idx="1834">
                  <c:v>41036</c:v>
                </c:pt>
                <c:pt idx="1835">
                  <c:v>41033</c:v>
                </c:pt>
                <c:pt idx="1836">
                  <c:v>41032</c:v>
                </c:pt>
                <c:pt idx="1837">
                  <c:v>41031</c:v>
                </c:pt>
                <c:pt idx="1838">
                  <c:v>41030</c:v>
                </c:pt>
                <c:pt idx="1839">
                  <c:v>41029</c:v>
                </c:pt>
                <c:pt idx="1840">
                  <c:v>41026</c:v>
                </c:pt>
                <c:pt idx="1841">
                  <c:v>41025</c:v>
                </c:pt>
                <c:pt idx="1842">
                  <c:v>41024</c:v>
                </c:pt>
                <c:pt idx="1843">
                  <c:v>41023</c:v>
                </c:pt>
                <c:pt idx="1844">
                  <c:v>41022</c:v>
                </c:pt>
                <c:pt idx="1845">
                  <c:v>41019</c:v>
                </c:pt>
                <c:pt idx="1846">
                  <c:v>41018</c:v>
                </c:pt>
                <c:pt idx="1847">
                  <c:v>41017</c:v>
                </c:pt>
                <c:pt idx="1848">
                  <c:v>41016</c:v>
                </c:pt>
                <c:pt idx="1849">
                  <c:v>41015</c:v>
                </c:pt>
                <c:pt idx="1850">
                  <c:v>41012</c:v>
                </c:pt>
                <c:pt idx="1851">
                  <c:v>41011</c:v>
                </c:pt>
                <c:pt idx="1852">
                  <c:v>41010</c:v>
                </c:pt>
                <c:pt idx="1853">
                  <c:v>41009</c:v>
                </c:pt>
                <c:pt idx="1854">
                  <c:v>41008</c:v>
                </c:pt>
                <c:pt idx="1855">
                  <c:v>41005</c:v>
                </c:pt>
                <c:pt idx="1856">
                  <c:v>41004</c:v>
                </c:pt>
                <c:pt idx="1857">
                  <c:v>41003</c:v>
                </c:pt>
                <c:pt idx="1858">
                  <c:v>41002</c:v>
                </c:pt>
                <c:pt idx="1859">
                  <c:v>41001</c:v>
                </c:pt>
                <c:pt idx="1860">
                  <c:v>40998</c:v>
                </c:pt>
                <c:pt idx="1861">
                  <c:v>40997</c:v>
                </c:pt>
                <c:pt idx="1862">
                  <c:v>40996</c:v>
                </c:pt>
                <c:pt idx="1863">
                  <c:v>40995</c:v>
                </c:pt>
                <c:pt idx="1864">
                  <c:v>40994</c:v>
                </c:pt>
                <c:pt idx="1865">
                  <c:v>40991</c:v>
                </c:pt>
                <c:pt idx="1866">
                  <c:v>40990</c:v>
                </c:pt>
                <c:pt idx="1867">
                  <c:v>40989</c:v>
                </c:pt>
                <c:pt idx="1868">
                  <c:v>40988</c:v>
                </c:pt>
                <c:pt idx="1869">
                  <c:v>40987</c:v>
                </c:pt>
                <c:pt idx="1870">
                  <c:v>40984</c:v>
                </c:pt>
                <c:pt idx="1871">
                  <c:v>40983</c:v>
                </c:pt>
                <c:pt idx="1872">
                  <c:v>40982</c:v>
                </c:pt>
                <c:pt idx="1873">
                  <c:v>40981</c:v>
                </c:pt>
                <c:pt idx="1874">
                  <c:v>40980</c:v>
                </c:pt>
                <c:pt idx="1875">
                  <c:v>40977</c:v>
                </c:pt>
                <c:pt idx="1876">
                  <c:v>40976</c:v>
                </c:pt>
                <c:pt idx="1877">
                  <c:v>40975</c:v>
                </c:pt>
                <c:pt idx="1878">
                  <c:v>40974</c:v>
                </c:pt>
                <c:pt idx="1879">
                  <c:v>40973</c:v>
                </c:pt>
                <c:pt idx="1880">
                  <c:v>40970</c:v>
                </c:pt>
                <c:pt idx="1881">
                  <c:v>40969</c:v>
                </c:pt>
                <c:pt idx="1882">
                  <c:v>40968</c:v>
                </c:pt>
                <c:pt idx="1883">
                  <c:v>40967</c:v>
                </c:pt>
                <c:pt idx="1884">
                  <c:v>40966</c:v>
                </c:pt>
                <c:pt idx="1885">
                  <c:v>40963</c:v>
                </c:pt>
                <c:pt idx="1886">
                  <c:v>40962</c:v>
                </c:pt>
                <c:pt idx="1887">
                  <c:v>40961</c:v>
                </c:pt>
                <c:pt idx="1888">
                  <c:v>40960</c:v>
                </c:pt>
                <c:pt idx="1889">
                  <c:v>40959</c:v>
                </c:pt>
                <c:pt idx="1890">
                  <c:v>40956</c:v>
                </c:pt>
                <c:pt idx="1891">
                  <c:v>40955</c:v>
                </c:pt>
                <c:pt idx="1892">
                  <c:v>40954</c:v>
                </c:pt>
                <c:pt idx="1893">
                  <c:v>40953</c:v>
                </c:pt>
                <c:pt idx="1894">
                  <c:v>40952</c:v>
                </c:pt>
                <c:pt idx="1895">
                  <c:v>40949</c:v>
                </c:pt>
                <c:pt idx="1896">
                  <c:v>40948</c:v>
                </c:pt>
                <c:pt idx="1897">
                  <c:v>40947</c:v>
                </c:pt>
                <c:pt idx="1898">
                  <c:v>40946</c:v>
                </c:pt>
                <c:pt idx="1899">
                  <c:v>40945</c:v>
                </c:pt>
                <c:pt idx="1900">
                  <c:v>40942</c:v>
                </c:pt>
                <c:pt idx="1901">
                  <c:v>40941</c:v>
                </c:pt>
                <c:pt idx="1902">
                  <c:v>40940</c:v>
                </c:pt>
                <c:pt idx="1903">
                  <c:v>40939</c:v>
                </c:pt>
                <c:pt idx="1904">
                  <c:v>40938</c:v>
                </c:pt>
                <c:pt idx="1905">
                  <c:v>40935</c:v>
                </c:pt>
                <c:pt idx="1906">
                  <c:v>40934</c:v>
                </c:pt>
                <c:pt idx="1907">
                  <c:v>40933</c:v>
                </c:pt>
                <c:pt idx="1908">
                  <c:v>40932</c:v>
                </c:pt>
                <c:pt idx="1909">
                  <c:v>40931</c:v>
                </c:pt>
                <c:pt idx="1910">
                  <c:v>40928</c:v>
                </c:pt>
                <c:pt idx="1911">
                  <c:v>40927</c:v>
                </c:pt>
                <c:pt idx="1912">
                  <c:v>40926</c:v>
                </c:pt>
                <c:pt idx="1913">
                  <c:v>40925</c:v>
                </c:pt>
                <c:pt idx="1914">
                  <c:v>40924</c:v>
                </c:pt>
                <c:pt idx="1915">
                  <c:v>40921</c:v>
                </c:pt>
                <c:pt idx="1916">
                  <c:v>40920</c:v>
                </c:pt>
                <c:pt idx="1917">
                  <c:v>40919</c:v>
                </c:pt>
                <c:pt idx="1918">
                  <c:v>40918</c:v>
                </c:pt>
                <c:pt idx="1919">
                  <c:v>40917</c:v>
                </c:pt>
                <c:pt idx="1920">
                  <c:v>40914</c:v>
                </c:pt>
                <c:pt idx="1921">
                  <c:v>40913</c:v>
                </c:pt>
                <c:pt idx="1922">
                  <c:v>40912</c:v>
                </c:pt>
                <c:pt idx="1923">
                  <c:v>40911</c:v>
                </c:pt>
                <c:pt idx="1924">
                  <c:v>40910</c:v>
                </c:pt>
                <c:pt idx="1925">
                  <c:v>40907</c:v>
                </c:pt>
                <c:pt idx="1926">
                  <c:v>40906</c:v>
                </c:pt>
                <c:pt idx="1927">
                  <c:v>40905</c:v>
                </c:pt>
                <c:pt idx="1928">
                  <c:v>40904</c:v>
                </c:pt>
                <c:pt idx="1929">
                  <c:v>40903</c:v>
                </c:pt>
                <c:pt idx="1930">
                  <c:v>40900</c:v>
                </c:pt>
                <c:pt idx="1931">
                  <c:v>40899</c:v>
                </c:pt>
                <c:pt idx="1932">
                  <c:v>40898</c:v>
                </c:pt>
                <c:pt idx="1933">
                  <c:v>40897</c:v>
                </c:pt>
                <c:pt idx="1934">
                  <c:v>40896</c:v>
                </c:pt>
                <c:pt idx="1935">
                  <c:v>40893</c:v>
                </c:pt>
                <c:pt idx="1936">
                  <c:v>40892</c:v>
                </c:pt>
                <c:pt idx="1937">
                  <c:v>40891</c:v>
                </c:pt>
                <c:pt idx="1938">
                  <c:v>40890</c:v>
                </c:pt>
                <c:pt idx="1939">
                  <c:v>40889</c:v>
                </c:pt>
                <c:pt idx="1940">
                  <c:v>40886</c:v>
                </c:pt>
                <c:pt idx="1941">
                  <c:v>40885</c:v>
                </c:pt>
                <c:pt idx="1942">
                  <c:v>40884</c:v>
                </c:pt>
                <c:pt idx="1943">
                  <c:v>40883</c:v>
                </c:pt>
                <c:pt idx="1944">
                  <c:v>40882</c:v>
                </c:pt>
                <c:pt idx="1945">
                  <c:v>40879</c:v>
                </c:pt>
                <c:pt idx="1946">
                  <c:v>40878</c:v>
                </c:pt>
                <c:pt idx="1947">
                  <c:v>40877</c:v>
                </c:pt>
                <c:pt idx="1948">
                  <c:v>40876</c:v>
                </c:pt>
                <c:pt idx="1949">
                  <c:v>40875</c:v>
                </c:pt>
                <c:pt idx="1950">
                  <c:v>40872</c:v>
                </c:pt>
                <c:pt idx="1951">
                  <c:v>40871</c:v>
                </c:pt>
                <c:pt idx="1952">
                  <c:v>40870</c:v>
                </c:pt>
                <c:pt idx="1953">
                  <c:v>40869</c:v>
                </c:pt>
                <c:pt idx="1954">
                  <c:v>40868</c:v>
                </c:pt>
                <c:pt idx="1955">
                  <c:v>40865</c:v>
                </c:pt>
                <c:pt idx="1956">
                  <c:v>40864</c:v>
                </c:pt>
                <c:pt idx="1957">
                  <c:v>40863</c:v>
                </c:pt>
                <c:pt idx="1958">
                  <c:v>40862</c:v>
                </c:pt>
                <c:pt idx="1959">
                  <c:v>40861</c:v>
                </c:pt>
                <c:pt idx="1960">
                  <c:v>40858</c:v>
                </c:pt>
                <c:pt idx="1961">
                  <c:v>40857</c:v>
                </c:pt>
                <c:pt idx="1962">
                  <c:v>40856</c:v>
                </c:pt>
                <c:pt idx="1963">
                  <c:v>40855</c:v>
                </c:pt>
                <c:pt idx="1964">
                  <c:v>40854</c:v>
                </c:pt>
                <c:pt idx="1965">
                  <c:v>40851</c:v>
                </c:pt>
                <c:pt idx="1966">
                  <c:v>40850</c:v>
                </c:pt>
                <c:pt idx="1967">
                  <c:v>40849</c:v>
                </c:pt>
                <c:pt idx="1968">
                  <c:v>40848</c:v>
                </c:pt>
                <c:pt idx="1969">
                  <c:v>40847</c:v>
                </c:pt>
                <c:pt idx="1970">
                  <c:v>40844</c:v>
                </c:pt>
                <c:pt idx="1971">
                  <c:v>40843</c:v>
                </c:pt>
                <c:pt idx="1972">
                  <c:v>40842</c:v>
                </c:pt>
                <c:pt idx="1973">
                  <c:v>40841</c:v>
                </c:pt>
                <c:pt idx="1974">
                  <c:v>40840</c:v>
                </c:pt>
                <c:pt idx="1975">
                  <c:v>40837</c:v>
                </c:pt>
                <c:pt idx="1976">
                  <c:v>40836</c:v>
                </c:pt>
                <c:pt idx="1977">
                  <c:v>40835</c:v>
                </c:pt>
                <c:pt idx="1978">
                  <c:v>40834</c:v>
                </c:pt>
                <c:pt idx="1979">
                  <c:v>40833</c:v>
                </c:pt>
                <c:pt idx="1980">
                  <c:v>40830</c:v>
                </c:pt>
                <c:pt idx="1981">
                  <c:v>40829</c:v>
                </c:pt>
                <c:pt idx="1982">
                  <c:v>40828</c:v>
                </c:pt>
                <c:pt idx="1983">
                  <c:v>40827</c:v>
                </c:pt>
                <c:pt idx="1984">
                  <c:v>40826</c:v>
                </c:pt>
                <c:pt idx="1985">
                  <c:v>40823</c:v>
                </c:pt>
                <c:pt idx="1986">
                  <c:v>40822</c:v>
                </c:pt>
                <c:pt idx="1987">
                  <c:v>40821</c:v>
                </c:pt>
                <c:pt idx="1988">
                  <c:v>40820</c:v>
                </c:pt>
                <c:pt idx="1989">
                  <c:v>40819</c:v>
                </c:pt>
                <c:pt idx="1990">
                  <c:v>40816</c:v>
                </c:pt>
                <c:pt idx="1991">
                  <c:v>40815</c:v>
                </c:pt>
                <c:pt idx="1992">
                  <c:v>40814</c:v>
                </c:pt>
                <c:pt idx="1993">
                  <c:v>40813</c:v>
                </c:pt>
                <c:pt idx="1994">
                  <c:v>40812</c:v>
                </c:pt>
                <c:pt idx="1995">
                  <c:v>40809</c:v>
                </c:pt>
                <c:pt idx="1996">
                  <c:v>40808</c:v>
                </c:pt>
                <c:pt idx="1997">
                  <c:v>40807</c:v>
                </c:pt>
                <c:pt idx="1998">
                  <c:v>40806</c:v>
                </c:pt>
                <c:pt idx="1999">
                  <c:v>40805</c:v>
                </c:pt>
                <c:pt idx="2000">
                  <c:v>40802</c:v>
                </c:pt>
                <c:pt idx="2001">
                  <c:v>40801</c:v>
                </c:pt>
                <c:pt idx="2002">
                  <c:v>40800</c:v>
                </c:pt>
                <c:pt idx="2003">
                  <c:v>40799</c:v>
                </c:pt>
                <c:pt idx="2004">
                  <c:v>40798</c:v>
                </c:pt>
                <c:pt idx="2005">
                  <c:v>40795</c:v>
                </c:pt>
                <c:pt idx="2006">
                  <c:v>40794</c:v>
                </c:pt>
                <c:pt idx="2007">
                  <c:v>40793</c:v>
                </c:pt>
                <c:pt idx="2008">
                  <c:v>40792</c:v>
                </c:pt>
                <c:pt idx="2009">
                  <c:v>40791</c:v>
                </c:pt>
                <c:pt idx="2010">
                  <c:v>40788</c:v>
                </c:pt>
                <c:pt idx="2011">
                  <c:v>40787</c:v>
                </c:pt>
                <c:pt idx="2012">
                  <c:v>40786</c:v>
                </c:pt>
                <c:pt idx="2013">
                  <c:v>40785</c:v>
                </c:pt>
                <c:pt idx="2014">
                  <c:v>40784</c:v>
                </c:pt>
                <c:pt idx="2015">
                  <c:v>40781</c:v>
                </c:pt>
                <c:pt idx="2016">
                  <c:v>40780</c:v>
                </c:pt>
                <c:pt idx="2017">
                  <c:v>40779</c:v>
                </c:pt>
                <c:pt idx="2018">
                  <c:v>40778</c:v>
                </c:pt>
                <c:pt idx="2019">
                  <c:v>40777</c:v>
                </c:pt>
                <c:pt idx="2020">
                  <c:v>40774</c:v>
                </c:pt>
                <c:pt idx="2021">
                  <c:v>40773</c:v>
                </c:pt>
                <c:pt idx="2022">
                  <c:v>40772</c:v>
                </c:pt>
                <c:pt idx="2023">
                  <c:v>40771</c:v>
                </c:pt>
                <c:pt idx="2024">
                  <c:v>40770</c:v>
                </c:pt>
                <c:pt idx="2025">
                  <c:v>40767</c:v>
                </c:pt>
                <c:pt idx="2026">
                  <c:v>40766</c:v>
                </c:pt>
                <c:pt idx="2027">
                  <c:v>40765</c:v>
                </c:pt>
                <c:pt idx="2028">
                  <c:v>40764</c:v>
                </c:pt>
                <c:pt idx="2029">
                  <c:v>40763</c:v>
                </c:pt>
                <c:pt idx="2030">
                  <c:v>40760</c:v>
                </c:pt>
                <c:pt idx="2031">
                  <c:v>40759</c:v>
                </c:pt>
                <c:pt idx="2032">
                  <c:v>40758</c:v>
                </c:pt>
                <c:pt idx="2033">
                  <c:v>40757</c:v>
                </c:pt>
                <c:pt idx="2034">
                  <c:v>40756</c:v>
                </c:pt>
                <c:pt idx="2035">
                  <c:v>40753</c:v>
                </c:pt>
                <c:pt idx="2036">
                  <c:v>40752</c:v>
                </c:pt>
                <c:pt idx="2037">
                  <c:v>40751</c:v>
                </c:pt>
                <c:pt idx="2038">
                  <c:v>40750</c:v>
                </c:pt>
                <c:pt idx="2039">
                  <c:v>40749</c:v>
                </c:pt>
                <c:pt idx="2040">
                  <c:v>40746</c:v>
                </c:pt>
                <c:pt idx="2041">
                  <c:v>40745</c:v>
                </c:pt>
                <c:pt idx="2042">
                  <c:v>40744</c:v>
                </c:pt>
                <c:pt idx="2043">
                  <c:v>40743</c:v>
                </c:pt>
                <c:pt idx="2044">
                  <c:v>40742</c:v>
                </c:pt>
                <c:pt idx="2045">
                  <c:v>40739</c:v>
                </c:pt>
                <c:pt idx="2046">
                  <c:v>40738</c:v>
                </c:pt>
                <c:pt idx="2047">
                  <c:v>40737</c:v>
                </c:pt>
                <c:pt idx="2048">
                  <c:v>40736</c:v>
                </c:pt>
                <c:pt idx="2049">
                  <c:v>40735</c:v>
                </c:pt>
                <c:pt idx="2050">
                  <c:v>40732</c:v>
                </c:pt>
                <c:pt idx="2051">
                  <c:v>40731</c:v>
                </c:pt>
                <c:pt idx="2052">
                  <c:v>40730</c:v>
                </c:pt>
                <c:pt idx="2053">
                  <c:v>40729</c:v>
                </c:pt>
                <c:pt idx="2054">
                  <c:v>40728</c:v>
                </c:pt>
                <c:pt idx="2055">
                  <c:v>40725</c:v>
                </c:pt>
                <c:pt idx="2056">
                  <c:v>40724</c:v>
                </c:pt>
                <c:pt idx="2057">
                  <c:v>40723</c:v>
                </c:pt>
                <c:pt idx="2058">
                  <c:v>40722</c:v>
                </c:pt>
                <c:pt idx="2059">
                  <c:v>40721</c:v>
                </c:pt>
                <c:pt idx="2060">
                  <c:v>40718</c:v>
                </c:pt>
                <c:pt idx="2061">
                  <c:v>40717</c:v>
                </c:pt>
                <c:pt idx="2062">
                  <c:v>40716</c:v>
                </c:pt>
                <c:pt idx="2063">
                  <c:v>40715</c:v>
                </c:pt>
                <c:pt idx="2064">
                  <c:v>40714</c:v>
                </c:pt>
                <c:pt idx="2065">
                  <c:v>40711</c:v>
                </c:pt>
                <c:pt idx="2066">
                  <c:v>40710</c:v>
                </c:pt>
                <c:pt idx="2067">
                  <c:v>40709</c:v>
                </c:pt>
                <c:pt idx="2068">
                  <c:v>40708</c:v>
                </c:pt>
                <c:pt idx="2069">
                  <c:v>40707</c:v>
                </c:pt>
                <c:pt idx="2070">
                  <c:v>40704</c:v>
                </c:pt>
                <c:pt idx="2071">
                  <c:v>40703</c:v>
                </c:pt>
                <c:pt idx="2072">
                  <c:v>40702</c:v>
                </c:pt>
                <c:pt idx="2073">
                  <c:v>40701</c:v>
                </c:pt>
                <c:pt idx="2074">
                  <c:v>40700</c:v>
                </c:pt>
                <c:pt idx="2075">
                  <c:v>40697</c:v>
                </c:pt>
                <c:pt idx="2076">
                  <c:v>40696</c:v>
                </c:pt>
                <c:pt idx="2077">
                  <c:v>40695</c:v>
                </c:pt>
                <c:pt idx="2078">
                  <c:v>40694</c:v>
                </c:pt>
                <c:pt idx="2079">
                  <c:v>40693</c:v>
                </c:pt>
                <c:pt idx="2080">
                  <c:v>40690</c:v>
                </c:pt>
                <c:pt idx="2081">
                  <c:v>40689</c:v>
                </c:pt>
                <c:pt idx="2082">
                  <c:v>40688</c:v>
                </c:pt>
                <c:pt idx="2083">
                  <c:v>40687</c:v>
                </c:pt>
                <c:pt idx="2084">
                  <c:v>40686</c:v>
                </c:pt>
                <c:pt idx="2085">
                  <c:v>40683</c:v>
                </c:pt>
                <c:pt idx="2086">
                  <c:v>40682</c:v>
                </c:pt>
                <c:pt idx="2087">
                  <c:v>40681</c:v>
                </c:pt>
                <c:pt idx="2088">
                  <c:v>40680</c:v>
                </c:pt>
                <c:pt idx="2089">
                  <c:v>40679</c:v>
                </c:pt>
                <c:pt idx="2090">
                  <c:v>40676</c:v>
                </c:pt>
                <c:pt idx="2091">
                  <c:v>40675</c:v>
                </c:pt>
                <c:pt idx="2092">
                  <c:v>40674</c:v>
                </c:pt>
                <c:pt idx="2093">
                  <c:v>40673</c:v>
                </c:pt>
                <c:pt idx="2094">
                  <c:v>40672</c:v>
                </c:pt>
                <c:pt idx="2095">
                  <c:v>40669</c:v>
                </c:pt>
                <c:pt idx="2096">
                  <c:v>40668</c:v>
                </c:pt>
                <c:pt idx="2097">
                  <c:v>40667</c:v>
                </c:pt>
                <c:pt idx="2098">
                  <c:v>40666</c:v>
                </c:pt>
                <c:pt idx="2099">
                  <c:v>40665</c:v>
                </c:pt>
                <c:pt idx="2100">
                  <c:v>40662</c:v>
                </c:pt>
                <c:pt idx="2101">
                  <c:v>40661</c:v>
                </c:pt>
                <c:pt idx="2102">
                  <c:v>40660</c:v>
                </c:pt>
                <c:pt idx="2103">
                  <c:v>40659</c:v>
                </c:pt>
                <c:pt idx="2104">
                  <c:v>40658</c:v>
                </c:pt>
                <c:pt idx="2105">
                  <c:v>40655</c:v>
                </c:pt>
                <c:pt idx="2106">
                  <c:v>40654</c:v>
                </c:pt>
                <c:pt idx="2107">
                  <c:v>40653</c:v>
                </c:pt>
                <c:pt idx="2108">
                  <c:v>40652</c:v>
                </c:pt>
                <c:pt idx="2109">
                  <c:v>40651</c:v>
                </c:pt>
                <c:pt idx="2110">
                  <c:v>40648</c:v>
                </c:pt>
                <c:pt idx="2111">
                  <c:v>40647</c:v>
                </c:pt>
                <c:pt idx="2112">
                  <c:v>40646</c:v>
                </c:pt>
                <c:pt idx="2113">
                  <c:v>40645</c:v>
                </c:pt>
                <c:pt idx="2114">
                  <c:v>40644</c:v>
                </c:pt>
                <c:pt idx="2115">
                  <c:v>40641</c:v>
                </c:pt>
                <c:pt idx="2116">
                  <c:v>40640</c:v>
                </c:pt>
                <c:pt idx="2117">
                  <c:v>40639</c:v>
                </c:pt>
                <c:pt idx="2118">
                  <c:v>40638</c:v>
                </c:pt>
                <c:pt idx="2119">
                  <c:v>40637</c:v>
                </c:pt>
                <c:pt idx="2120">
                  <c:v>40634</c:v>
                </c:pt>
                <c:pt idx="2121">
                  <c:v>40633</c:v>
                </c:pt>
                <c:pt idx="2122">
                  <c:v>40632</c:v>
                </c:pt>
                <c:pt idx="2123">
                  <c:v>40631</c:v>
                </c:pt>
                <c:pt idx="2124">
                  <c:v>40630</c:v>
                </c:pt>
                <c:pt idx="2125">
                  <c:v>40627</c:v>
                </c:pt>
                <c:pt idx="2126">
                  <c:v>40626</c:v>
                </c:pt>
                <c:pt idx="2127">
                  <c:v>40625</c:v>
                </c:pt>
                <c:pt idx="2128">
                  <c:v>40624</c:v>
                </c:pt>
                <c:pt idx="2129">
                  <c:v>40623</c:v>
                </c:pt>
                <c:pt idx="2130">
                  <c:v>40620</c:v>
                </c:pt>
                <c:pt idx="2131">
                  <c:v>40619</c:v>
                </c:pt>
                <c:pt idx="2132">
                  <c:v>40618</c:v>
                </c:pt>
                <c:pt idx="2133">
                  <c:v>40617</c:v>
                </c:pt>
                <c:pt idx="2134">
                  <c:v>40616</c:v>
                </c:pt>
                <c:pt idx="2135">
                  <c:v>40613</c:v>
                </c:pt>
                <c:pt idx="2136">
                  <c:v>40612</c:v>
                </c:pt>
                <c:pt idx="2137">
                  <c:v>40611</c:v>
                </c:pt>
                <c:pt idx="2138">
                  <c:v>40610</c:v>
                </c:pt>
                <c:pt idx="2139">
                  <c:v>40609</c:v>
                </c:pt>
                <c:pt idx="2140">
                  <c:v>40606</c:v>
                </c:pt>
                <c:pt idx="2141">
                  <c:v>40605</c:v>
                </c:pt>
                <c:pt idx="2142">
                  <c:v>40604</c:v>
                </c:pt>
                <c:pt idx="2143">
                  <c:v>40603</c:v>
                </c:pt>
                <c:pt idx="2144">
                  <c:v>40602</c:v>
                </c:pt>
                <c:pt idx="2145">
                  <c:v>40599</c:v>
                </c:pt>
                <c:pt idx="2146">
                  <c:v>40598</c:v>
                </c:pt>
                <c:pt idx="2147">
                  <c:v>40597</c:v>
                </c:pt>
                <c:pt idx="2148">
                  <c:v>40596</c:v>
                </c:pt>
                <c:pt idx="2149">
                  <c:v>40595</c:v>
                </c:pt>
                <c:pt idx="2150">
                  <c:v>40592</c:v>
                </c:pt>
                <c:pt idx="2151">
                  <c:v>40591</c:v>
                </c:pt>
                <c:pt idx="2152">
                  <c:v>40590</c:v>
                </c:pt>
                <c:pt idx="2153">
                  <c:v>40589</c:v>
                </c:pt>
                <c:pt idx="2154">
                  <c:v>40588</c:v>
                </c:pt>
                <c:pt idx="2155">
                  <c:v>40585</c:v>
                </c:pt>
                <c:pt idx="2156">
                  <c:v>40584</c:v>
                </c:pt>
                <c:pt idx="2157">
                  <c:v>40583</c:v>
                </c:pt>
                <c:pt idx="2158">
                  <c:v>40582</c:v>
                </c:pt>
                <c:pt idx="2159">
                  <c:v>40581</c:v>
                </c:pt>
                <c:pt idx="2160">
                  <c:v>40578</c:v>
                </c:pt>
                <c:pt idx="2161">
                  <c:v>40577</c:v>
                </c:pt>
                <c:pt idx="2162">
                  <c:v>40576</c:v>
                </c:pt>
                <c:pt idx="2163">
                  <c:v>40575</c:v>
                </c:pt>
                <c:pt idx="2164">
                  <c:v>40574</c:v>
                </c:pt>
                <c:pt idx="2165">
                  <c:v>40571</c:v>
                </c:pt>
                <c:pt idx="2166">
                  <c:v>40570</c:v>
                </c:pt>
                <c:pt idx="2167">
                  <c:v>40569</c:v>
                </c:pt>
                <c:pt idx="2168">
                  <c:v>40568</c:v>
                </c:pt>
                <c:pt idx="2169">
                  <c:v>40567</c:v>
                </c:pt>
                <c:pt idx="2170">
                  <c:v>40564</c:v>
                </c:pt>
                <c:pt idx="2171">
                  <c:v>40563</c:v>
                </c:pt>
                <c:pt idx="2172">
                  <c:v>40562</c:v>
                </c:pt>
                <c:pt idx="2173">
                  <c:v>40561</c:v>
                </c:pt>
                <c:pt idx="2174">
                  <c:v>40560</c:v>
                </c:pt>
                <c:pt idx="2175">
                  <c:v>40557</c:v>
                </c:pt>
                <c:pt idx="2176">
                  <c:v>40556</c:v>
                </c:pt>
                <c:pt idx="2177">
                  <c:v>40555</c:v>
                </c:pt>
                <c:pt idx="2178">
                  <c:v>40554</c:v>
                </c:pt>
                <c:pt idx="2179">
                  <c:v>40553</c:v>
                </c:pt>
                <c:pt idx="2180">
                  <c:v>40550</c:v>
                </c:pt>
                <c:pt idx="2181">
                  <c:v>40549</c:v>
                </c:pt>
                <c:pt idx="2182">
                  <c:v>40548</c:v>
                </c:pt>
                <c:pt idx="2183">
                  <c:v>40547</c:v>
                </c:pt>
                <c:pt idx="2184">
                  <c:v>40546</c:v>
                </c:pt>
                <c:pt idx="2185">
                  <c:v>40543</c:v>
                </c:pt>
                <c:pt idx="2186">
                  <c:v>40542</c:v>
                </c:pt>
                <c:pt idx="2187">
                  <c:v>40541</c:v>
                </c:pt>
                <c:pt idx="2188">
                  <c:v>40540</c:v>
                </c:pt>
                <c:pt idx="2189">
                  <c:v>40539</c:v>
                </c:pt>
                <c:pt idx="2190">
                  <c:v>40536</c:v>
                </c:pt>
                <c:pt idx="2191">
                  <c:v>40535</c:v>
                </c:pt>
                <c:pt idx="2192">
                  <c:v>40534</c:v>
                </c:pt>
                <c:pt idx="2193">
                  <c:v>40533</c:v>
                </c:pt>
                <c:pt idx="2194">
                  <c:v>40532</c:v>
                </c:pt>
                <c:pt idx="2195">
                  <c:v>40529</c:v>
                </c:pt>
                <c:pt idx="2196">
                  <c:v>40528</c:v>
                </c:pt>
                <c:pt idx="2197">
                  <c:v>40527</c:v>
                </c:pt>
                <c:pt idx="2198">
                  <c:v>40526</c:v>
                </c:pt>
                <c:pt idx="2199">
                  <c:v>40525</c:v>
                </c:pt>
                <c:pt idx="2200">
                  <c:v>40522</c:v>
                </c:pt>
                <c:pt idx="2201">
                  <c:v>40521</c:v>
                </c:pt>
                <c:pt idx="2202">
                  <c:v>40520</c:v>
                </c:pt>
                <c:pt idx="2203">
                  <c:v>40519</c:v>
                </c:pt>
                <c:pt idx="2204">
                  <c:v>40518</c:v>
                </c:pt>
                <c:pt idx="2205">
                  <c:v>40515</c:v>
                </c:pt>
                <c:pt idx="2206">
                  <c:v>40514</c:v>
                </c:pt>
                <c:pt idx="2207">
                  <c:v>40513</c:v>
                </c:pt>
                <c:pt idx="2208">
                  <c:v>40512</c:v>
                </c:pt>
                <c:pt idx="2209">
                  <c:v>40511</c:v>
                </c:pt>
                <c:pt idx="2210">
                  <c:v>40508</c:v>
                </c:pt>
                <c:pt idx="2211">
                  <c:v>40507</c:v>
                </c:pt>
                <c:pt idx="2212">
                  <c:v>40506</c:v>
                </c:pt>
                <c:pt idx="2213">
                  <c:v>40505</c:v>
                </c:pt>
                <c:pt idx="2214">
                  <c:v>40504</c:v>
                </c:pt>
                <c:pt idx="2215">
                  <c:v>40501</c:v>
                </c:pt>
                <c:pt idx="2216">
                  <c:v>40500</c:v>
                </c:pt>
                <c:pt idx="2217">
                  <c:v>40499</c:v>
                </c:pt>
                <c:pt idx="2218">
                  <c:v>40498</c:v>
                </c:pt>
                <c:pt idx="2219">
                  <c:v>40497</c:v>
                </c:pt>
                <c:pt idx="2220">
                  <c:v>40494</c:v>
                </c:pt>
                <c:pt idx="2221">
                  <c:v>40493</c:v>
                </c:pt>
                <c:pt idx="2222">
                  <c:v>40492</c:v>
                </c:pt>
                <c:pt idx="2223">
                  <c:v>40491</c:v>
                </c:pt>
                <c:pt idx="2224">
                  <c:v>40490</c:v>
                </c:pt>
                <c:pt idx="2225">
                  <c:v>40487</c:v>
                </c:pt>
                <c:pt idx="2226">
                  <c:v>40486</c:v>
                </c:pt>
                <c:pt idx="2227">
                  <c:v>40485</c:v>
                </c:pt>
                <c:pt idx="2228">
                  <c:v>40484</c:v>
                </c:pt>
                <c:pt idx="2229">
                  <c:v>40483</c:v>
                </c:pt>
                <c:pt idx="2230">
                  <c:v>40480</c:v>
                </c:pt>
                <c:pt idx="2231">
                  <c:v>40479</c:v>
                </c:pt>
                <c:pt idx="2232">
                  <c:v>40478</c:v>
                </c:pt>
                <c:pt idx="2233">
                  <c:v>40477</c:v>
                </c:pt>
                <c:pt idx="2234">
                  <c:v>40476</c:v>
                </c:pt>
                <c:pt idx="2235">
                  <c:v>40473</c:v>
                </c:pt>
                <c:pt idx="2236">
                  <c:v>40472</c:v>
                </c:pt>
                <c:pt idx="2237">
                  <c:v>40471</c:v>
                </c:pt>
                <c:pt idx="2238">
                  <c:v>40470</c:v>
                </c:pt>
                <c:pt idx="2239">
                  <c:v>40469</c:v>
                </c:pt>
                <c:pt idx="2240">
                  <c:v>40466</c:v>
                </c:pt>
                <c:pt idx="2241">
                  <c:v>40465</c:v>
                </c:pt>
                <c:pt idx="2242">
                  <c:v>40464</c:v>
                </c:pt>
                <c:pt idx="2243">
                  <c:v>40463</c:v>
                </c:pt>
                <c:pt idx="2244">
                  <c:v>40462</c:v>
                </c:pt>
                <c:pt idx="2245">
                  <c:v>40459</c:v>
                </c:pt>
                <c:pt idx="2246">
                  <c:v>40458</c:v>
                </c:pt>
                <c:pt idx="2247">
                  <c:v>40457</c:v>
                </c:pt>
                <c:pt idx="2248">
                  <c:v>40456</c:v>
                </c:pt>
                <c:pt idx="2249">
                  <c:v>40455</c:v>
                </c:pt>
                <c:pt idx="2250">
                  <c:v>40452</c:v>
                </c:pt>
                <c:pt idx="2251">
                  <c:v>40451</c:v>
                </c:pt>
                <c:pt idx="2252">
                  <c:v>40450</c:v>
                </c:pt>
                <c:pt idx="2253">
                  <c:v>40449</c:v>
                </c:pt>
                <c:pt idx="2254">
                  <c:v>40448</c:v>
                </c:pt>
                <c:pt idx="2255">
                  <c:v>40445</c:v>
                </c:pt>
                <c:pt idx="2256">
                  <c:v>40444</c:v>
                </c:pt>
                <c:pt idx="2257">
                  <c:v>40443</c:v>
                </c:pt>
                <c:pt idx="2258">
                  <c:v>40442</c:v>
                </c:pt>
                <c:pt idx="2259">
                  <c:v>40441</c:v>
                </c:pt>
                <c:pt idx="2260">
                  <c:v>40438</c:v>
                </c:pt>
                <c:pt idx="2261">
                  <c:v>40437</c:v>
                </c:pt>
                <c:pt idx="2262">
                  <c:v>40436</c:v>
                </c:pt>
                <c:pt idx="2263">
                  <c:v>40435</c:v>
                </c:pt>
                <c:pt idx="2264">
                  <c:v>40434</c:v>
                </c:pt>
                <c:pt idx="2265">
                  <c:v>40431</c:v>
                </c:pt>
                <c:pt idx="2266">
                  <c:v>40430</c:v>
                </c:pt>
                <c:pt idx="2267">
                  <c:v>40429</c:v>
                </c:pt>
                <c:pt idx="2268">
                  <c:v>40428</c:v>
                </c:pt>
                <c:pt idx="2269">
                  <c:v>40427</c:v>
                </c:pt>
                <c:pt idx="2270">
                  <c:v>40424</c:v>
                </c:pt>
                <c:pt idx="2271">
                  <c:v>40423</c:v>
                </c:pt>
                <c:pt idx="2272">
                  <c:v>40422</c:v>
                </c:pt>
                <c:pt idx="2273">
                  <c:v>40421</c:v>
                </c:pt>
                <c:pt idx="2274">
                  <c:v>40420</c:v>
                </c:pt>
                <c:pt idx="2275">
                  <c:v>40417</c:v>
                </c:pt>
                <c:pt idx="2276">
                  <c:v>40416</c:v>
                </c:pt>
                <c:pt idx="2277">
                  <c:v>40415</c:v>
                </c:pt>
                <c:pt idx="2278">
                  <c:v>40414</c:v>
                </c:pt>
                <c:pt idx="2279">
                  <c:v>40413</c:v>
                </c:pt>
                <c:pt idx="2280">
                  <c:v>40410</c:v>
                </c:pt>
                <c:pt idx="2281">
                  <c:v>40409</c:v>
                </c:pt>
                <c:pt idx="2282">
                  <c:v>40408</c:v>
                </c:pt>
                <c:pt idx="2283">
                  <c:v>40407</c:v>
                </c:pt>
                <c:pt idx="2284">
                  <c:v>40406</c:v>
                </c:pt>
                <c:pt idx="2285">
                  <c:v>40403</c:v>
                </c:pt>
                <c:pt idx="2286">
                  <c:v>40402</c:v>
                </c:pt>
                <c:pt idx="2287">
                  <c:v>40401</c:v>
                </c:pt>
                <c:pt idx="2288">
                  <c:v>40400</c:v>
                </c:pt>
                <c:pt idx="2289">
                  <c:v>40399</c:v>
                </c:pt>
                <c:pt idx="2290">
                  <c:v>40396</c:v>
                </c:pt>
                <c:pt idx="2291">
                  <c:v>40395</c:v>
                </c:pt>
                <c:pt idx="2292">
                  <c:v>40394</c:v>
                </c:pt>
                <c:pt idx="2293">
                  <c:v>40393</c:v>
                </c:pt>
                <c:pt idx="2294">
                  <c:v>40392</c:v>
                </c:pt>
                <c:pt idx="2295">
                  <c:v>40389</c:v>
                </c:pt>
                <c:pt idx="2296">
                  <c:v>40388</c:v>
                </c:pt>
                <c:pt idx="2297">
                  <c:v>40387</c:v>
                </c:pt>
                <c:pt idx="2298">
                  <c:v>40386</c:v>
                </c:pt>
                <c:pt idx="2299">
                  <c:v>40385</c:v>
                </c:pt>
                <c:pt idx="2300">
                  <c:v>40382</c:v>
                </c:pt>
                <c:pt idx="2301">
                  <c:v>40381</c:v>
                </c:pt>
                <c:pt idx="2302">
                  <c:v>40380</c:v>
                </c:pt>
                <c:pt idx="2303">
                  <c:v>40379</c:v>
                </c:pt>
                <c:pt idx="2304">
                  <c:v>40378</c:v>
                </c:pt>
                <c:pt idx="2305">
                  <c:v>40375</c:v>
                </c:pt>
                <c:pt idx="2306">
                  <c:v>40374</c:v>
                </c:pt>
                <c:pt idx="2307">
                  <c:v>40373</c:v>
                </c:pt>
                <c:pt idx="2308">
                  <c:v>40372</c:v>
                </c:pt>
                <c:pt idx="2309">
                  <c:v>40371</c:v>
                </c:pt>
                <c:pt idx="2310">
                  <c:v>40368</c:v>
                </c:pt>
                <c:pt idx="2311">
                  <c:v>40367</c:v>
                </c:pt>
                <c:pt idx="2312">
                  <c:v>40366</c:v>
                </c:pt>
                <c:pt idx="2313">
                  <c:v>40365</c:v>
                </c:pt>
                <c:pt idx="2314">
                  <c:v>40364</c:v>
                </c:pt>
                <c:pt idx="2315">
                  <c:v>40361</c:v>
                </c:pt>
                <c:pt idx="2316">
                  <c:v>40360</c:v>
                </c:pt>
                <c:pt idx="2317">
                  <c:v>40359</c:v>
                </c:pt>
                <c:pt idx="2318">
                  <c:v>40358</c:v>
                </c:pt>
                <c:pt idx="2319">
                  <c:v>40357</c:v>
                </c:pt>
                <c:pt idx="2320">
                  <c:v>40354</c:v>
                </c:pt>
                <c:pt idx="2321">
                  <c:v>40353</c:v>
                </c:pt>
                <c:pt idx="2322">
                  <c:v>40352</c:v>
                </c:pt>
                <c:pt idx="2323">
                  <c:v>40351</c:v>
                </c:pt>
                <c:pt idx="2324">
                  <c:v>40350</c:v>
                </c:pt>
                <c:pt idx="2325">
                  <c:v>40347</c:v>
                </c:pt>
                <c:pt idx="2326">
                  <c:v>40346</c:v>
                </c:pt>
                <c:pt idx="2327">
                  <c:v>40345</c:v>
                </c:pt>
                <c:pt idx="2328">
                  <c:v>40344</c:v>
                </c:pt>
                <c:pt idx="2329">
                  <c:v>40343</c:v>
                </c:pt>
                <c:pt idx="2330">
                  <c:v>40340</c:v>
                </c:pt>
                <c:pt idx="2331">
                  <c:v>40339</c:v>
                </c:pt>
                <c:pt idx="2332">
                  <c:v>40338</c:v>
                </c:pt>
                <c:pt idx="2333">
                  <c:v>40337</c:v>
                </c:pt>
                <c:pt idx="2334">
                  <c:v>40336</c:v>
                </c:pt>
                <c:pt idx="2335">
                  <c:v>40333</c:v>
                </c:pt>
                <c:pt idx="2336">
                  <c:v>40332</c:v>
                </c:pt>
                <c:pt idx="2337">
                  <c:v>40331</c:v>
                </c:pt>
                <c:pt idx="2338">
                  <c:v>40330</c:v>
                </c:pt>
                <c:pt idx="2339">
                  <c:v>40329</c:v>
                </c:pt>
                <c:pt idx="2340">
                  <c:v>40326</c:v>
                </c:pt>
                <c:pt idx="2341">
                  <c:v>40325</c:v>
                </c:pt>
                <c:pt idx="2342">
                  <c:v>40324</c:v>
                </c:pt>
                <c:pt idx="2343">
                  <c:v>40323</c:v>
                </c:pt>
                <c:pt idx="2344">
                  <c:v>40322</c:v>
                </c:pt>
                <c:pt idx="2345">
                  <c:v>40319</c:v>
                </c:pt>
                <c:pt idx="2346">
                  <c:v>40318</c:v>
                </c:pt>
                <c:pt idx="2347">
                  <c:v>40317</c:v>
                </c:pt>
                <c:pt idx="2348">
                  <c:v>40316</c:v>
                </c:pt>
                <c:pt idx="2349">
                  <c:v>40315</c:v>
                </c:pt>
                <c:pt idx="2350">
                  <c:v>40312</c:v>
                </c:pt>
                <c:pt idx="2351">
                  <c:v>40311</c:v>
                </c:pt>
                <c:pt idx="2352">
                  <c:v>40310</c:v>
                </c:pt>
                <c:pt idx="2353">
                  <c:v>40309</c:v>
                </c:pt>
                <c:pt idx="2354">
                  <c:v>40308</c:v>
                </c:pt>
                <c:pt idx="2355">
                  <c:v>40305</c:v>
                </c:pt>
                <c:pt idx="2356">
                  <c:v>40304</c:v>
                </c:pt>
                <c:pt idx="2357">
                  <c:v>40303</c:v>
                </c:pt>
                <c:pt idx="2358">
                  <c:v>40302</c:v>
                </c:pt>
                <c:pt idx="2359">
                  <c:v>40301</c:v>
                </c:pt>
                <c:pt idx="2360">
                  <c:v>40298</c:v>
                </c:pt>
                <c:pt idx="2361">
                  <c:v>40297</c:v>
                </c:pt>
                <c:pt idx="2362">
                  <c:v>40296</c:v>
                </c:pt>
                <c:pt idx="2363">
                  <c:v>40295</c:v>
                </c:pt>
                <c:pt idx="2364">
                  <c:v>40294</c:v>
                </c:pt>
                <c:pt idx="2365">
                  <c:v>40291</c:v>
                </c:pt>
                <c:pt idx="2366">
                  <c:v>40290</c:v>
                </c:pt>
                <c:pt idx="2367">
                  <c:v>40289</c:v>
                </c:pt>
                <c:pt idx="2368">
                  <c:v>40288</c:v>
                </c:pt>
                <c:pt idx="2369">
                  <c:v>40287</c:v>
                </c:pt>
                <c:pt idx="2370">
                  <c:v>40284</c:v>
                </c:pt>
                <c:pt idx="2371">
                  <c:v>40283</c:v>
                </c:pt>
                <c:pt idx="2372">
                  <c:v>40282</c:v>
                </c:pt>
                <c:pt idx="2373">
                  <c:v>40281</c:v>
                </c:pt>
                <c:pt idx="2374">
                  <c:v>40280</c:v>
                </c:pt>
                <c:pt idx="2375">
                  <c:v>40277</c:v>
                </c:pt>
                <c:pt idx="2376">
                  <c:v>40276</c:v>
                </c:pt>
                <c:pt idx="2377">
                  <c:v>40275</c:v>
                </c:pt>
                <c:pt idx="2378">
                  <c:v>40274</c:v>
                </c:pt>
                <c:pt idx="2379">
                  <c:v>40273</c:v>
                </c:pt>
                <c:pt idx="2380">
                  <c:v>40270</c:v>
                </c:pt>
                <c:pt idx="2381">
                  <c:v>40269</c:v>
                </c:pt>
                <c:pt idx="2382">
                  <c:v>40268</c:v>
                </c:pt>
                <c:pt idx="2383">
                  <c:v>40267</c:v>
                </c:pt>
                <c:pt idx="2384">
                  <c:v>40266</c:v>
                </c:pt>
                <c:pt idx="2385">
                  <c:v>40263</c:v>
                </c:pt>
                <c:pt idx="2386">
                  <c:v>40262</c:v>
                </c:pt>
                <c:pt idx="2387">
                  <c:v>40261</c:v>
                </c:pt>
                <c:pt idx="2388">
                  <c:v>40260</c:v>
                </c:pt>
                <c:pt idx="2389">
                  <c:v>40259</c:v>
                </c:pt>
                <c:pt idx="2390">
                  <c:v>40256</c:v>
                </c:pt>
                <c:pt idx="2391">
                  <c:v>40255</c:v>
                </c:pt>
                <c:pt idx="2392">
                  <c:v>40254</c:v>
                </c:pt>
                <c:pt idx="2393">
                  <c:v>40253</c:v>
                </c:pt>
                <c:pt idx="2394">
                  <c:v>40252</c:v>
                </c:pt>
                <c:pt idx="2395">
                  <c:v>40249</c:v>
                </c:pt>
                <c:pt idx="2396">
                  <c:v>40248</c:v>
                </c:pt>
                <c:pt idx="2397">
                  <c:v>40247</c:v>
                </c:pt>
                <c:pt idx="2398">
                  <c:v>40246</c:v>
                </c:pt>
                <c:pt idx="2399">
                  <c:v>40245</c:v>
                </c:pt>
                <c:pt idx="2400">
                  <c:v>40242</c:v>
                </c:pt>
                <c:pt idx="2401">
                  <c:v>40241</c:v>
                </c:pt>
                <c:pt idx="2402">
                  <c:v>40240</c:v>
                </c:pt>
                <c:pt idx="2403">
                  <c:v>40239</c:v>
                </c:pt>
                <c:pt idx="2404">
                  <c:v>40238</c:v>
                </c:pt>
                <c:pt idx="2405">
                  <c:v>40235</c:v>
                </c:pt>
                <c:pt idx="2406">
                  <c:v>40234</c:v>
                </c:pt>
                <c:pt idx="2407">
                  <c:v>40233</c:v>
                </c:pt>
                <c:pt idx="2408">
                  <c:v>40232</c:v>
                </c:pt>
                <c:pt idx="2409">
                  <c:v>40231</c:v>
                </c:pt>
                <c:pt idx="2410">
                  <c:v>40228</c:v>
                </c:pt>
                <c:pt idx="2411">
                  <c:v>40227</c:v>
                </c:pt>
                <c:pt idx="2412">
                  <c:v>40226</c:v>
                </c:pt>
                <c:pt idx="2413">
                  <c:v>40225</c:v>
                </c:pt>
                <c:pt idx="2414">
                  <c:v>40224</c:v>
                </c:pt>
                <c:pt idx="2415">
                  <c:v>40221</c:v>
                </c:pt>
                <c:pt idx="2416">
                  <c:v>40220</c:v>
                </c:pt>
                <c:pt idx="2417">
                  <c:v>40219</c:v>
                </c:pt>
                <c:pt idx="2418">
                  <c:v>40218</c:v>
                </c:pt>
                <c:pt idx="2419">
                  <c:v>40217</c:v>
                </c:pt>
                <c:pt idx="2420">
                  <c:v>40214</c:v>
                </c:pt>
                <c:pt idx="2421">
                  <c:v>40213</c:v>
                </c:pt>
                <c:pt idx="2422">
                  <c:v>40212</c:v>
                </c:pt>
                <c:pt idx="2423">
                  <c:v>40211</c:v>
                </c:pt>
                <c:pt idx="2424">
                  <c:v>40210</c:v>
                </c:pt>
                <c:pt idx="2425">
                  <c:v>40207</c:v>
                </c:pt>
                <c:pt idx="2426">
                  <c:v>40206</c:v>
                </c:pt>
                <c:pt idx="2427">
                  <c:v>40205</c:v>
                </c:pt>
                <c:pt idx="2428">
                  <c:v>40204</c:v>
                </c:pt>
                <c:pt idx="2429">
                  <c:v>40203</c:v>
                </c:pt>
                <c:pt idx="2430">
                  <c:v>40200</c:v>
                </c:pt>
                <c:pt idx="2431">
                  <c:v>40199</c:v>
                </c:pt>
                <c:pt idx="2432">
                  <c:v>40198</c:v>
                </c:pt>
                <c:pt idx="2433">
                  <c:v>40197</c:v>
                </c:pt>
                <c:pt idx="2434">
                  <c:v>40196</c:v>
                </c:pt>
                <c:pt idx="2435">
                  <c:v>40193</c:v>
                </c:pt>
                <c:pt idx="2436">
                  <c:v>40192</c:v>
                </c:pt>
                <c:pt idx="2437">
                  <c:v>40191</c:v>
                </c:pt>
                <c:pt idx="2438">
                  <c:v>40190</c:v>
                </c:pt>
                <c:pt idx="2439">
                  <c:v>40189</c:v>
                </c:pt>
                <c:pt idx="2440">
                  <c:v>40186</c:v>
                </c:pt>
                <c:pt idx="2441">
                  <c:v>40185</c:v>
                </c:pt>
                <c:pt idx="2442">
                  <c:v>40184</c:v>
                </c:pt>
                <c:pt idx="2443">
                  <c:v>40183</c:v>
                </c:pt>
                <c:pt idx="2444">
                  <c:v>40182</c:v>
                </c:pt>
                <c:pt idx="2445">
                  <c:v>40179</c:v>
                </c:pt>
                <c:pt idx="2446">
                  <c:v>40178</c:v>
                </c:pt>
                <c:pt idx="2447">
                  <c:v>40177</c:v>
                </c:pt>
                <c:pt idx="2448">
                  <c:v>40176</c:v>
                </c:pt>
                <c:pt idx="2449">
                  <c:v>40175</c:v>
                </c:pt>
                <c:pt idx="2450">
                  <c:v>40172</c:v>
                </c:pt>
                <c:pt idx="2451">
                  <c:v>40171</c:v>
                </c:pt>
                <c:pt idx="2452">
                  <c:v>40170</c:v>
                </c:pt>
                <c:pt idx="2453">
                  <c:v>40169</c:v>
                </c:pt>
                <c:pt idx="2454">
                  <c:v>40168</c:v>
                </c:pt>
                <c:pt idx="2455">
                  <c:v>40165</c:v>
                </c:pt>
                <c:pt idx="2456">
                  <c:v>40164</c:v>
                </c:pt>
                <c:pt idx="2457">
                  <c:v>40163</c:v>
                </c:pt>
                <c:pt idx="2458">
                  <c:v>40162</c:v>
                </c:pt>
                <c:pt idx="2459">
                  <c:v>40161</c:v>
                </c:pt>
                <c:pt idx="2460">
                  <c:v>40158</c:v>
                </c:pt>
                <c:pt idx="2461">
                  <c:v>40157</c:v>
                </c:pt>
                <c:pt idx="2462">
                  <c:v>40156</c:v>
                </c:pt>
                <c:pt idx="2463">
                  <c:v>40155</c:v>
                </c:pt>
                <c:pt idx="2464">
                  <c:v>40154</c:v>
                </c:pt>
                <c:pt idx="2465">
                  <c:v>40151</c:v>
                </c:pt>
                <c:pt idx="2466">
                  <c:v>40150</c:v>
                </c:pt>
                <c:pt idx="2467">
                  <c:v>40149</c:v>
                </c:pt>
                <c:pt idx="2468">
                  <c:v>40148</c:v>
                </c:pt>
                <c:pt idx="2469">
                  <c:v>40147</c:v>
                </c:pt>
                <c:pt idx="2470">
                  <c:v>40144</c:v>
                </c:pt>
                <c:pt idx="2471">
                  <c:v>40143</c:v>
                </c:pt>
                <c:pt idx="2472">
                  <c:v>40142</c:v>
                </c:pt>
                <c:pt idx="2473">
                  <c:v>40141</c:v>
                </c:pt>
                <c:pt idx="2474">
                  <c:v>40140</c:v>
                </c:pt>
                <c:pt idx="2475">
                  <c:v>40137</c:v>
                </c:pt>
                <c:pt idx="2476">
                  <c:v>40136</c:v>
                </c:pt>
                <c:pt idx="2477">
                  <c:v>40135</c:v>
                </c:pt>
                <c:pt idx="2478">
                  <c:v>40134</c:v>
                </c:pt>
                <c:pt idx="2479">
                  <c:v>40133</c:v>
                </c:pt>
                <c:pt idx="2480">
                  <c:v>40130</c:v>
                </c:pt>
                <c:pt idx="2481">
                  <c:v>40129</c:v>
                </c:pt>
                <c:pt idx="2482">
                  <c:v>40128</c:v>
                </c:pt>
                <c:pt idx="2483">
                  <c:v>40127</c:v>
                </c:pt>
                <c:pt idx="2484">
                  <c:v>40126</c:v>
                </c:pt>
                <c:pt idx="2485">
                  <c:v>40123</c:v>
                </c:pt>
                <c:pt idx="2486">
                  <c:v>40122</c:v>
                </c:pt>
                <c:pt idx="2487">
                  <c:v>40121</c:v>
                </c:pt>
                <c:pt idx="2488">
                  <c:v>40120</c:v>
                </c:pt>
                <c:pt idx="2489">
                  <c:v>40119</c:v>
                </c:pt>
                <c:pt idx="2490">
                  <c:v>40116</c:v>
                </c:pt>
                <c:pt idx="2491">
                  <c:v>40115</c:v>
                </c:pt>
                <c:pt idx="2492">
                  <c:v>40114</c:v>
                </c:pt>
                <c:pt idx="2493">
                  <c:v>40113</c:v>
                </c:pt>
                <c:pt idx="2494">
                  <c:v>40112</c:v>
                </c:pt>
                <c:pt idx="2495">
                  <c:v>40109</c:v>
                </c:pt>
                <c:pt idx="2496">
                  <c:v>40108</c:v>
                </c:pt>
                <c:pt idx="2497">
                  <c:v>40107</c:v>
                </c:pt>
                <c:pt idx="2498">
                  <c:v>40106</c:v>
                </c:pt>
                <c:pt idx="2499">
                  <c:v>40105</c:v>
                </c:pt>
                <c:pt idx="2500">
                  <c:v>40102</c:v>
                </c:pt>
                <c:pt idx="2501">
                  <c:v>40101</c:v>
                </c:pt>
                <c:pt idx="2502">
                  <c:v>40100</c:v>
                </c:pt>
                <c:pt idx="2503">
                  <c:v>40099</c:v>
                </c:pt>
                <c:pt idx="2504">
                  <c:v>40098</c:v>
                </c:pt>
                <c:pt idx="2505">
                  <c:v>40095</c:v>
                </c:pt>
                <c:pt idx="2506">
                  <c:v>40094</c:v>
                </c:pt>
                <c:pt idx="2507">
                  <c:v>40093</c:v>
                </c:pt>
                <c:pt idx="2508">
                  <c:v>40092</c:v>
                </c:pt>
                <c:pt idx="2509">
                  <c:v>40091</c:v>
                </c:pt>
                <c:pt idx="2510">
                  <c:v>40088</c:v>
                </c:pt>
                <c:pt idx="2511">
                  <c:v>40087</c:v>
                </c:pt>
                <c:pt idx="2512">
                  <c:v>40086</c:v>
                </c:pt>
                <c:pt idx="2513">
                  <c:v>40085</c:v>
                </c:pt>
                <c:pt idx="2514">
                  <c:v>40084</c:v>
                </c:pt>
                <c:pt idx="2515">
                  <c:v>40081</c:v>
                </c:pt>
                <c:pt idx="2516">
                  <c:v>40080</c:v>
                </c:pt>
                <c:pt idx="2517">
                  <c:v>40079</c:v>
                </c:pt>
                <c:pt idx="2518">
                  <c:v>40078</c:v>
                </c:pt>
                <c:pt idx="2519">
                  <c:v>40077</c:v>
                </c:pt>
                <c:pt idx="2520">
                  <c:v>40074</c:v>
                </c:pt>
                <c:pt idx="2521">
                  <c:v>40073</c:v>
                </c:pt>
                <c:pt idx="2522">
                  <c:v>40072</c:v>
                </c:pt>
                <c:pt idx="2523">
                  <c:v>40071</c:v>
                </c:pt>
                <c:pt idx="2524">
                  <c:v>40070</c:v>
                </c:pt>
                <c:pt idx="2525">
                  <c:v>40067</c:v>
                </c:pt>
                <c:pt idx="2526">
                  <c:v>40066</c:v>
                </c:pt>
                <c:pt idx="2527">
                  <c:v>40065</c:v>
                </c:pt>
                <c:pt idx="2528">
                  <c:v>40064</c:v>
                </c:pt>
                <c:pt idx="2529">
                  <c:v>40063</c:v>
                </c:pt>
                <c:pt idx="2530">
                  <c:v>40060</c:v>
                </c:pt>
                <c:pt idx="2531">
                  <c:v>40059</c:v>
                </c:pt>
                <c:pt idx="2532">
                  <c:v>40058</c:v>
                </c:pt>
                <c:pt idx="2533">
                  <c:v>40057</c:v>
                </c:pt>
                <c:pt idx="2534">
                  <c:v>40056</c:v>
                </c:pt>
                <c:pt idx="2535">
                  <c:v>40053</c:v>
                </c:pt>
                <c:pt idx="2536">
                  <c:v>40052</c:v>
                </c:pt>
                <c:pt idx="2537">
                  <c:v>40051</c:v>
                </c:pt>
                <c:pt idx="2538">
                  <c:v>40050</c:v>
                </c:pt>
                <c:pt idx="2539">
                  <c:v>40049</c:v>
                </c:pt>
                <c:pt idx="2540">
                  <c:v>40046</c:v>
                </c:pt>
                <c:pt idx="2541">
                  <c:v>40045</c:v>
                </c:pt>
                <c:pt idx="2542">
                  <c:v>40044</c:v>
                </c:pt>
                <c:pt idx="2543">
                  <c:v>40043</c:v>
                </c:pt>
                <c:pt idx="2544">
                  <c:v>40042</c:v>
                </c:pt>
                <c:pt idx="2545">
                  <c:v>40039</c:v>
                </c:pt>
                <c:pt idx="2546">
                  <c:v>40038</c:v>
                </c:pt>
                <c:pt idx="2547">
                  <c:v>40037</c:v>
                </c:pt>
                <c:pt idx="2548">
                  <c:v>40036</c:v>
                </c:pt>
                <c:pt idx="2549">
                  <c:v>40035</c:v>
                </c:pt>
                <c:pt idx="2550">
                  <c:v>40032</c:v>
                </c:pt>
                <c:pt idx="2551">
                  <c:v>40031</c:v>
                </c:pt>
                <c:pt idx="2552">
                  <c:v>40030</c:v>
                </c:pt>
                <c:pt idx="2553">
                  <c:v>40029</c:v>
                </c:pt>
                <c:pt idx="2554">
                  <c:v>40028</c:v>
                </c:pt>
                <c:pt idx="2555">
                  <c:v>40025</c:v>
                </c:pt>
                <c:pt idx="2556">
                  <c:v>40024</c:v>
                </c:pt>
                <c:pt idx="2557">
                  <c:v>40023</c:v>
                </c:pt>
                <c:pt idx="2558">
                  <c:v>40022</c:v>
                </c:pt>
                <c:pt idx="2559">
                  <c:v>40021</c:v>
                </c:pt>
                <c:pt idx="2560">
                  <c:v>40018</c:v>
                </c:pt>
                <c:pt idx="2561">
                  <c:v>40017</c:v>
                </c:pt>
                <c:pt idx="2562">
                  <c:v>40016</c:v>
                </c:pt>
                <c:pt idx="2563">
                  <c:v>40015</c:v>
                </c:pt>
                <c:pt idx="2564">
                  <c:v>40014</c:v>
                </c:pt>
                <c:pt idx="2565">
                  <c:v>40011</c:v>
                </c:pt>
                <c:pt idx="2566">
                  <c:v>40010</c:v>
                </c:pt>
                <c:pt idx="2567">
                  <c:v>40009</c:v>
                </c:pt>
                <c:pt idx="2568">
                  <c:v>40008</c:v>
                </c:pt>
                <c:pt idx="2569">
                  <c:v>40007</c:v>
                </c:pt>
                <c:pt idx="2570">
                  <c:v>40004</c:v>
                </c:pt>
                <c:pt idx="2571">
                  <c:v>40003</c:v>
                </c:pt>
                <c:pt idx="2572">
                  <c:v>40002</c:v>
                </c:pt>
                <c:pt idx="2573">
                  <c:v>40001</c:v>
                </c:pt>
                <c:pt idx="2574">
                  <c:v>40000</c:v>
                </c:pt>
                <c:pt idx="2575">
                  <c:v>39997</c:v>
                </c:pt>
                <c:pt idx="2576">
                  <c:v>39996</c:v>
                </c:pt>
                <c:pt idx="2577">
                  <c:v>39995</c:v>
                </c:pt>
                <c:pt idx="2578">
                  <c:v>39994</c:v>
                </c:pt>
                <c:pt idx="2579">
                  <c:v>39993</c:v>
                </c:pt>
                <c:pt idx="2580">
                  <c:v>39990</c:v>
                </c:pt>
                <c:pt idx="2581">
                  <c:v>39989</c:v>
                </c:pt>
                <c:pt idx="2582">
                  <c:v>39988</c:v>
                </c:pt>
                <c:pt idx="2583">
                  <c:v>39987</c:v>
                </c:pt>
                <c:pt idx="2584">
                  <c:v>39986</c:v>
                </c:pt>
                <c:pt idx="2585">
                  <c:v>39983</c:v>
                </c:pt>
                <c:pt idx="2586">
                  <c:v>39982</c:v>
                </c:pt>
                <c:pt idx="2587">
                  <c:v>39981</c:v>
                </c:pt>
                <c:pt idx="2588">
                  <c:v>39980</c:v>
                </c:pt>
                <c:pt idx="2589">
                  <c:v>39979</c:v>
                </c:pt>
                <c:pt idx="2590">
                  <c:v>39976</c:v>
                </c:pt>
                <c:pt idx="2591">
                  <c:v>39975</c:v>
                </c:pt>
                <c:pt idx="2592">
                  <c:v>39974</c:v>
                </c:pt>
                <c:pt idx="2593">
                  <c:v>39973</c:v>
                </c:pt>
                <c:pt idx="2594">
                  <c:v>39972</c:v>
                </c:pt>
                <c:pt idx="2595">
                  <c:v>39969</c:v>
                </c:pt>
                <c:pt idx="2596">
                  <c:v>39968</c:v>
                </c:pt>
                <c:pt idx="2597">
                  <c:v>39967</c:v>
                </c:pt>
                <c:pt idx="2598">
                  <c:v>39966</c:v>
                </c:pt>
                <c:pt idx="2599">
                  <c:v>39965</c:v>
                </c:pt>
                <c:pt idx="2600">
                  <c:v>39962</c:v>
                </c:pt>
                <c:pt idx="2601">
                  <c:v>39961</c:v>
                </c:pt>
                <c:pt idx="2602">
                  <c:v>39960</c:v>
                </c:pt>
                <c:pt idx="2603">
                  <c:v>39959</c:v>
                </c:pt>
                <c:pt idx="2604">
                  <c:v>39958</c:v>
                </c:pt>
                <c:pt idx="2605">
                  <c:v>39955</c:v>
                </c:pt>
                <c:pt idx="2606">
                  <c:v>39954</c:v>
                </c:pt>
                <c:pt idx="2607">
                  <c:v>39953</c:v>
                </c:pt>
                <c:pt idx="2608">
                  <c:v>39952</c:v>
                </c:pt>
                <c:pt idx="2609">
                  <c:v>39951</c:v>
                </c:pt>
                <c:pt idx="2610">
                  <c:v>39948</c:v>
                </c:pt>
                <c:pt idx="2611">
                  <c:v>39947</c:v>
                </c:pt>
                <c:pt idx="2612">
                  <c:v>39946</c:v>
                </c:pt>
                <c:pt idx="2613">
                  <c:v>39945</c:v>
                </c:pt>
                <c:pt idx="2614">
                  <c:v>39944</c:v>
                </c:pt>
                <c:pt idx="2615">
                  <c:v>39941</c:v>
                </c:pt>
                <c:pt idx="2616">
                  <c:v>39940</c:v>
                </c:pt>
                <c:pt idx="2617">
                  <c:v>39939</c:v>
                </c:pt>
                <c:pt idx="2618">
                  <c:v>39938</c:v>
                </c:pt>
                <c:pt idx="2619">
                  <c:v>39937</c:v>
                </c:pt>
                <c:pt idx="2620">
                  <c:v>39934</c:v>
                </c:pt>
                <c:pt idx="2621">
                  <c:v>39933</c:v>
                </c:pt>
                <c:pt idx="2622">
                  <c:v>39932</c:v>
                </c:pt>
                <c:pt idx="2623">
                  <c:v>39931</c:v>
                </c:pt>
                <c:pt idx="2624">
                  <c:v>39930</c:v>
                </c:pt>
                <c:pt idx="2625">
                  <c:v>39927</c:v>
                </c:pt>
                <c:pt idx="2626">
                  <c:v>39926</c:v>
                </c:pt>
                <c:pt idx="2627">
                  <c:v>39925</c:v>
                </c:pt>
                <c:pt idx="2628">
                  <c:v>39924</c:v>
                </c:pt>
                <c:pt idx="2629">
                  <c:v>39923</c:v>
                </c:pt>
                <c:pt idx="2630">
                  <c:v>39920</c:v>
                </c:pt>
                <c:pt idx="2631">
                  <c:v>39919</c:v>
                </c:pt>
                <c:pt idx="2632">
                  <c:v>39918</c:v>
                </c:pt>
                <c:pt idx="2633">
                  <c:v>39917</c:v>
                </c:pt>
                <c:pt idx="2634">
                  <c:v>39916</c:v>
                </c:pt>
                <c:pt idx="2635">
                  <c:v>39913</c:v>
                </c:pt>
                <c:pt idx="2636">
                  <c:v>39912</c:v>
                </c:pt>
                <c:pt idx="2637">
                  <c:v>39911</c:v>
                </c:pt>
                <c:pt idx="2638">
                  <c:v>39910</c:v>
                </c:pt>
                <c:pt idx="2639">
                  <c:v>39909</c:v>
                </c:pt>
                <c:pt idx="2640">
                  <c:v>39906</c:v>
                </c:pt>
                <c:pt idx="2641">
                  <c:v>39905</c:v>
                </c:pt>
                <c:pt idx="2642">
                  <c:v>39904</c:v>
                </c:pt>
                <c:pt idx="2643">
                  <c:v>39903</c:v>
                </c:pt>
                <c:pt idx="2644">
                  <c:v>39902</c:v>
                </c:pt>
                <c:pt idx="2645">
                  <c:v>39899</c:v>
                </c:pt>
                <c:pt idx="2646">
                  <c:v>39898</c:v>
                </c:pt>
                <c:pt idx="2647">
                  <c:v>39897</c:v>
                </c:pt>
                <c:pt idx="2648">
                  <c:v>39896</c:v>
                </c:pt>
                <c:pt idx="2649">
                  <c:v>39895</c:v>
                </c:pt>
                <c:pt idx="2650">
                  <c:v>39892</c:v>
                </c:pt>
                <c:pt idx="2651">
                  <c:v>39891</c:v>
                </c:pt>
                <c:pt idx="2652">
                  <c:v>39890</c:v>
                </c:pt>
                <c:pt idx="2653">
                  <c:v>39889</c:v>
                </c:pt>
                <c:pt idx="2654">
                  <c:v>39888</c:v>
                </c:pt>
                <c:pt idx="2655">
                  <c:v>39885</c:v>
                </c:pt>
                <c:pt idx="2656">
                  <c:v>39884</c:v>
                </c:pt>
                <c:pt idx="2657">
                  <c:v>39883</c:v>
                </c:pt>
                <c:pt idx="2658">
                  <c:v>39882</c:v>
                </c:pt>
                <c:pt idx="2659">
                  <c:v>39881</c:v>
                </c:pt>
                <c:pt idx="2660">
                  <c:v>39878</c:v>
                </c:pt>
                <c:pt idx="2661">
                  <c:v>39877</c:v>
                </c:pt>
                <c:pt idx="2662">
                  <c:v>39876</c:v>
                </c:pt>
                <c:pt idx="2663">
                  <c:v>39875</c:v>
                </c:pt>
                <c:pt idx="2664">
                  <c:v>39874</c:v>
                </c:pt>
                <c:pt idx="2665">
                  <c:v>39871</c:v>
                </c:pt>
              </c:numCache>
            </c:numRef>
          </c:cat>
          <c:val>
            <c:numRef>
              <c:f>earnings!$H$7:$H$2672</c:f>
              <c:numCache>
                <c:formatCode>General</c:formatCode>
                <c:ptCount val="2666"/>
                <c:pt idx="0">
                  <c:v>255.07977535980913</c:v>
                </c:pt>
                <c:pt idx="1">
                  <c:v>255.03360355028809</c:v>
                </c:pt>
                <c:pt idx="2">
                  <c:v>254.95626239766014</c:v>
                </c:pt>
                <c:pt idx="3">
                  <c:v>254.87287960981496</c:v>
                </c:pt>
                <c:pt idx="4">
                  <c:v>254.83227114528307</c:v>
                </c:pt>
                <c:pt idx="5">
                  <c:v>254.57960090298272</c:v>
                </c:pt>
                <c:pt idx="6">
                  <c:v>254.54633982924128</c:v>
                </c:pt>
                <c:pt idx="7">
                  <c:v>254.49049342304582</c:v>
                </c:pt>
                <c:pt idx="8">
                  <c:v>254.46301591022595</c:v>
                </c:pt>
                <c:pt idx="9">
                  <c:v>254.41779602168415</c:v>
                </c:pt>
                <c:pt idx="10">
                  <c:v>254.25970489176296</c:v>
                </c:pt>
                <c:pt idx="11">
                  <c:v>254.27774426128389</c:v>
                </c:pt>
                <c:pt idx="12">
                  <c:v>254.28440675895808</c:v>
                </c:pt>
                <c:pt idx="13">
                  <c:v>254.17607207494379</c:v>
                </c:pt>
                <c:pt idx="14">
                  <c:v>254.10360487958491</c:v>
                </c:pt>
                <c:pt idx="15">
                  <c:v>253.82555639580295</c:v>
                </c:pt>
                <c:pt idx="16">
                  <c:v>253.82333581521718</c:v>
                </c:pt>
                <c:pt idx="17">
                  <c:v>253.65967269534434</c:v>
                </c:pt>
                <c:pt idx="18">
                  <c:v>253.59583197626102</c:v>
                </c:pt>
                <c:pt idx="19">
                  <c:v>253.35810501879004</c:v>
                </c:pt>
                <c:pt idx="20">
                  <c:v>253.14433718959179</c:v>
                </c:pt>
                <c:pt idx="21">
                  <c:v>253.06915673883802</c:v>
                </c:pt>
                <c:pt idx="22">
                  <c:v>252.89131363731161</c:v>
                </c:pt>
                <c:pt idx="23">
                  <c:v>252.74458725164669</c:v>
                </c:pt>
                <c:pt idx="24">
                  <c:v>252.46068489203267</c:v>
                </c:pt>
                <c:pt idx="25">
                  <c:v>252.32622431632183</c:v>
                </c:pt>
                <c:pt idx="26">
                  <c:v>252.26903521833907</c:v>
                </c:pt>
                <c:pt idx="27">
                  <c:v>252.24238383370383</c:v>
                </c:pt>
                <c:pt idx="28">
                  <c:v>252.23399259530021</c:v>
                </c:pt>
                <c:pt idx="29">
                  <c:v>252.11426753307626</c:v>
                </c:pt>
                <c:pt idx="30">
                  <c:v>251.94684375668186</c:v>
                </c:pt>
                <c:pt idx="31">
                  <c:v>252.20800342981516</c:v>
                </c:pt>
                <c:pt idx="32">
                  <c:v>252.1834422113379</c:v>
                </c:pt>
                <c:pt idx="33">
                  <c:v>252.07484517444288</c:v>
                </c:pt>
                <c:pt idx="34">
                  <c:v>252.15696920759041</c:v>
                </c:pt>
                <c:pt idx="35">
                  <c:v>252.03439513375278</c:v>
                </c:pt>
                <c:pt idx="36">
                  <c:v>252.05464031047592</c:v>
                </c:pt>
                <c:pt idx="37">
                  <c:v>252.04817192996757</c:v>
                </c:pt>
                <c:pt idx="38">
                  <c:v>251.99200263873695</c:v>
                </c:pt>
                <c:pt idx="39">
                  <c:v>251.93415940804309</c:v>
                </c:pt>
                <c:pt idx="40">
                  <c:v>251.73106037092202</c:v>
                </c:pt>
                <c:pt idx="41">
                  <c:v>251.68278420797395</c:v>
                </c:pt>
                <c:pt idx="42">
                  <c:v>251.8386846101223</c:v>
                </c:pt>
                <c:pt idx="43">
                  <c:v>251.39744710039821</c:v>
                </c:pt>
                <c:pt idx="44">
                  <c:v>251.35830058542646</c:v>
                </c:pt>
                <c:pt idx="45">
                  <c:v>251.25065599716936</c:v>
                </c:pt>
                <c:pt idx="46">
                  <c:v>251.10429811765616</c:v>
                </c:pt>
                <c:pt idx="47">
                  <c:v>251.13330256271485</c:v>
                </c:pt>
                <c:pt idx="48">
                  <c:v>251.11493565651494</c:v>
                </c:pt>
                <c:pt idx="49">
                  <c:v>251.02138653680407</c:v>
                </c:pt>
                <c:pt idx="50">
                  <c:v>250.81494135940449</c:v>
                </c:pt>
                <c:pt idx="51">
                  <c:v>250.73636638049365</c:v>
                </c:pt>
                <c:pt idx="52">
                  <c:v>250.62341538585079</c:v>
                </c:pt>
                <c:pt idx="53">
                  <c:v>250.50988850419409</c:v>
                </c:pt>
                <c:pt idx="54">
                  <c:v>250.45785595439986</c:v>
                </c:pt>
                <c:pt idx="55">
                  <c:v>250.2164082222157</c:v>
                </c:pt>
                <c:pt idx="56">
                  <c:v>250.23401197341806</c:v>
                </c:pt>
                <c:pt idx="57">
                  <c:v>250.22960287404055</c:v>
                </c:pt>
                <c:pt idx="58">
                  <c:v>250.27827966551527</c:v>
                </c:pt>
                <c:pt idx="59">
                  <c:v>250.27093104481145</c:v>
                </c:pt>
                <c:pt idx="60">
                  <c:v>250.14788516629042</c:v>
                </c:pt>
                <c:pt idx="61">
                  <c:v>250.22529566700507</c:v>
                </c:pt>
                <c:pt idx="62">
                  <c:v>250.17828798507739</c:v>
                </c:pt>
                <c:pt idx="63">
                  <c:v>250.27768133748233</c:v>
                </c:pt>
                <c:pt idx="64">
                  <c:v>250.26661557302424</c:v>
                </c:pt>
                <c:pt idx="65">
                  <c:v>250.06173528954952</c:v>
                </c:pt>
                <c:pt idx="66">
                  <c:v>250.15557701231117</c:v>
                </c:pt>
                <c:pt idx="67">
                  <c:v>250.27684765481791</c:v>
                </c:pt>
                <c:pt idx="68">
                  <c:v>250.23246656007095</c:v>
                </c:pt>
                <c:pt idx="69">
                  <c:v>250.12018597196186</c:v>
                </c:pt>
                <c:pt idx="70">
                  <c:v>249.92696529809791</c:v>
                </c:pt>
                <c:pt idx="71">
                  <c:v>249.9178623028242</c:v>
                </c:pt>
                <c:pt idx="72">
                  <c:v>250.0105014077557</c:v>
                </c:pt>
                <c:pt idx="73">
                  <c:v>250.00959034124816</c:v>
                </c:pt>
                <c:pt idx="74">
                  <c:v>250.09211965789251</c:v>
                </c:pt>
                <c:pt idx="75">
                  <c:v>249.88239298521222</c:v>
                </c:pt>
                <c:pt idx="76">
                  <c:v>249.90177321950418</c:v>
                </c:pt>
                <c:pt idx="77">
                  <c:v>250.2868135891155</c:v>
                </c:pt>
                <c:pt idx="78">
                  <c:v>250.55560483292484</c:v>
                </c:pt>
                <c:pt idx="79">
                  <c:v>250.60903070780799</c:v>
                </c:pt>
                <c:pt idx="80">
                  <c:v>250.66422792864981</c:v>
                </c:pt>
                <c:pt idx="81">
                  <c:v>250.6747312298117</c:v>
                </c:pt>
                <c:pt idx="82">
                  <c:v>250.70430278586861</c:v>
                </c:pt>
                <c:pt idx="83">
                  <c:v>250.71614836749396</c:v>
                </c:pt>
                <c:pt idx="84">
                  <c:v>250.75554398056727</c:v>
                </c:pt>
                <c:pt idx="85">
                  <c:v>250.52807146441728</c:v>
                </c:pt>
                <c:pt idx="86">
                  <c:v>250.48174732388264</c:v>
                </c:pt>
                <c:pt idx="87">
                  <c:v>250.46511080882073</c:v>
                </c:pt>
                <c:pt idx="88">
                  <c:v>250.38790494728022</c:v>
                </c:pt>
                <c:pt idx="89">
                  <c:v>250.54658070318806</c:v>
                </c:pt>
                <c:pt idx="90">
                  <c:v>250.45685423390472</c:v>
                </c:pt>
                <c:pt idx="91">
                  <c:v>250.50006502308423</c:v>
                </c:pt>
                <c:pt idx="92">
                  <c:v>250.46088057206509</c:v>
                </c:pt>
                <c:pt idx="93">
                  <c:v>250.88303031573992</c:v>
                </c:pt>
                <c:pt idx="94">
                  <c:v>251.21237679977972</c:v>
                </c:pt>
                <c:pt idx="95">
                  <c:v>251.55102612861083</c:v>
                </c:pt>
                <c:pt idx="96">
                  <c:v>251.979093895463</c:v>
                </c:pt>
                <c:pt idx="97">
                  <c:v>252.9999867266545</c:v>
                </c:pt>
                <c:pt idx="98">
                  <c:v>253.29483352515538</c:v>
                </c:pt>
                <c:pt idx="99">
                  <c:v>253.24052270568163</c:v>
                </c:pt>
                <c:pt idx="100">
                  <c:v>253.36853604832152</c:v>
                </c:pt>
                <c:pt idx="101">
                  <c:v>253.34928387816856</c:v>
                </c:pt>
                <c:pt idx="102">
                  <c:v>253.27759014293085</c:v>
                </c:pt>
                <c:pt idx="103">
                  <c:v>253.2928327429882</c:v>
                </c:pt>
                <c:pt idx="104">
                  <c:v>253.24499218714897</c:v>
                </c:pt>
                <c:pt idx="105">
                  <c:v>253.1190065697063</c:v>
                </c:pt>
                <c:pt idx="106">
                  <c:v>252.92984378913908</c:v>
                </c:pt>
                <c:pt idx="107">
                  <c:v>252.9943375597112</c:v>
                </c:pt>
                <c:pt idx="108">
                  <c:v>253.66297329274605</c:v>
                </c:pt>
                <c:pt idx="109">
                  <c:v>254.01310781264311</c:v>
                </c:pt>
                <c:pt idx="110">
                  <c:v>253.99720582831549</c:v>
                </c:pt>
                <c:pt idx="111">
                  <c:v>254.40892607365728</c:v>
                </c:pt>
                <c:pt idx="112">
                  <c:v>254.40434556634747</c:v>
                </c:pt>
                <c:pt idx="113">
                  <c:v>254.35793778016171</c:v>
                </c:pt>
                <c:pt idx="114">
                  <c:v>254.4946219688326</c:v>
                </c:pt>
                <c:pt idx="115">
                  <c:v>254.5250651833411</c:v>
                </c:pt>
                <c:pt idx="116">
                  <c:v>254.86065071255246</c:v>
                </c:pt>
                <c:pt idx="117">
                  <c:v>254.8418519695276</c:v>
                </c:pt>
                <c:pt idx="118">
                  <c:v>254.79307568269132</c:v>
                </c:pt>
                <c:pt idx="119">
                  <c:v>254.70336255425275</c:v>
                </c:pt>
                <c:pt idx="120">
                  <c:v>254.68130319022242</c:v>
                </c:pt>
                <c:pt idx="121">
                  <c:v>254.63911017689674</c:v>
                </c:pt>
                <c:pt idx="122">
                  <c:v>254.5755721454222</c:v>
                </c:pt>
                <c:pt idx="123">
                  <c:v>254.68809741376654</c:v>
                </c:pt>
                <c:pt idx="124">
                  <c:v>254.56488608456246</c:v>
                </c:pt>
                <c:pt idx="125">
                  <c:v>254.3503686969074</c:v>
                </c:pt>
                <c:pt idx="126">
                  <c:v>254.40430113431245</c:v>
                </c:pt>
                <c:pt idx="127">
                  <c:v>254.35104145017587</c:v>
                </c:pt>
                <c:pt idx="128">
                  <c:v>254.34248075025877</c:v>
                </c:pt>
                <c:pt idx="129">
                  <c:v>254.37269690040404</c:v>
                </c:pt>
                <c:pt idx="130">
                  <c:v>254.31766715276675</c:v>
                </c:pt>
                <c:pt idx="131">
                  <c:v>254.47453359872316</c:v>
                </c:pt>
                <c:pt idx="132">
                  <c:v>254.48807845912555</c:v>
                </c:pt>
                <c:pt idx="133">
                  <c:v>254.31176714224711</c:v>
                </c:pt>
                <c:pt idx="134">
                  <c:v>254.34449142592831</c:v>
                </c:pt>
                <c:pt idx="135">
                  <c:v>254.12621335765255</c:v>
                </c:pt>
                <c:pt idx="136">
                  <c:v>254.29762691379869</c:v>
                </c:pt>
                <c:pt idx="137">
                  <c:v>254.3831931324859</c:v>
                </c:pt>
                <c:pt idx="138">
                  <c:v>254.40392663010556</c:v>
                </c:pt>
                <c:pt idx="139">
                  <c:v>254.32553916782851</c:v>
                </c:pt>
                <c:pt idx="140">
                  <c:v>254.05726432062505</c:v>
                </c:pt>
                <c:pt idx="141">
                  <c:v>254.336253054168</c:v>
                </c:pt>
                <c:pt idx="142">
                  <c:v>254.40782322094893</c:v>
                </c:pt>
                <c:pt idx="143">
                  <c:v>254.67197347536955</c:v>
                </c:pt>
                <c:pt idx="144">
                  <c:v>254.82396790407518</c:v>
                </c:pt>
                <c:pt idx="145">
                  <c:v>254.56579117157099</c:v>
                </c:pt>
                <c:pt idx="146">
                  <c:v>254.35966705530632</c:v>
                </c:pt>
                <c:pt idx="147">
                  <c:v>254.30978775609501</c:v>
                </c:pt>
                <c:pt idx="148">
                  <c:v>254.20408776838764</c:v>
                </c:pt>
                <c:pt idx="149">
                  <c:v>254.14736809188247</c:v>
                </c:pt>
                <c:pt idx="150">
                  <c:v>254.0839659661556</c:v>
                </c:pt>
                <c:pt idx="151">
                  <c:v>253.90526522355975</c:v>
                </c:pt>
                <c:pt idx="152">
                  <c:v>253.8286762036341</c:v>
                </c:pt>
                <c:pt idx="153">
                  <c:v>253.71094790353558</c:v>
                </c:pt>
                <c:pt idx="154">
                  <c:v>253.7411928197339</c:v>
                </c:pt>
                <c:pt idx="155">
                  <c:v>253.57422512747547</c:v>
                </c:pt>
                <c:pt idx="156">
                  <c:v>253.68777060088513</c:v>
                </c:pt>
                <c:pt idx="157">
                  <c:v>253.4475105533696</c:v>
                </c:pt>
                <c:pt idx="158">
                  <c:v>253.35240763418935</c:v>
                </c:pt>
                <c:pt idx="159">
                  <c:v>253.4121688361445</c:v>
                </c:pt>
                <c:pt idx="160">
                  <c:v>253.25290257371779</c:v>
                </c:pt>
                <c:pt idx="161">
                  <c:v>253.09154078046072</c:v>
                </c:pt>
                <c:pt idx="162">
                  <c:v>252.74709562111281</c:v>
                </c:pt>
                <c:pt idx="163">
                  <c:v>252.61654020116305</c:v>
                </c:pt>
                <c:pt idx="164">
                  <c:v>252.55444460045263</c:v>
                </c:pt>
                <c:pt idx="165">
                  <c:v>252.39699004211226</c:v>
                </c:pt>
                <c:pt idx="166">
                  <c:v>252.34422214202931</c:v>
                </c:pt>
                <c:pt idx="167">
                  <c:v>252.27859288219969</c:v>
                </c:pt>
                <c:pt idx="168">
                  <c:v>252.16063243705045</c:v>
                </c:pt>
                <c:pt idx="169">
                  <c:v>252.16469502807524</c:v>
                </c:pt>
                <c:pt idx="170">
                  <c:v>251.91382359860324</c:v>
                </c:pt>
                <c:pt idx="171">
                  <c:v>251.90646095932792</c:v>
                </c:pt>
                <c:pt idx="172">
                  <c:v>251.85009943786721</c:v>
                </c:pt>
                <c:pt idx="173">
                  <c:v>251.76456304303994</c:v>
                </c:pt>
                <c:pt idx="174">
                  <c:v>251.67544778028329</c:v>
                </c:pt>
                <c:pt idx="175">
                  <c:v>251.3962482905248</c:v>
                </c:pt>
                <c:pt idx="176">
                  <c:v>251.32276858324428</c:v>
                </c:pt>
                <c:pt idx="177">
                  <c:v>251.26347026563795</c:v>
                </c:pt>
                <c:pt idx="178">
                  <c:v>251.22659715608978</c:v>
                </c:pt>
                <c:pt idx="179">
                  <c:v>251.12976077077107</c:v>
                </c:pt>
                <c:pt idx="180">
                  <c:v>250.97684110544915</c:v>
                </c:pt>
                <c:pt idx="181">
                  <c:v>250.81875650266659</c:v>
                </c:pt>
                <c:pt idx="182">
                  <c:v>250.70097830469211</c:v>
                </c:pt>
                <c:pt idx="183">
                  <c:v>250.55332052441779</c:v>
                </c:pt>
                <c:pt idx="184">
                  <c:v>250.47648078575389</c:v>
                </c:pt>
                <c:pt idx="185">
                  <c:v>250.25288254465283</c:v>
                </c:pt>
                <c:pt idx="186">
                  <c:v>250.22179392530606</c:v>
                </c:pt>
                <c:pt idx="187">
                  <c:v>250.15434046833965</c:v>
                </c:pt>
                <c:pt idx="188">
                  <c:v>250.0984968500814</c:v>
                </c:pt>
                <c:pt idx="189">
                  <c:v>250.0042898270782</c:v>
                </c:pt>
                <c:pt idx="190">
                  <c:v>249.74220895502063</c:v>
                </c:pt>
                <c:pt idx="191">
                  <c:v>249.68802230394681</c:v>
                </c:pt>
                <c:pt idx="192">
                  <c:v>249.60473495825499</c:v>
                </c:pt>
                <c:pt idx="193">
                  <c:v>249.59214719803771</c:v>
                </c:pt>
                <c:pt idx="194">
                  <c:v>249.52667096308815</c:v>
                </c:pt>
                <c:pt idx="195">
                  <c:v>249.32648805659329</c:v>
                </c:pt>
                <c:pt idx="196">
                  <c:v>249.32570223799922</c:v>
                </c:pt>
                <c:pt idx="197">
                  <c:v>249.34335696415894</c:v>
                </c:pt>
                <c:pt idx="198">
                  <c:v>249.19520854574765</c:v>
                </c:pt>
                <c:pt idx="199">
                  <c:v>249.13299917357392</c:v>
                </c:pt>
                <c:pt idx="200">
                  <c:v>249.00105796692452</c:v>
                </c:pt>
                <c:pt idx="201">
                  <c:v>249.01685720473631</c:v>
                </c:pt>
                <c:pt idx="202">
                  <c:v>248.88330588473409</c:v>
                </c:pt>
                <c:pt idx="203">
                  <c:v>248.87697528772978</c:v>
                </c:pt>
                <c:pt idx="204">
                  <c:v>248.77979472659618</c:v>
                </c:pt>
                <c:pt idx="205">
                  <c:v>248.50771797489827</c:v>
                </c:pt>
                <c:pt idx="206">
                  <c:v>248.48668808082621</c:v>
                </c:pt>
                <c:pt idx="207">
                  <c:v>248.43631550430567</c:v>
                </c:pt>
                <c:pt idx="208">
                  <c:v>248.04578124762978</c:v>
                </c:pt>
                <c:pt idx="209">
                  <c:v>247.91329181585047</c:v>
                </c:pt>
                <c:pt idx="210">
                  <c:v>247.58475035285471</c:v>
                </c:pt>
                <c:pt idx="211">
                  <c:v>247.17932848711257</c:v>
                </c:pt>
                <c:pt idx="212">
                  <c:v>247.17607095459911</c:v>
                </c:pt>
                <c:pt idx="213">
                  <c:v>247.01252693021002</c:v>
                </c:pt>
                <c:pt idx="214">
                  <c:v>246.92768776430452</c:v>
                </c:pt>
                <c:pt idx="215">
                  <c:v>246.74762852710015</c:v>
                </c:pt>
                <c:pt idx="216">
                  <c:v>246.32122137800724</c:v>
                </c:pt>
                <c:pt idx="217">
                  <c:v>246.26437877404436</c:v>
                </c:pt>
                <c:pt idx="218">
                  <c:v>246.06537124619621</c:v>
                </c:pt>
                <c:pt idx="219">
                  <c:v>246.0341790572071</c:v>
                </c:pt>
                <c:pt idx="220">
                  <c:v>245.85077697208692</c:v>
                </c:pt>
                <c:pt idx="221">
                  <c:v>245.61637509982742</c:v>
                </c:pt>
                <c:pt idx="222">
                  <c:v>245.58030710289876</c:v>
                </c:pt>
                <c:pt idx="223">
                  <c:v>245.60881878882319</c:v>
                </c:pt>
                <c:pt idx="224">
                  <c:v>245.53682818407393</c:v>
                </c:pt>
                <c:pt idx="225">
                  <c:v>245.38978390848177</c:v>
                </c:pt>
                <c:pt idx="226">
                  <c:v>245.27411784520069</c:v>
                </c:pt>
                <c:pt idx="227">
                  <c:v>245.24914983692744</c:v>
                </c:pt>
                <c:pt idx="228">
                  <c:v>245.18899716225229</c:v>
                </c:pt>
                <c:pt idx="229">
                  <c:v>245.12493105864297</c:v>
                </c:pt>
                <c:pt idx="230">
                  <c:v>244.91550923445388</c:v>
                </c:pt>
                <c:pt idx="231">
                  <c:v>244.88575127015542</c:v>
                </c:pt>
                <c:pt idx="232">
                  <c:v>244.82096510193873</c:v>
                </c:pt>
                <c:pt idx="233">
                  <c:v>244.68693825036195</c:v>
                </c:pt>
                <c:pt idx="234">
                  <c:v>244.62383521141038</c:v>
                </c:pt>
                <c:pt idx="235">
                  <c:v>244.42013399115737</c:v>
                </c:pt>
                <c:pt idx="236">
                  <c:v>244.31701310599016</c:v>
                </c:pt>
                <c:pt idx="237">
                  <c:v>244.13730029336173</c:v>
                </c:pt>
                <c:pt idx="238">
                  <c:v>243.96146416858477</c:v>
                </c:pt>
                <c:pt idx="239">
                  <c:v>243.86569106814986</c:v>
                </c:pt>
                <c:pt idx="240">
                  <c:v>243.68351494456374</c:v>
                </c:pt>
                <c:pt idx="241">
                  <c:v>243.58138082245628</c:v>
                </c:pt>
                <c:pt idx="242">
                  <c:v>243.21083260360194</c:v>
                </c:pt>
                <c:pt idx="243">
                  <c:v>243.00603442603835</c:v>
                </c:pt>
                <c:pt idx="244">
                  <c:v>242.96279142191418</c:v>
                </c:pt>
                <c:pt idx="245">
                  <c:v>242.8067935443992</c:v>
                </c:pt>
                <c:pt idx="246">
                  <c:v>242.52302119493044</c:v>
                </c:pt>
                <c:pt idx="247">
                  <c:v>242.34404195638422</c:v>
                </c:pt>
                <c:pt idx="248">
                  <c:v>242.24951504483835</c:v>
                </c:pt>
                <c:pt idx="249">
                  <c:v>242.25691075809314</c:v>
                </c:pt>
                <c:pt idx="250">
                  <c:v>242.1764468588953</c:v>
                </c:pt>
                <c:pt idx="251">
                  <c:v>242.13614114999507</c:v>
                </c:pt>
                <c:pt idx="252">
                  <c:v>241.96771044588581</c:v>
                </c:pt>
                <c:pt idx="253">
                  <c:v>241.90656202795307</c:v>
                </c:pt>
                <c:pt idx="254">
                  <c:v>241.88272733670954</c:v>
                </c:pt>
                <c:pt idx="255">
                  <c:v>241.64946948857784</c:v>
                </c:pt>
                <c:pt idx="256">
                  <c:v>241.61837319064702</c:v>
                </c:pt>
                <c:pt idx="257">
                  <c:v>241.50445751688002</c:v>
                </c:pt>
                <c:pt idx="258">
                  <c:v>241.47022150939108</c:v>
                </c:pt>
                <c:pt idx="259">
                  <c:v>241.27121023056245</c:v>
                </c:pt>
                <c:pt idx="260">
                  <c:v>240.95727239597301</c:v>
                </c:pt>
                <c:pt idx="261">
                  <c:v>240.70937618859404</c:v>
                </c:pt>
                <c:pt idx="262">
                  <c:v>240.50388319237763</c:v>
                </c:pt>
                <c:pt idx="263">
                  <c:v>240.37918133084028</c:v>
                </c:pt>
                <c:pt idx="264">
                  <c:v>240.27124213131091</c:v>
                </c:pt>
                <c:pt idx="265">
                  <c:v>239.95841517329328</c:v>
                </c:pt>
                <c:pt idx="266">
                  <c:v>239.62409338198114</c:v>
                </c:pt>
                <c:pt idx="267">
                  <c:v>239.37506939795225</c:v>
                </c:pt>
                <c:pt idx="268">
                  <c:v>239.24938179636138</c:v>
                </c:pt>
                <c:pt idx="269">
                  <c:v>239.20994813307971</c:v>
                </c:pt>
                <c:pt idx="270">
                  <c:v>239.04710220923997</c:v>
                </c:pt>
                <c:pt idx="271">
                  <c:v>238.88566150146869</c:v>
                </c:pt>
                <c:pt idx="272">
                  <c:v>238.94980589612501</c:v>
                </c:pt>
                <c:pt idx="273">
                  <c:v>238.49949912356885</c:v>
                </c:pt>
                <c:pt idx="274">
                  <c:v>238.40143855192855</c:v>
                </c:pt>
                <c:pt idx="275">
                  <c:v>238.22720065831379</c:v>
                </c:pt>
                <c:pt idx="276">
                  <c:v>237.41345678024288</c:v>
                </c:pt>
                <c:pt idx="277">
                  <c:v>237.08836755222987</c:v>
                </c:pt>
                <c:pt idx="278">
                  <c:v>236.69655109644521</c:v>
                </c:pt>
                <c:pt idx="279">
                  <c:v>236.21207869418396</c:v>
                </c:pt>
                <c:pt idx="280">
                  <c:v>236.01181883151892</c:v>
                </c:pt>
                <c:pt idx="281">
                  <c:v>235.77107666091132</c:v>
                </c:pt>
                <c:pt idx="282">
                  <c:v>235.68818217799375</c:v>
                </c:pt>
                <c:pt idx="283">
                  <c:v>235.49370667551824</c:v>
                </c:pt>
                <c:pt idx="284">
                  <c:v>235.43010695184924</c:v>
                </c:pt>
                <c:pt idx="285">
                  <c:v>235.26488701351553</c:v>
                </c:pt>
                <c:pt idx="286">
                  <c:v>235.22400091865006</c:v>
                </c:pt>
                <c:pt idx="287">
                  <c:v>235.18171893764907</c:v>
                </c:pt>
                <c:pt idx="288">
                  <c:v>234.97094137713282</c:v>
                </c:pt>
                <c:pt idx="289">
                  <c:v>234.85472390250314</c:v>
                </c:pt>
                <c:pt idx="290">
                  <c:v>234.62898624088507</c:v>
                </c:pt>
                <c:pt idx="291">
                  <c:v>234.51853705773703</c:v>
                </c:pt>
                <c:pt idx="292">
                  <c:v>234.39282132515706</c:v>
                </c:pt>
                <c:pt idx="293">
                  <c:v>234.3936721938384</c:v>
                </c:pt>
                <c:pt idx="294">
                  <c:v>234.28777710362945</c:v>
                </c:pt>
                <c:pt idx="295">
                  <c:v>234.00569865318352</c:v>
                </c:pt>
                <c:pt idx="296">
                  <c:v>233.90313714260378</c:v>
                </c:pt>
                <c:pt idx="297">
                  <c:v>233.89423956189219</c:v>
                </c:pt>
                <c:pt idx="298">
                  <c:v>233.84447181488775</c:v>
                </c:pt>
                <c:pt idx="299">
                  <c:v>233.64382485777389</c:v>
                </c:pt>
                <c:pt idx="300">
                  <c:v>233.49003170210744</c:v>
                </c:pt>
                <c:pt idx="301">
                  <c:v>233.36649303883138</c:v>
                </c:pt>
                <c:pt idx="302">
                  <c:v>233.1918427997885</c:v>
                </c:pt>
                <c:pt idx="303">
                  <c:v>233.08255969842921</c:v>
                </c:pt>
                <c:pt idx="304">
                  <c:v>232.89504757030812</c:v>
                </c:pt>
                <c:pt idx="305">
                  <c:v>232.68740493392016</c:v>
                </c:pt>
                <c:pt idx="306">
                  <c:v>232.69069429360508</c:v>
                </c:pt>
                <c:pt idx="307">
                  <c:v>232.59516797965151</c:v>
                </c:pt>
                <c:pt idx="308">
                  <c:v>232.51500780278295</c:v>
                </c:pt>
                <c:pt idx="309">
                  <c:v>232.41779677117057</c:v>
                </c:pt>
                <c:pt idx="310">
                  <c:v>232.21919753092871</c:v>
                </c:pt>
                <c:pt idx="311">
                  <c:v>232.17482139263583</c:v>
                </c:pt>
                <c:pt idx="312">
                  <c:v>232.16193936238039</c:v>
                </c:pt>
                <c:pt idx="313">
                  <c:v>232.1410040672146</c:v>
                </c:pt>
                <c:pt idx="314">
                  <c:v>232.00604506711608</c:v>
                </c:pt>
                <c:pt idx="315">
                  <c:v>231.79661655223532</c:v>
                </c:pt>
                <c:pt idx="316">
                  <c:v>231.74408224941882</c:v>
                </c:pt>
                <c:pt idx="317">
                  <c:v>231.58984888922797</c:v>
                </c:pt>
                <c:pt idx="318">
                  <c:v>231.5407776431631</c:v>
                </c:pt>
                <c:pt idx="319">
                  <c:v>231.44219753425136</c:v>
                </c:pt>
                <c:pt idx="320">
                  <c:v>231.11893482597009</c:v>
                </c:pt>
                <c:pt idx="321">
                  <c:v>230.89846718895396</c:v>
                </c:pt>
                <c:pt idx="322">
                  <c:v>230.76149104727151</c:v>
                </c:pt>
                <c:pt idx="323">
                  <c:v>230.72764093837037</c:v>
                </c:pt>
                <c:pt idx="324">
                  <c:v>230.5600536110359</c:v>
                </c:pt>
                <c:pt idx="325">
                  <c:v>230.35384141844756</c:v>
                </c:pt>
                <c:pt idx="326">
                  <c:v>230.03186454258847</c:v>
                </c:pt>
                <c:pt idx="327">
                  <c:v>229.68854359791445</c:v>
                </c:pt>
                <c:pt idx="328">
                  <c:v>229.69775476532428</c:v>
                </c:pt>
                <c:pt idx="329">
                  <c:v>229.67422434678718</c:v>
                </c:pt>
                <c:pt idx="330">
                  <c:v>229.46074783832705</c:v>
                </c:pt>
                <c:pt idx="331">
                  <c:v>229.15139962787916</c:v>
                </c:pt>
                <c:pt idx="332">
                  <c:v>228.88447487619058</c:v>
                </c:pt>
                <c:pt idx="333">
                  <c:v>228.57980433615768</c:v>
                </c:pt>
                <c:pt idx="334">
                  <c:v>228.14102740735711</c:v>
                </c:pt>
                <c:pt idx="335">
                  <c:v>227.70646900672173</c:v>
                </c:pt>
                <c:pt idx="336">
                  <c:v>227.20078330734367</c:v>
                </c:pt>
                <c:pt idx="337">
                  <c:v>225.74692710378548</c:v>
                </c:pt>
                <c:pt idx="338">
                  <c:v>225.166401347836</c:v>
                </c:pt>
                <c:pt idx="339">
                  <c:v>224.70291229383685</c:v>
                </c:pt>
                <c:pt idx="340">
                  <c:v>224.1837044282866</c:v>
                </c:pt>
                <c:pt idx="341">
                  <c:v>223.34212944566013</c:v>
                </c:pt>
                <c:pt idx="342">
                  <c:v>222.76380235224576</c:v>
                </c:pt>
                <c:pt idx="343">
                  <c:v>222.32811622702533</c:v>
                </c:pt>
                <c:pt idx="344">
                  <c:v>221.56413979233452</c:v>
                </c:pt>
                <c:pt idx="345">
                  <c:v>220.88134481357577</c:v>
                </c:pt>
                <c:pt idx="346">
                  <c:v>220.39726082358254</c:v>
                </c:pt>
                <c:pt idx="347">
                  <c:v>219.93470719905611</c:v>
                </c:pt>
                <c:pt idx="348">
                  <c:v>219.34326788158822</c:v>
                </c:pt>
                <c:pt idx="349">
                  <c:v>218.50435349989829</c:v>
                </c:pt>
                <c:pt idx="350">
                  <c:v>218.27087191232971</c:v>
                </c:pt>
                <c:pt idx="351">
                  <c:v>217.88083742135643</c:v>
                </c:pt>
                <c:pt idx="352">
                  <c:v>217.63191219365501</c:v>
                </c:pt>
                <c:pt idx="353">
                  <c:v>216.97190117986938</c:v>
                </c:pt>
                <c:pt idx="354">
                  <c:v>216.32895241349942</c:v>
                </c:pt>
                <c:pt idx="355">
                  <c:v>215.22034687902257</c:v>
                </c:pt>
                <c:pt idx="356">
                  <c:v>214.41901041515737</c:v>
                </c:pt>
                <c:pt idx="357">
                  <c:v>213.66400251799894</c:v>
                </c:pt>
                <c:pt idx="358">
                  <c:v>213.01459674970107</c:v>
                </c:pt>
                <c:pt idx="359">
                  <c:v>212.83390012563905</c:v>
                </c:pt>
                <c:pt idx="360">
                  <c:v>212.62840471795013</c:v>
                </c:pt>
                <c:pt idx="361">
                  <c:v>212.36558075584733</c:v>
                </c:pt>
                <c:pt idx="362">
                  <c:v>212.28797104055394</c:v>
                </c:pt>
                <c:pt idx="363">
                  <c:v>212.14714743886677</c:v>
                </c:pt>
                <c:pt idx="364">
                  <c:v>212.03779730309597</c:v>
                </c:pt>
                <c:pt idx="365">
                  <c:v>211.8585399059273</c:v>
                </c:pt>
                <c:pt idx="366">
                  <c:v>211.78831666819426</c:v>
                </c:pt>
                <c:pt idx="367">
                  <c:v>211.60168559862061</c:v>
                </c:pt>
                <c:pt idx="368">
                  <c:v>210.92967198531016</c:v>
                </c:pt>
                <c:pt idx="369">
                  <c:v>210.67938620150079</c:v>
                </c:pt>
                <c:pt idx="370">
                  <c:v>210.52594623653874</c:v>
                </c:pt>
                <c:pt idx="371">
                  <c:v>210.40386942273784</c:v>
                </c:pt>
                <c:pt idx="372">
                  <c:v>210.33705863256156</c:v>
                </c:pt>
                <c:pt idx="373">
                  <c:v>210.3505841420334</c:v>
                </c:pt>
                <c:pt idx="374">
                  <c:v>210.22776362442409</c:v>
                </c:pt>
                <c:pt idx="375">
                  <c:v>210.01914684428061</c:v>
                </c:pt>
                <c:pt idx="376">
                  <c:v>209.92902052676209</c:v>
                </c:pt>
                <c:pt idx="377">
                  <c:v>209.7980614726726</c:v>
                </c:pt>
                <c:pt idx="378">
                  <c:v>209.78800800933053</c:v>
                </c:pt>
                <c:pt idx="379">
                  <c:v>209.8293650282593</c:v>
                </c:pt>
                <c:pt idx="380">
                  <c:v>209.4967070613051</c:v>
                </c:pt>
                <c:pt idx="381">
                  <c:v>209.36138982379373</c:v>
                </c:pt>
                <c:pt idx="382">
                  <c:v>209.24347860985773</c:v>
                </c:pt>
                <c:pt idx="383">
                  <c:v>209.07802565346594</c:v>
                </c:pt>
                <c:pt idx="384">
                  <c:v>208.9692370368999</c:v>
                </c:pt>
                <c:pt idx="385">
                  <c:v>208.7353092696182</c:v>
                </c:pt>
                <c:pt idx="386">
                  <c:v>208.74524629149195</c:v>
                </c:pt>
                <c:pt idx="387">
                  <c:v>208.68093938610716</c:v>
                </c:pt>
                <c:pt idx="388">
                  <c:v>208.60713136466123</c:v>
                </c:pt>
                <c:pt idx="389">
                  <c:v>208.52083387969884</c:v>
                </c:pt>
                <c:pt idx="390">
                  <c:v>208.34384768668502</c:v>
                </c:pt>
                <c:pt idx="391">
                  <c:v>208.21620528132061</c:v>
                </c:pt>
                <c:pt idx="392">
                  <c:v>208.270700894561</c:v>
                </c:pt>
                <c:pt idx="393">
                  <c:v>208.18286455477056</c:v>
                </c:pt>
                <c:pt idx="394">
                  <c:v>208.15056696392728</c:v>
                </c:pt>
                <c:pt idx="395">
                  <c:v>208.07982390650804</c:v>
                </c:pt>
                <c:pt idx="396">
                  <c:v>208.00705821335504</c:v>
                </c:pt>
                <c:pt idx="397">
                  <c:v>207.95497649777718</c:v>
                </c:pt>
                <c:pt idx="398">
                  <c:v>208.00197763237387</c:v>
                </c:pt>
                <c:pt idx="399">
                  <c:v>207.98122567286995</c:v>
                </c:pt>
                <c:pt idx="400">
                  <c:v>207.72856374376695</c:v>
                </c:pt>
                <c:pt idx="401">
                  <c:v>207.57948383033965</c:v>
                </c:pt>
                <c:pt idx="402">
                  <c:v>207.53920157000763</c:v>
                </c:pt>
                <c:pt idx="403">
                  <c:v>207.45641890439924</c:v>
                </c:pt>
                <c:pt idx="404">
                  <c:v>207.52277323701969</c:v>
                </c:pt>
                <c:pt idx="405">
                  <c:v>207.27754762574176</c:v>
                </c:pt>
                <c:pt idx="406">
                  <c:v>207.05711438742171</c:v>
                </c:pt>
                <c:pt idx="407">
                  <c:v>206.92579105760512</c:v>
                </c:pt>
                <c:pt idx="408">
                  <c:v>206.82016874688745</c:v>
                </c:pt>
                <c:pt idx="409">
                  <c:v>206.70330880229989</c:v>
                </c:pt>
                <c:pt idx="410">
                  <c:v>206.65943855167214</c:v>
                </c:pt>
                <c:pt idx="411">
                  <c:v>207.0929762287673</c:v>
                </c:pt>
                <c:pt idx="412">
                  <c:v>207.02058342602774</c:v>
                </c:pt>
                <c:pt idx="413">
                  <c:v>206.90129397360454</c:v>
                </c:pt>
                <c:pt idx="414">
                  <c:v>206.72189326106812</c:v>
                </c:pt>
                <c:pt idx="415">
                  <c:v>206.42485592605081</c:v>
                </c:pt>
                <c:pt idx="416">
                  <c:v>206.4020095833888</c:v>
                </c:pt>
                <c:pt idx="417">
                  <c:v>206.37632150298003</c:v>
                </c:pt>
                <c:pt idx="418">
                  <c:v>206.39848025349599</c:v>
                </c:pt>
                <c:pt idx="419">
                  <c:v>206.3650169394657</c:v>
                </c:pt>
                <c:pt idx="420">
                  <c:v>206.30885574967493</c:v>
                </c:pt>
                <c:pt idx="421">
                  <c:v>206.27469226572512</c:v>
                </c:pt>
                <c:pt idx="422">
                  <c:v>206.23037301357695</c:v>
                </c:pt>
                <c:pt idx="423">
                  <c:v>206.18813563977136</c:v>
                </c:pt>
                <c:pt idx="424">
                  <c:v>206.13850132420114</c:v>
                </c:pt>
                <c:pt idx="425">
                  <c:v>206.00312788876462</c:v>
                </c:pt>
                <c:pt idx="426">
                  <c:v>205.9983674933253</c:v>
                </c:pt>
                <c:pt idx="427">
                  <c:v>205.97940416128694</c:v>
                </c:pt>
                <c:pt idx="428">
                  <c:v>205.76942075591992</c:v>
                </c:pt>
                <c:pt idx="429">
                  <c:v>205.66768157109783</c:v>
                </c:pt>
                <c:pt idx="430">
                  <c:v>205.45433525503668</c:v>
                </c:pt>
                <c:pt idx="431">
                  <c:v>205.39040140455697</c:v>
                </c:pt>
                <c:pt idx="432">
                  <c:v>205.32820329545828</c:v>
                </c:pt>
                <c:pt idx="433">
                  <c:v>205.32155379926294</c:v>
                </c:pt>
                <c:pt idx="434">
                  <c:v>205.29801508818943</c:v>
                </c:pt>
                <c:pt idx="435">
                  <c:v>205.19932649558984</c:v>
                </c:pt>
                <c:pt idx="436">
                  <c:v>205.11690731203706</c:v>
                </c:pt>
                <c:pt idx="437">
                  <c:v>205.07934468172425</c:v>
                </c:pt>
                <c:pt idx="438">
                  <c:v>205.08780699516308</c:v>
                </c:pt>
                <c:pt idx="439">
                  <c:v>205.09695630192613</c:v>
                </c:pt>
                <c:pt idx="440">
                  <c:v>204.93047804642526</c:v>
                </c:pt>
                <c:pt idx="441">
                  <c:v>204.93632648278583</c:v>
                </c:pt>
                <c:pt idx="442">
                  <c:v>204.89627215933851</c:v>
                </c:pt>
                <c:pt idx="443">
                  <c:v>204.79671935660124</c:v>
                </c:pt>
                <c:pt idx="444">
                  <c:v>204.92894189905994</c:v>
                </c:pt>
                <c:pt idx="445">
                  <c:v>204.78749441969651</c:v>
                </c:pt>
                <c:pt idx="446">
                  <c:v>204.65116197753784</c:v>
                </c:pt>
                <c:pt idx="447">
                  <c:v>204.51224567083622</c:v>
                </c:pt>
                <c:pt idx="448">
                  <c:v>204.47378736322327</c:v>
                </c:pt>
                <c:pt idx="449">
                  <c:v>204.44190768061179</c:v>
                </c:pt>
                <c:pt idx="450">
                  <c:v>204.22639278295495</c:v>
                </c:pt>
                <c:pt idx="451">
                  <c:v>204.13020691828524</c:v>
                </c:pt>
                <c:pt idx="452">
                  <c:v>204.08732710676091</c:v>
                </c:pt>
                <c:pt idx="453">
                  <c:v>204.13311358683677</c:v>
                </c:pt>
                <c:pt idx="454">
                  <c:v>204.10956917931648</c:v>
                </c:pt>
                <c:pt idx="455">
                  <c:v>203.90880914112915</c:v>
                </c:pt>
                <c:pt idx="456">
                  <c:v>203.87530412775985</c:v>
                </c:pt>
                <c:pt idx="457">
                  <c:v>203.76055448051181</c:v>
                </c:pt>
                <c:pt idx="458">
                  <c:v>203.72340597787974</c:v>
                </c:pt>
                <c:pt idx="459">
                  <c:v>203.76606403254692</c:v>
                </c:pt>
                <c:pt idx="460">
                  <c:v>203.62774121516267</c:v>
                </c:pt>
                <c:pt idx="461">
                  <c:v>203.55338207787574</c:v>
                </c:pt>
                <c:pt idx="462">
                  <c:v>203.45459508798399</c:v>
                </c:pt>
                <c:pt idx="463">
                  <c:v>203.44276428195781</c:v>
                </c:pt>
                <c:pt idx="464">
                  <c:v>203.37995972891778</c:v>
                </c:pt>
                <c:pt idx="465">
                  <c:v>203.33367996151179</c:v>
                </c:pt>
                <c:pt idx="466">
                  <c:v>203.33745298842368</c:v>
                </c:pt>
                <c:pt idx="467">
                  <c:v>203.2947454777578</c:v>
                </c:pt>
                <c:pt idx="468">
                  <c:v>203.12875763530306</c:v>
                </c:pt>
                <c:pt idx="469">
                  <c:v>203.04330002729381</c:v>
                </c:pt>
                <c:pt idx="470">
                  <c:v>202.90373298804289</c:v>
                </c:pt>
                <c:pt idx="471">
                  <c:v>202.9580781896945</c:v>
                </c:pt>
                <c:pt idx="472">
                  <c:v>202.5932172226093</c:v>
                </c:pt>
                <c:pt idx="473">
                  <c:v>202.2692526569013</c:v>
                </c:pt>
                <c:pt idx="474">
                  <c:v>202.10943303277489</c:v>
                </c:pt>
                <c:pt idx="475">
                  <c:v>202.03033075003796</c:v>
                </c:pt>
                <c:pt idx="476">
                  <c:v>202.12552802898097</c:v>
                </c:pt>
                <c:pt idx="477">
                  <c:v>202.16881407743026</c:v>
                </c:pt>
                <c:pt idx="478">
                  <c:v>202.16525480294726</c:v>
                </c:pt>
                <c:pt idx="479">
                  <c:v>202.20295402601661</c:v>
                </c:pt>
                <c:pt idx="480">
                  <c:v>202.1533966587418</c:v>
                </c:pt>
                <c:pt idx="481">
                  <c:v>202.42623619616717</c:v>
                </c:pt>
                <c:pt idx="482">
                  <c:v>202.38552979133794</c:v>
                </c:pt>
                <c:pt idx="483">
                  <c:v>202.38125468179717</c:v>
                </c:pt>
                <c:pt idx="484">
                  <c:v>202.44352702100116</c:v>
                </c:pt>
                <c:pt idx="485">
                  <c:v>202.30565537578391</c:v>
                </c:pt>
                <c:pt idx="486">
                  <c:v>202.36748613714894</c:v>
                </c:pt>
                <c:pt idx="487">
                  <c:v>202.28958415799153</c:v>
                </c:pt>
                <c:pt idx="488">
                  <c:v>202.28840941895405</c:v>
                </c:pt>
                <c:pt idx="489">
                  <c:v>202.21656521405649</c:v>
                </c:pt>
                <c:pt idx="490">
                  <c:v>202.04833269344027</c:v>
                </c:pt>
                <c:pt idx="491">
                  <c:v>201.92637059365902</c:v>
                </c:pt>
                <c:pt idx="492">
                  <c:v>201.81117214481068</c:v>
                </c:pt>
                <c:pt idx="493">
                  <c:v>201.78726127897497</c:v>
                </c:pt>
                <c:pt idx="494">
                  <c:v>201.72114062900982</c:v>
                </c:pt>
                <c:pt idx="495">
                  <c:v>201.56732465156188</c:v>
                </c:pt>
                <c:pt idx="496">
                  <c:v>201.49382841076587</c:v>
                </c:pt>
                <c:pt idx="497">
                  <c:v>201.39358483635789</c:v>
                </c:pt>
                <c:pt idx="498">
                  <c:v>201.43118108004913</c:v>
                </c:pt>
                <c:pt idx="499">
                  <c:v>201.41992692738035</c:v>
                </c:pt>
                <c:pt idx="500">
                  <c:v>201.27474728674187</c:v>
                </c:pt>
                <c:pt idx="501">
                  <c:v>201.11388163180172</c:v>
                </c:pt>
                <c:pt idx="502">
                  <c:v>201.0880431511585</c:v>
                </c:pt>
                <c:pt idx="503">
                  <c:v>201.02624467997612</c:v>
                </c:pt>
                <c:pt idx="504">
                  <c:v>201.02865191857532</c:v>
                </c:pt>
                <c:pt idx="505">
                  <c:v>200.79973506444614</c:v>
                </c:pt>
                <c:pt idx="506">
                  <c:v>200.66811277965934</c:v>
                </c:pt>
                <c:pt idx="507">
                  <c:v>200.57073768970574</c:v>
                </c:pt>
                <c:pt idx="508">
                  <c:v>200.57669311504105</c:v>
                </c:pt>
                <c:pt idx="509">
                  <c:v>200.46983273191205</c:v>
                </c:pt>
                <c:pt idx="510">
                  <c:v>200.28682608990243</c:v>
                </c:pt>
                <c:pt idx="511">
                  <c:v>200.19722377021844</c:v>
                </c:pt>
                <c:pt idx="512">
                  <c:v>200.11263594457844</c:v>
                </c:pt>
                <c:pt idx="513">
                  <c:v>200.07912639851583</c:v>
                </c:pt>
                <c:pt idx="514">
                  <c:v>200.02840280119707</c:v>
                </c:pt>
                <c:pt idx="515">
                  <c:v>199.88861438316999</c:v>
                </c:pt>
                <c:pt idx="516">
                  <c:v>199.83377511069506</c:v>
                </c:pt>
                <c:pt idx="517">
                  <c:v>199.84874939903384</c:v>
                </c:pt>
                <c:pt idx="518">
                  <c:v>199.84100639232878</c:v>
                </c:pt>
                <c:pt idx="519">
                  <c:v>199.82160061895559</c:v>
                </c:pt>
                <c:pt idx="520">
                  <c:v>199.66141583996395</c:v>
                </c:pt>
                <c:pt idx="521">
                  <c:v>199.46824302197373</c:v>
                </c:pt>
                <c:pt idx="522">
                  <c:v>199.48142198823436</c:v>
                </c:pt>
                <c:pt idx="523">
                  <c:v>199.39616598501681</c:v>
                </c:pt>
                <c:pt idx="524">
                  <c:v>199.32510258162424</c:v>
                </c:pt>
                <c:pt idx="525">
                  <c:v>199.16347610827225</c:v>
                </c:pt>
                <c:pt idx="526">
                  <c:v>199.13693916558378</c:v>
                </c:pt>
                <c:pt idx="527">
                  <c:v>199.09341727682926</c:v>
                </c:pt>
                <c:pt idx="528">
                  <c:v>198.99296166572128</c:v>
                </c:pt>
                <c:pt idx="529">
                  <c:v>198.95307342420557</c:v>
                </c:pt>
                <c:pt idx="530">
                  <c:v>198.78591948101837</c:v>
                </c:pt>
                <c:pt idx="531">
                  <c:v>198.68588967174261</c:v>
                </c:pt>
                <c:pt idx="532">
                  <c:v>198.88005153743217</c:v>
                </c:pt>
                <c:pt idx="533">
                  <c:v>198.71326993363652</c:v>
                </c:pt>
                <c:pt idx="534">
                  <c:v>198.58174420622859</c:v>
                </c:pt>
                <c:pt idx="535">
                  <c:v>198.41731247652956</c:v>
                </c:pt>
                <c:pt idx="536">
                  <c:v>198.11078183445136</c:v>
                </c:pt>
                <c:pt idx="537">
                  <c:v>197.98720915529822</c:v>
                </c:pt>
                <c:pt idx="538">
                  <c:v>197.86763311200087</c:v>
                </c:pt>
                <c:pt idx="539">
                  <c:v>197.68346465541424</c:v>
                </c:pt>
                <c:pt idx="540">
                  <c:v>197.52818639378103</c:v>
                </c:pt>
                <c:pt idx="541">
                  <c:v>197.52043179709301</c:v>
                </c:pt>
                <c:pt idx="542">
                  <c:v>197.40835418105058</c:v>
                </c:pt>
                <c:pt idx="543">
                  <c:v>197.30330170675424</c:v>
                </c:pt>
                <c:pt idx="544">
                  <c:v>197.13630003804749</c:v>
                </c:pt>
                <c:pt idx="545">
                  <c:v>196.91017231578917</c:v>
                </c:pt>
                <c:pt idx="546">
                  <c:v>196.86590702318981</c:v>
                </c:pt>
                <c:pt idx="547">
                  <c:v>196.77704707751255</c:v>
                </c:pt>
                <c:pt idx="548">
                  <c:v>196.72754634494686</c:v>
                </c:pt>
                <c:pt idx="549">
                  <c:v>196.75084101984254</c:v>
                </c:pt>
                <c:pt idx="550">
                  <c:v>196.51022805961736</c:v>
                </c:pt>
                <c:pt idx="551">
                  <c:v>196.4704877244063</c:v>
                </c:pt>
                <c:pt idx="552">
                  <c:v>196.41158830161135</c:v>
                </c:pt>
                <c:pt idx="553">
                  <c:v>196.31344503352764</c:v>
                </c:pt>
                <c:pt idx="554">
                  <c:v>196.25557319142047</c:v>
                </c:pt>
                <c:pt idx="555">
                  <c:v>195.94085026422249</c:v>
                </c:pt>
                <c:pt idx="556">
                  <c:v>195.94725875367644</c:v>
                </c:pt>
                <c:pt idx="557">
                  <c:v>195.87724227138332</c:v>
                </c:pt>
                <c:pt idx="558">
                  <c:v>195.79660498451364</c:v>
                </c:pt>
                <c:pt idx="559">
                  <c:v>195.73834639764769</c:v>
                </c:pt>
                <c:pt idx="560">
                  <c:v>195.54685036948487</c:v>
                </c:pt>
                <c:pt idx="561">
                  <c:v>195.32670154843385</c:v>
                </c:pt>
                <c:pt idx="562">
                  <c:v>195.24676905181767</c:v>
                </c:pt>
                <c:pt idx="563">
                  <c:v>195.26209091645168</c:v>
                </c:pt>
                <c:pt idx="564">
                  <c:v>195.15422996358186</c:v>
                </c:pt>
                <c:pt idx="565">
                  <c:v>194.95955953365564</c:v>
                </c:pt>
                <c:pt idx="566">
                  <c:v>194.83876827323587</c:v>
                </c:pt>
                <c:pt idx="567">
                  <c:v>194.81310337341009</c:v>
                </c:pt>
                <c:pt idx="568">
                  <c:v>194.73236735876787</c:v>
                </c:pt>
                <c:pt idx="569">
                  <c:v>194.71433671393794</c:v>
                </c:pt>
                <c:pt idx="570">
                  <c:v>194.5105518622409</c:v>
                </c:pt>
                <c:pt idx="571">
                  <c:v>194.43454123858805</c:v>
                </c:pt>
                <c:pt idx="572">
                  <c:v>194.36437571714461</c:v>
                </c:pt>
                <c:pt idx="573">
                  <c:v>194.36009265987809</c:v>
                </c:pt>
                <c:pt idx="574">
                  <c:v>194.4183446591162</c:v>
                </c:pt>
                <c:pt idx="575">
                  <c:v>194.24018587786045</c:v>
                </c:pt>
                <c:pt idx="576">
                  <c:v>194.18248564043893</c:v>
                </c:pt>
                <c:pt idx="577">
                  <c:v>194.06267515887842</c:v>
                </c:pt>
                <c:pt idx="578">
                  <c:v>193.91415396838011</c:v>
                </c:pt>
                <c:pt idx="579">
                  <c:v>194.00975992138979</c:v>
                </c:pt>
                <c:pt idx="580">
                  <c:v>193.89864516100326</c:v>
                </c:pt>
                <c:pt idx="581">
                  <c:v>193.88104977477354</c:v>
                </c:pt>
                <c:pt idx="582">
                  <c:v>193.84484274589596</c:v>
                </c:pt>
                <c:pt idx="583">
                  <c:v>193.75609502694593</c:v>
                </c:pt>
                <c:pt idx="584">
                  <c:v>193.73617612575063</c:v>
                </c:pt>
                <c:pt idx="585">
                  <c:v>193.55363388659688</c:v>
                </c:pt>
                <c:pt idx="586">
                  <c:v>193.6392890186722</c:v>
                </c:pt>
                <c:pt idx="587">
                  <c:v>193.60889184106517</c:v>
                </c:pt>
                <c:pt idx="588">
                  <c:v>193.53809340675465</c:v>
                </c:pt>
                <c:pt idx="589">
                  <c:v>193.52104321466081</c:v>
                </c:pt>
                <c:pt idx="590">
                  <c:v>193.34722729734179</c:v>
                </c:pt>
                <c:pt idx="591">
                  <c:v>193.32339582438746</c:v>
                </c:pt>
                <c:pt idx="592">
                  <c:v>193.40174139692593</c:v>
                </c:pt>
                <c:pt idx="593">
                  <c:v>193.80339777582324</c:v>
                </c:pt>
                <c:pt idx="594">
                  <c:v>193.76861857709633</c:v>
                </c:pt>
                <c:pt idx="595">
                  <c:v>193.60907024573407</c:v>
                </c:pt>
                <c:pt idx="596">
                  <c:v>193.73045544762374</c:v>
                </c:pt>
                <c:pt idx="597">
                  <c:v>193.74112263559377</c:v>
                </c:pt>
                <c:pt idx="598">
                  <c:v>193.6796615979097</c:v>
                </c:pt>
                <c:pt idx="599">
                  <c:v>193.74925243895308</c:v>
                </c:pt>
                <c:pt idx="600">
                  <c:v>193.6314338664356</c:v>
                </c:pt>
                <c:pt idx="601">
                  <c:v>194.62339545504113</c:v>
                </c:pt>
                <c:pt idx="602">
                  <c:v>194.60907337256398</c:v>
                </c:pt>
                <c:pt idx="603">
                  <c:v>194.5811277735238</c:v>
                </c:pt>
                <c:pt idx="604">
                  <c:v>194.75666155673818</c:v>
                </c:pt>
                <c:pt idx="605">
                  <c:v>194.60534962196095</c:v>
                </c:pt>
                <c:pt idx="606">
                  <c:v>194.51705141650237</c:v>
                </c:pt>
                <c:pt idx="607">
                  <c:v>194.43788735012529</c:v>
                </c:pt>
                <c:pt idx="608">
                  <c:v>194.40102363077582</c:v>
                </c:pt>
                <c:pt idx="609">
                  <c:v>194.36439550752561</c:v>
                </c:pt>
                <c:pt idx="610">
                  <c:v>194.1301777891351</c:v>
                </c:pt>
                <c:pt idx="611">
                  <c:v>193.98050578466507</c:v>
                </c:pt>
                <c:pt idx="612">
                  <c:v>193.90400703097373</c:v>
                </c:pt>
                <c:pt idx="613">
                  <c:v>193.84854104965208</c:v>
                </c:pt>
                <c:pt idx="614">
                  <c:v>193.76408328473525</c:v>
                </c:pt>
                <c:pt idx="615">
                  <c:v>193.62747098052418</c:v>
                </c:pt>
                <c:pt idx="616">
                  <c:v>193.39931874795593</c:v>
                </c:pt>
                <c:pt idx="617">
                  <c:v>193.31932580508806</c:v>
                </c:pt>
                <c:pt idx="618">
                  <c:v>193.36424457203032</c:v>
                </c:pt>
                <c:pt idx="619">
                  <c:v>193.45065109346638</c:v>
                </c:pt>
                <c:pt idx="620">
                  <c:v>193.2588135719609</c:v>
                </c:pt>
                <c:pt idx="621">
                  <c:v>193.15976702804966</c:v>
                </c:pt>
                <c:pt idx="622">
                  <c:v>193.10667150664256</c:v>
                </c:pt>
                <c:pt idx="623">
                  <c:v>193.04193255336358</c:v>
                </c:pt>
                <c:pt idx="624">
                  <c:v>192.97615555715925</c:v>
                </c:pt>
                <c:pt idx="625">
                  <c:v>192.82591228411854</c:v>
                </c:pt>
                <c:pt idx="626">
                  <c:v>192.77797340550333</c:v>
                </c:pt>
                <c:pt idx="627">
                  <c:v>192.54335569799645</c:v>
                </c:pt>
                <c:pt idx="628">
                  <c:v>192.48713018556435</c:v>
                </c:pt>
                <c:pt idx="629">
                  <c:v>192.49607948992406</c:v>
                </c:pt>
                <c:pt idx="630">
                  <c:v>192.33264533323074</c:v>
                </c:pt>
                <c:pt idx="631">
                  <c:v>192.31022675362348</c:v>
                </c:pt>
                <c:pt idx="632">
                  <c:v>192.13290777078976</c:v>
                </c:pt>
                <c:pt idx="633">
                  <c:v>192.06361399203638</c:v>
                </c:pt>
                <c:pt idx="634">
                  <c:v>191.99960289481689</c:v>
                </c:pt>
                <c:pt idx="635">
                  <c:v>191.84623368763957</c:v>
                </c:pt>
                <c:pt idx="636">
                  <c:v>191.66617003582823</c:v>
                </c:pt>
                <c:pt idx="637">
                  <c:v>191.6105132809372</c:v>
                </c:pt>
                <c:pt idx="638">
                  <c:v>191.5792174056204</c:v>
                </c:pt>
                <c:pt idx="639">
                  <c:v>191.5616890079838</c:v>
                </c:pt>
                <c:pt idx="640">
                  <c:v>191.443753916806</c:v>
                </c:pt>
                <c:pt idx="641">
                  <c:v>191.4064397301081</c:v>
                </c:pt>
                <c:pt idx="642">
                  <c:v>191.21923614159169</c:v>
                </c:pt>
                <c:pt idx="643">
                  <c:v>191.14806584944699</c:v>
                </c:pt>
                <c:pt idx="644">
                  <c:v>191.05173456455654</c:v>
                </c:pt>
                <c:pt idx="645">
                  <c:v>190.83443385078812</c:v>
                </c:pt>
                <c:pt idx="646">
                  <c:v>190.737450338272</c:v>
                </c:pt>
                <c:pt idx="647">
                  <c:v>190.69604023038568</c:v>
                </c:pt>
                <c:pt idx="648">
                  <c:v>190.59925479285957</c:v>
                </c:pt>
                <c:pt idx="649">
                  <c:v>190.55798067390316</c:v>
                </c:pt>
                <c:pt idx="650">
                  <c:v>190.3901291199933</c:v>
                </c:pt>
                <c:pt idx="651">
                  <c:v>190.33000583468365</c:v>
                </c:pt>
                <c:pt idx="652">
                  <c:v>190.30702419167363</c:v>
                </c:pt>
                <c:pt idx="653">
                  <c:v>190.25632719257473</c:v>
                </c:pt>
                <c:pt idx="654">
                  <c:v>190.17746558438122</c:v>
                </c:pt>
                <c:pt idx="655">
                  <c:v>189.92274938962308</c:v>
                </c:pt>
                <c:pt idx="656">
                  <c:v>189.86836898116857</c:v>
                </c:pt>
                <c:pt idx="657">
                  <c:v>189.83275963320725</c:v>
                </c:pt>
                <c:pt idx="658">
                  <c:v>189.74587897613628</c:v>
                </c:pt>
                <c:pt idx="659">
                  <c:v>189.87150968186671</c:v>
                </c:pt>
                <c:pt idx="660">
                  <c:v>189.72388820806862</c:v>
                </c:pt>
                <c:pt idx="661">
                  <c:v>189.68898223868734</c:v>
                </c:pt>
                <c:pt idx="662">
                  <c:v>189.605706986792</c:v>
                </c:pt>
                <c:pt idx="663">
                  <c:v>189.78542181339694</c:v>
                </c:pt>
                <c:pt idx="664">
                  <c:v>189.92368638162284</c:v>
                </c:pt>
                <c:pt idx="665">
                  <c:v>189.82275238860197</c:v>
                </c:pt>
                <c:pt idx="666">
                  <c:v>190.08031297510149</c:v>
                </c:pt>
                <c:pt idx="667">
                  <c:v>189.97227875140686</c:v>
                </c:pt>
                <c:pt idx="668">
                  <c:v>189.90979555951228</c:v>
                </c:pt>
                <c:pt idx="669">
                  <c:v>189.91984063403845</c:v>
                </c:pt>
                <c:pt idx="670">
                  <c:v>189.86986810696044</c:v>
                </c:pt>
                <c:pt idx="671">
                  <c:v>189.69035201451817</c:v>
                </c:pt>
                <c:pt idx="672">
                  <c:v>189.54798807261122</c:v>
                </c:pt>
                <c:pt idx="673">
                  <c:v>189.46015078112617</c:v>
                </c:pt>
                <c:pt idx="674">
                  <c:v>189.38571473645359</c:v>
                </c:pt>
                <c:pt idx="675">
                  <c:v>189.15448265248688</c:v>
                </c:pt>
                <c:pt idx="676">
                  <c:v>189.07377965607014</c:v>
                </c:pt>
                <c:pt idx="677">
                  <c:v>189.08568997441481</c:v>
                </c:pt>
                <c:pt idx="678">
                  <c:v>189.0368818389463</c:v>
                </c:pt>
                <c:pt idx="679">
                  <c:v>188.99587017184351</c:v>
                </c:pt>
                <c:pt idx="680">
                  <c:v>188.88497542694492</c:v>
                </c:pt>
                <c:pt idx="681">
                  <c:v>188.87122674065066</c:v>
                </c:pt>
                <c:pt idx="682">
                  <c:v>188.76389341676099</c:v>
                </c:pt>
                <c:pt idx="683">
                  <c:v>188.67887006461552</c:v>
                </c:pt>
                <c:pt idx="684">
                  <c:v>188.70687243607333</c:v>
                </c:pt>
                <c:pt idx="685">
                  <c:v>188.58421240187297</c:v>
                </c:pt>
                <c:pt idx="686">
                  <c:v>188.58618162212409</c:v>
                </c:pt>
                <c:pt idx="687">
                  <c:v>188.54608917085966</c:v>
                </c:pt>
                <c:pt idx="688">
                  <c:v>188.4857197874681</c:v>
                </c:pt>
                <c:pt idx="689">
                  <c:v>188.47110108137224</c:v>
                </c:pt>
                <c:pt idx="690">
                  <c:v>188.32958689133753</c:v>
                </c:pt>
                <c:pt idx="691">
                  <c:v>188.31692342408977</c:v>
                </c:pt>
                <c:pt idx="692">
                  <c:v>188.26996528181803</c:v>
                </c:pt>
                <c:pt idx="693">
                  <c:v>188.14510350989767</c:v>
                </c:pt>
                <c:pt idx="694">
                  <c:v>188.15218490684603</c:v>
                </c:pt>
                <c:pt idx="695">
                  <c:v>187.97096217690614</c:v>
                </c:pt>
                <c:pt idx="696">
                  <c:v>187.89526000440412</c:v>
                </c:pt>
                <c:pt idx="697">
                  <c:v>187.79096985758542</c:v>
                </c:pt>
                <c:pt idx="698">
                  <c:v>187.75947118615898</c:v>
                </c:pt>
                <c:pt idx="699">
                  <c:v>187.7391332601085</c:v>
                </c:pt>
                <c:pt idx="700">
                  <c:v>187.61770052508194</c:v>
                </c:pt>
                <c:pt idx="701">
                  <c:v>187.61046403243324</c:v>
                </c:pt>
                <c:pt idx="702">
                  <c:v>187.50108701642762</c:v>
                </c:pt>
                <c:pt idx="703">
                  <c:v>187.40821344792431</c:v>
                </c:pt>
                <c:pt idx="704">
                  <c:v>187.18612486068494</c:v>
                </c:pt>
                <c:pt idx="705">
                  <c:v>186.99415396218237</c:v>
                </c:pt>
                <c:pt idx="706">
                  <c:v>186.9051717379069</c:v>
                </c:pt>
                <c:pt idx="707">
                  <c:v>186.92735949541608</c:v>
                </c:pt>
                <c:pt idx="708">
                  <c:v>186.89952720974603</c:v>
                </c:pt>
                <c:pt idx="709">
                  <c:v>186.82827963550537</c:v>
                </c:pt>
                <c:pt idx="710">
                  <c:v>186.64169297160029</c:v>
                </c:pt>
                <c:pt idx="711">
                  <c:v>186.60304578011772</c:v>
                </c:pt>
                <c:pt idx="712">
                  <c:v>186.61126956812583</c:v>
                </c:pt>
                <c:pt idx="713">
                  <c:v>186.59487311050958</c:v>
                </c:pt>
                <c:pt idx="714">
                  <c:v>186.482394565682</c:v>
                </c:pt>
                <c:pt idx="715">
                  <c:v>186.3360149183475</c:v>
                </c:pt>
                <c:pt idx="716">
                  <c:v>186.1713692926881</c:v>
                </c:pt>
                <c:pt idx="717">
                  <c:v>186.05245721906712</c:v>
                </c:pt>
                <c:pt idx="718">
                  <c:v>186.04279098156866</c:v>
                </c:pt>
                <c:pt idx="719">
                  <c:v>185.94700953580076</c:v>
                </c:pt>
                <c:pt idx="720">
                  <c:v>185.71950620278989</c:v>
                </c:pt>
                <c:pt idx="721">
                  <c:v>185.59606546114492</c:v>
                </c:pt>
                <c:pt idx="722">
                  <c:v>185.50645170929295</c:v>
                </c:pt>
                <c:pt idx="723">
                  <c:v>185.48873512920309</c:v>
                </c:pt>
                <c:pt idx="724">
                  <c:v>185.48725916486728</c:v>
                </c:pt>
                <c:pt idx="725">
                  <c:v>185.39288791303409</c:v>
                </c:pt>
                <c:pt idx="726">
                  <c:v>185.39111254727919</c:v>
                </c:pt>
                <c:pt idx="727">
                  <c:v>185.39999905236172</c:v>
                </c:pt>
                <c:pt idx="728">
                  <c:v>185.29167002636896</c:v>
                </c:pt>
                <c:pt idx="729">
                  <c:v>185.20703240429046</c:v>
                </c:pt>
                <c:pt idx="730">
                  <c:v>185.1296679990223</c:v>
                </c:pt>
                <c:pt idx="731">
                  <c:v>185.42269756614763</c:v>
                </c:pt>
                <c:pt idx="732">
                  <c:v>185.31155503161798</c:v>
                </c:pt>
                <c:pt idx="733">
                  <c:v>185.15986893538982</c:v>
                </c:pt>
                <c:pt idx="734">
                  <c:v>185.09861638297357</c:v>
                </c:pt>
                <c:pt idx="735">
                  <c:v>185.0503645281471</c:v>
                </c:pt>
                <c:pt idx="736">
                  <c:v>185.03077051935125</c:v>
                </c:pt>
                <c:pt idx="737">
                  <c:v>184.96497323474975</c:v>
                </c:pt>
                <c:pt idx="738">
                  <c:v>184.78179489253768</c:v>
                </c:pt>
                <c:pt idx="739">
                  <c:v>184.71986014150522</c:v>
                </c:pt>
                <c:pt idx="740">
                  <c:v>184.57173006266038</c:v>
                </c:pt>
                <c:pt idx="741">
                  <c:v>184.57556456434023</c:v>
                </c:pt>
                <c:pt idx="742">
                  <c:v>184.53892663174898</c:v>
                </c:pt>
                <c:pt idx="743">
                  <c:v>184.43157223516195</c:v>
                </c:pt>
                <c:pt idx="744">
                  <c:v>184.29133537863456</c:v>
                </c:pt>
                <c:pt idx="745">
                  <c:v>184.18312449212533</c:v>
                </c:pt>
                <c:pt idx="746">
                  <c:v>184.33882891488389</c:v>
                </c:pt>
                <c:pt idx="747">
                  <c:v>184.40367123094703</c:v>
                </c:pt>
                <c:pt idx="748">
                  <c:v>184.40522605578585</c:v>
                </c:pt>
                <c:pt idx="749">
                  <c:v>184.52964018276433</c:v>
                </c:pt>
                <c:pt idx="750">
                  <c:v>184.34060103315821</c:v>
                </c:pt>
                <c:pt idx="751">
                  <c:v>184.40789312462323</c:v>
                </c:pt>
                <c:pt idx="752">
                  <c:v>184.43619105412785</c:v>
                </c:pt>
                <c:pt idx="753">
                  <c:v>184.46719925389459</c:v>
                </c:pt>
                <c:pt idx="754">
                  <c:v>184.4845122803041</c:v>
                </c:pt>
                <c:pt idx="755">
                  <c:v>184.39938745389315</c:v>
                </c:pt>
                <c:pt idx="756">
                  <c:v>184.27531979503226</c:v>
                </c:pt>
                <c:pt idx="757">
                  <c:v>184.28507198389329</c:v>
                </c:pt>
                <c:pt idx="758">
                  <c:v>184.21002110611357</c:v>
                </c:pt>
                <c:pt idx="759">
                  <c:v>184.18130729538456</c:v>
                </c:pt>
                <c:pt idx="760">
                  <c:v>184.01068702720502</c:v>
                </c:pt>
                <c:pt idx="761">
                  <c:v>184.0160368361455</c:v>
                </c:pt>
                <c:pt idx="762">
                  <c:v>184.00821139959385</c:v>
                </c:pt>
                <c:pt idx="763">
                  <c:v>183.95510566786791</c:v>
                </c:pt>
                <c:pt idx="764">
                  <c:v>183.92672010002673</c:v>
                </c:pt>
                <c:pt idx="765">
                  <c:v>183.71063774810983</c:v>
                </c:pt>
                <c:pt idx="766">
                  <c:v>183.70013916601437</c:v>
                </c:pt>
                <c:pt idx="767">
                  <c:v>183.60097746950996</c:v>
                </c:pt>
                <c:pt idx="768">
                  <c:v>183.55285929804549</c:v>
                </c:pt>
                <c:pt idx="769">
                  <c:v>183.49019741148174</c:v>
                </c:pt>
                <c:pt idx="770">
                  <c:v>183.28016341837923</c:v>
                </c:pt>
                <c:pt idx="771">
                  <c:v>183.19501424450522</c:v>
                </c:pt>
                <c:pt idx="772">
                  <c:v>183.12130828188023</c:v>
                </c:pt>
                <c:pt idx="773">
                  <c:v>183.06007771477613</c:v>
                </c:pt>
                <c:pt idx="774">
                  <c:v>183.02139166744453</c:v>
                </c:pt>
                <c:pt idx="775">
                  <c:v>182.83369058763785</c:v>
                </c:pt>
                <c:pt idx="776">
                  <c:v>182.8046425708107</c:v>
                </c:pt>
                <c:pt idx="777">
                  <c:v>182.76403198395619</c:v>
                </c:pt>
                <c:pt idx="778">
                  <c:v>182.70152047945572</c:v>
                </c:pt>
                <c:pt idx="779">
                  <c:v>182.65279663736976</c:v>
                </c:pt>
                <c:pt idx="780">
                  <c:v>182.42836573244472</c:v>
                </c:pt>
                <c:pt idx="781">
                  <c:v>182.3471621818432</c:v>
                </c:pt>
                <c:pt idx="782">
                  <c:v>182.32287464966646</c:v>
                </c:pt>
                <c:pt idx="783">
                  <c:v>182.68356253755437</c:v>
                </c:pt>
                <c:pt idx="784">
                  <c:v>182.51802612750186</c:v>
                </c:pt>
                <c:pt idx="785">
                  <c:v>182.32634374110589</c:v>
                </c:pt>
                <c:pt idx="786">
                  <c:v>182.2853933968795</c:v>
                </c:pt>
                <c:pt idx="787">
                  <c:v>182.22970273525144</c:v>
                </c:pt>
                <c:pt idx="788">
                  <c:v>182.17432544445055</c:v>
                </c:pt>
                <c:pt idx="789">
                  <c:v>182.12430326172972</c:v>
                </c:pt>
                <c:pt idx="790">
                  <c:v>182.07405829185424</c:v>
                </c:pt>
                <c:pt idx="791">
                  <c:v>182.13129536584262</c:v>
                </c:pt>
                <c:pt idx="792">
                  <c:v>182.08177616277626</c:v>
                </c:pt>
                <c:pt idx="793">
                  <c:v>182.02199823531129</c:v>
                </c:pt>
                <c:pt idx="794">
                  <c:v>181.95761346323408</c:v>
                </c:pt>
                <c:pt idx="795">
                  <c:v>181.8415686993616</c:v>
                </c:pt>
                <c:pt idx="796">
                  <c:v>181.74044627644432</c:v>
                </c:pt>
                <c:pt idx="797">
                  <c:v>181.44201269957529</c:v>
                </c:pt>
                <c:pt idx="798">
                  <c:v>181.96497644872369</c:v>
                </c:pt>
                <c:pt idx="799">
                  <c:v>181.87073954106063</c:v>
                </c:pt>
                <c:pt idx="800">
                  <c:v>181.74980996065472</c:v>
                </c:pt>
                <c:pt idx="801">
                  <c:v>182.00819992882145</c:v>
                </c:pt>
                <c:pt idx="802">
                  <c:v>181.91978809689579</c:v>
                </c:pt>
                <c:pt idx="803">
                  <c:v>181.77959458095222</c:v>
                </c:pt>
                <c:pt idx="804">
                  <c:v>181.68425648913552</c:v>
                </c:pt>
                <c:pt idx="805">
                  <c:v>181.51470178627673</c:v>
                </c:pt>
                <c:pt idx="806">
                  <c:v>181.59159462475017</c:v>
                </c:pt>
                <c:pt idx="807">
                  <c:v>181.60009855598912</c:v>
                </c:pt>
                <c:pt idx="808">
                  <c:v>181.54312926480048</c:v>
                </c:pt>
                <c:pt idx="809">
                  <c:v>181.46533659599635</c:v>
                </c:pt>
                <c:pt idx="810">
                  <c:v>181.31674860638117</c:v>
                </c:pt>
                <c:pt idx="811">
                  <c:v>181.44197860337968</c:v>
                </c:pt>
                <c:pt idx="812">
                  <c:v>181.38488556150122</c:v>
                </c:pt>
                <c:pt idx="813">
                  <c:v>181.34171834548454</c:v>
                </c:pt>
                <c:pt idx="814">
                  <c:v>181.34724854359496</c:v>
                </c:pt>
                <c:pt idx="815">
                  <c:v>181.2451431009149</c:v>
                </c:pt>
                <c:pt idx="816">
                  <c:v>181.34907776658329</c:v>
                </c:pt>
                <c:pt idx="817">
                  <c:v>181.4462157384261</c:v>
                </c:pt>
                <c:pt idx="818">
                  <c:v>181.39806341878361</c:v>
                </c:pt>
                <c:pt idx="819">
                  <c:v>181.52018785988037</c:v>
                </c:pt>
                <c:pt idx="820">
                  <c:v>181.37846012682894</c:v>
                </c:pt>
                <c:pt idx="821">
                  <c:v>181.29430641760393</c:v>
                </c:pt>
                <c:pt idx="822">
                  <c:v>181.31114393867557</c:v>
                </c:pt>
                <c:pt idx="823">
                  <c:v>181.33658728975445</c:v>
                </c:pt>
                <c:pt idx="824">
                  <c:v>181.40585561474171</c:v>
                </c:pt>
                <c:pt idx="825">
                  <c:v>181.26165263572352</c:v>
                </c:pt>
                <c:pt idx="826">
                  <c:v>181.22465632671748</c:v>
                </c:pt>
                <c:pt idx="827">
                  <c:v>181.13952707401376</c:v>
                </c:pt>
                <c:pt idx="828">
                  <c:v>181.06006627462244</c:v>
                </c:pt>
                <c:pt idx="829">
                  <c:v>181.05595158569255</c:v>
                </c:pt>
                <c:pt idx="830">
                  <c:v>180.91396269761097</c:v>
                </c:pt>
                <c:pt idx="831">
                  <c:v>180.90418005497497</c:v>
                </c:pt>
                <c:pt idx="832">
                  <c:v>180.91736070527421</c:v>
                </c:pt>
                <c:pt idx="833">
                  <c:v>180.78361607929827</c:v>
                </c:pt>
                <c:pt idx="834">
                  <c:v>180.9011414432405</c:v>
                </c:pt>
                <c:pt idx="835">
                  <c:v>180.67416614842244</c:v>
                </c:pt>
                <c:pt idx="836">
                  <c:v>180.57494670732797</c:v>
                </c:pt>
                <c:pt idx="837">
                  <c:v>180.55258223908015</c:v>
                </c:pt>
                <c:pt idx="838">
                  <c:v>180.53771829496947</c:v>
                </c:pt>
                <c:pt idx="839">
                  <c:v>180.56835126815935</c:v>
                </c:pt>
                <c:pt idx="840">
                  <c:v>180.67801404663413</c:v>
                </c:pt>
                <c:pt idx="841">
                  <c:v>180.67722386812395</c:v>
                </c:pt>
                <c:pt idx="842">
                  <c:v>180.83028335962223</c:v>
                </c:pt>
                <c:pt idx="843">
                  <c:v>180.78435451094273</c:v>
                </c:pt>
                <c:pt idx="844">
                  <c:v>180.93272711945994</c:v>
                </c:pt>
                <c:pt idx="845">
                  <c:v>180.96425865891069</c:v>
                </c:pt>
                <c:pt idx="846">
                  <c:v>181.19160153237451</c:v>
                </c:pt>
                <c:pt idx="847">
                  <c:v>181.0852574136546</c:v>
                </c:pt>
                <c:pt idx="848">
                  <c:v>181.03703809662906</c:v>
                </c:pt>
                <c:pt idx="849">
                  <c:v>180.99047747305929</c:v>
                </c:pt>
                <c:pt idx="850">
                  <c:v>180.82679535029854</c:v>
                </c:pt>
                <c:pt idx="851">
                  <c:v>180.81769718660072</c:v>
                </c:pt>
                <c:pt idx="852">
                  <c:v>180.84155515333444</c:v>
                </c:pt>
                <c:pt idx="853">
                  <c:v>180.9368885647923</c:v>
                </c:pt>
                <c:pt idx="854">
                  <c:v>181.04224791757409</c:v>
                </c:pt>
                <c:pt idx="855">
                  <c:v>180.97042588524539</c:v>
                </c:pt>
                <c:pt idx="856">
                  <c:v>180.92447202193981</c:v>
                </c:pt>
                <c:pt idx="857">
                  <c:v>180.9999941367069</c:v>
                </c:pt>
                <c:pt idx="858">
                  <c:v>181.14234633603076</c:v>
                </c:pt>
                <c:pt idx="859">
                  <c:v>181.21995540909595</c:v>
                </c:pt>
                <c:pt idx="860">
                  <c:v>181.14401777711373</c:v>
                </c:pt>
                <c:pt idx="861">
                  <c:v>181.38976526701865</c:v>
                </c:pt>
                <c:pt idx="862">
                  <c:v>181.40837164371158</c:v>
                </c:pt>
                <c:pt idx="863">
                  <c:v>181.84976917925243</c:v>
                </c:pt>
                <c:pt idx="864">
                  <c:v>182.04732200202648</c:v>
                </c:pt>
                <c:pt idx="865">
                  <c:v>182.25944288161506</c:v>
                </c:pt>
                <c:pt idx="866">
                  <c:v>182.57602103178044</c:v>
                </c:pt>
                <c:pt idx="867">
                  <c:v>182.80993801707302</c:v>
                </c:pt>
                <c:pt idx="868">
                  <c:v>183.28119946631867</c:v>
                </c:pt>
                <c:pt idx="869">
                  <c:v>183.39008982416706</c:v>
                </c:pt>
                <c:pt idx="870">
                  <c:v>183.27336681209786</c:v>
                </c:pt>
                <c:pt idx="871">
                  <c:v>183.99210755923235</c:v>
                </c:pt>
                <c:pt idx="872">
                  <c:v>183.94472899665809</c:v>
                </c:pt>
                <c:pt idx="873">
                  <c:v>184.08994472182422</c:v>
                </c:pt>
                <c:pt idx="874">
                  <c:v>184.33257767454316</c:v>
                </c:pt>
                <c:pt idx="875">
                  <c:v>184.47711219688688</c:v>
                </c:pt>
                <c:pt idx="876">
                  <c:v>184.72438666520924</c:v>
                </c:pt>
                <c:pt idx="877">
                  <c:v>184.88146186610678</c:v>
                </c:pt>
                <c:pt idx="878">
                  <c:v>184.91249221845112</c:v>
                </c:pt>
                <c:pt idx="879">
                  <c:v>184.92101783172652</c:v>
                </c:pt>
                <c:pt idx="880">
                  <c:v>184.67695159503265</c:v>
                </c:pt>
                <c:pt idx="881">
                  <c:v>184.62087671366473</c:v>
                </c:pt>
                <c:pt idx="882">
                  <c:v>184.6109788492661</c:v>
                </c:pt>
                <c:pt idx="883">
                  <c:v>184.70006975399954</c:v>
                </c:pt>
                <c:pt idx="884">
                  <c:v>184.70196185284573</c:v>
                </c:pt>
                <c:pt idx="885">
                  <c:v>184.6777339095056</c:v>
                </c:pt>
                <c:pt idx="886">
                  <c:v>184.64339292020918</c:v>
                </c:pt>
                <c:pt idx="887">
                  <c:v>184.59878299363353</c:v>
                </c:pt>
                <c:pt idx="888">
                  <c:v>184.63229254998024</c:v>
                </c:pt>
                <c:pt idx="889">
                  <c:v>184.57056425178337</c:v>
                </c:pt>
                <c:pt idx="890">
                  <c:v>184.46600001537806</c:v>
                </c:pt>
                <c:pt idx="891">
                  <c:v>184.52192301522805</c:v>
                </c:pt>
                <c:pt idx="892">
                  <c:v>184.44564736562759</c:v>
                </c:pt>
                <c:pt idx="893">
                  <c:v>184.43226539096796</c:v>
                </c:pt>
                <c:pt idx="894">
                  <c:v>184.48102558276574</c:v>
                </c:pt>
                <c:pt idx="895">
                  <c:v>184.62372961841587</c:v>
                </c:pt>
                <c:pt idx="896">
                  <c:v>184.86636149225569</c:v>
                </c:pt>
                <c:pt idx="897">
                  <c:v>184.88545486215463</c:v>
                </c:pt>
                <c:pt idx="898">
                  <c:v>184.7464881773497</c:v>
                </c:pt>
                <c:pt idx="899">
                  <c:v>184.85442782315704</c:v>
                </c:pt>
                <c:pt idx="900">
                  <c:v>184.78173693157558</c:v>
                </c:pt>
                <c:pt idx="901">
                  <c:v>184.78300110508013</c:v>
                </c:pt>
                <c:pt idx="902">
                  <c:v>184.68553664549609</c:v>
                </c:pt>
                <c:pt idx="903">
                  <c:v>184.62103385382071</c:v>
                </c:pt>
                <c:pt idx="904">
                  <c:v>184.65808381335674</c:v>
                </c:pt>
                <c:pt idx="905">
                  <c:v>184.54298285928149</c:v>
                </c:pt>
                <c:pt idx="906">
                  <c:v>184.55497164645308</c:v>
                </c:pt>
                <c:pt idx="907">
                  <c:v>184.53121533372743</c:v>
                </c:pt>
                <c:pt idx="908">
                  <c:v>184.54920191362578</c:v>
                </c:pt>
                <c:pt idx="909">
                  <c:v>184.46811959506238</c:v>
                </c:pt>
                <c:pt idx="910">
                  <c:v>184.36743095567712</c:v>
                </c:pt>
                <c:pt idx="911">
                  <c:v>184.36497537259913</c:v>
                </c:pt>
                <c:pt idx="912">
                  <c:v>184.46694462022225</c:v>
                </c:pt>
                <c:pt idx="913">
                  <c:v>184.54842700638321</c:v>
                </c:pt>
                <c:pt idx="914">
                  <c:v>184.59261627370032</c:v>
                </c:pt>
                <c:pt idx="915">
                  <c:v>184.48480819280556</c:v>
                </c:pt>
                <c:pt idx="916">
                  <c:v>184.39264848193469</c:v>
                </c:pt>
                <c:pt idx="917">
                  <c:v>184.32929516262516</c:v>
                </c:pt>
                <c:pt idx="918">
                  <c:v>184.34169058325779</c:v>
                </c:pt>
                <c:pt idx="919">
                  <c:v>184.38413023199612</c:v>
                </c:pt>
                <c:pt idx="920">
                  <c:v>184.25408388253945</c:v>
                </c:pt>
                <c:pt idx="921">
                  <c:v>184.22140481577935</c:v>
                </c:pt>
                <c:pt idx="922">
                  <c:v>184.46806883910983</c:v>
                </c:pt>
                <c:pt idx="923">
                  <c:v>184.55504568113986</c:v>
                </c:pt>
                <c:pt idx="924">
                  <c:v>184.62800650595617</c:v>
                </c:pt>
                <c:pt idx="925">
                  <c:v>184.92031815428524</c:v>
                </c:pt>
                <c:pt idx="926">
                  <c:v>184.73376751214985</c:v>
                </c:pt>
                <c:pt idx="927">
                  <c:v>184.71599500926351</c:v>
                </c:pt>
                <c:pt idx="928">
                  <c:v>184.63769966188045</c:v>
                </c:pt>
                <c:pt idx="929">
                  <c:v>184.65641202393184</c:v>
                </c:pt>
                <c:pt idx="930">
                  <c:v>184.61746140257659</c:v>
                </c:pt>
                <c:pt idx="931">
                  <c:v>184.23888628513663</c:v>
                </c:pt>
                <c:pt idx="932">
                  <c:v>184.37906419647214</c:v>
                </c:pt>
                <c:pt idx="933">
                  <c:v>184.4361595094866</c:v>
                </c:pt>
                <c:pt idx="934">
                  <c:v>184.59748223747138</c:v>
                </c:pt>
                <c:pt idx="935">
                  <c:v>184.6736090781061</c:v>
                </c:pt>
                <c:pt idx="936">
                  <c:v>184.83105075080283</c:v>
                </c:pt>
                <c:pt idx="937">
                  <c:v>184.86667358715462</c:v>
                </c:pt>
                <c:pt idx="938">
                  <c:v>185.00739285359242</c:v>
                </c:pt>
                <c:pt idx="939">
                  <c:v>184.9563576879342</c:v>
                </c:pt>
                <c:pt idx="940">
                  <c:v>184.98118644185797</c:v>
                </c:pt>
                <c:pt idx="941">
                  <c:v>185.02701471029067</c:v>
                </c:pt>
                <c:pt idx="942">
                  <c:v>185.0575499152153</c:v>
                </c:pt>
                <c:pt idx="943">
                  <c:v>185.29281229563875</c:v>
                </c:pt>
                <c:pt idx="944">
                  <c:v>185.19977897690026</c:v>
                </c:pt>
                <c:pt idx="945">
                  <c:v>185.18157214573898</c:v>
                </c:pt>
                <c:pt idx="946">
                  <c:v>185.27299953001938</c:v>
                </c:pt>
                <c:pt idx="947">
                  <c:v>185.33191113963468</c:v>
                </c:pt>
                <c:pt idx="948">
                  <c:v>185.38382232671148</c:v>
                </c:pt>
                <c:pt idx="949">
                  <c:v>185.36223139525623</c:v>
                </c:pt>
                <c:pt idx="950">
                  <c:v>185.29058563660354</c:v>
                </c:pt>
                <c:pt idx="951">
                  <c:v>185.31120660923682</c:v>
                </c:pt>
                <c:pt idx="952">
                  <c:v>185.36381435319905</c:v>
                </c:pt>
                <c:pt idx="953">
                  <c:v>185.38124154840469</c:v>
                </c:pt>
                <c:pt idx="954">
                  <c:v>185.39779881120339</c:v>
                </c:pt>
                <c:pt idx="955">
                  <c:v>185.23074798048916</c:v>
                </c:pt>
                <c:pt idx="956">
                  <c:v>185.28339657008888</c:v>
                </c:pt>
                <c:pt idx="957">
                  <c:v>185.32255357276907</c:v>
                </c:pt>
                <c:pt idx="958">
                  <c:v>185.33770182805213</c:v>
                </c:pt>
                <c:pt idx="959">
                  <c:v>185.28061720476998</c:v>
                </c:pt>
                <c:pt idx="960">
                  <c:v>185.21002724632419</c:v>
                </c:pt>
                <c:pt idx="961">
                  <c:v>185.30651971473472</c:v>
                </c:pt>
                <c:pt idx="962">
                  <c:v>185.55274711440742</c:v>
                </c:pt>
                <c:pt idx="963">
                  <c:v>185.6074697768627</c:v>
                </c:pt>
                <c:pt idx="964">
                  <c:v>185.72504299139553</c:v>
                </c:pt>
                <c:pt idx="965">
                  <c:v>185.6224886622104</c:v>
                </c:pt>
                <c:pt idx="966">
                  <c:v>185.62518094513379</c:v>
                </c:pt>
                <c:pt idx="967">
                  <c:v>185.66089629678893</c:v>
                </c:pt>
                <c:pt idx="968">
                  <c:v>185.77025798987015</c:v>
                </c:pt>
                <c:pt idx="969">
                  <c:v>185.76754562879171</c:v>
                </c:pt>
                <c:pt idx="970">
                  <c:v>185.77099079630179</c:v>
                </c:pt>
                <c:pt idx="971">
                  <c:v>185.8176701869844</c:v>
                </c:pt>
                <c:pt idx="972">
                  <c:v>185.72505418324175</c:v>
                </c:pt>
                <c:pt idx="973">
                  <c:v>185.70204989707372</c:v>
                </c:pt>
                <c:pt idx="974">
                  <c:v>185.6928668259624</c:v>
                </c:pt>
                <c:pt idx="975">
                  <c:v>185.55872458298361</c:v>
                </c:pt>
                <c:pt idx="976">
                  <c:v>185.5149666475653</c:v>
                </c:pt>
                <c:pt idx="977">
                  <c:v>185.50668082115848</c:v>
                </c:pt>
                <c:pt idx="978">
                  <c:v>185.4434772258129</c:v>
                </c:pt>
                <c:pt idx="979">
                  <c:v>185.50385328169696</c:v>
                </c:pt>
                <c:pt idx="980">
                  <c:v>185.32228533897072</c:v>
                </c:pt>
                <c:pt idx="981">
                  <c:v>185.37255001106155</c:v>
                </c:pt>
                <c:pt idx="982">
                  <c:v>185.38879550179556</c:v>
                </c:pt>
                <c:pt idx="983">
                  <c:v>185.28305055881825</c:v>
                </c:pt>
                <c:pt idx="984">
                  <c:v>185.35840429981928</c:v>
                </c:pt>
                <c:pt idx="985">
                  <c:v>185.25466129873303</c:v>
                </c:pt>
                <c:pt idx="986">
                  <c:v>185.14655491103875</c:v>
                </c:pt>
                <c:pt idx="987">
                  <c:v>185.15724042490967</c:v>
                </c:pt>
                <c:pt idx="988">
                  <c:v>185.29150567629003</c:v>
                </c:pt>
                <c:pt idx="989">
                  <c:v>185.37285261643945</c:v>
                </c:pt>
                <c:pt idx="990">
                  <c:v>185.36375202585737</c:v>
                </c:pt>
                <c:pt idx="991">
                  <c:v>185.48336387787432</c:v>
                </c:pt>
                <c:pt idx="992">
                  <c:v>185.62903935707689</c:v>
                </c:pt>
                <c:pt idx="993">
                  <c:v>185.48362192728845</c:v>
                </c:pt>
                <c:pt idx="994">
                  <c:v>185.30120609495319</c:v>
                </c:pt>
                <c:pt idx="995">
                  <c:v>185.18428428411394</c:v>
                </c:pt>
                <c:pt idx="996">
                  <c:v>185.03895316837836</c:v>
                </c:pt>
                <c:pt idx="997">
                  <c:v>185.03481205790519</c:v>
                </c:pt>
                <c:pt idx="998">
                  <c:v>185.22032699377485</c:v>
                </c:pt>
                <c:pt idx="999">
                  <c:v>185.15523438189899</c:v>
                </c:pt>
                <c:pt idx="1000">
                  <c:v>185.12049073124217</c:v>
                </c:pt>
                <c:pt idx="1001">
                  <c:v>185.61402226506084</c:v>
                </c:pt>
                <c:pt idx="1002">
                  <c:v>185.86079427116516</c:v>
                </c:pt>
                <c:pt idx="1003">
                  <c:v>185.77643270906708</c:v>
                </c:pt>
                <c:pt idx="1004">
                  <c:v>185.80054499195052</c:v>
                </c:pt>
                <c:pt idx="1005">
                  <c:v>185.7089623915347</c:v>
                </c:pt>
                <c:pt idx="1006">
                  <c:v>185.76720283449174</c:v>
                </c:pt>
                <c:pt idx="1007">
                  <c:v>185.71145468262708</c:v>
                </c:pt>
                <c:pt idx="1008">
                  <c:v>185.69881913218501</c:v>
                </c:pt>
                <c:pt idx="1009">
                  <c:v>185.68360269595081</c:v>
                </c:pt>
                <c:pt idx="1010">
                  <c:v>185.86869872766906</c:v>
                </c:pt>
                <c:pt idx="1011">
                  <c:v>185.80499551229644</c:v>
                </c:pt>
                <c:pt idx="1012">
                  <c:v>185.88119014625477</c:v>
                </c:pt>
                <c:pt idx="1013">
                  <c:v>185.99755705353533</c:v>
                </c:pt>
                <c:pt idx="1014">
                  <c:v>186.04978230185543</c:v>
                </c:pt>
                <c:pt idx="1015">
                  <c:v>185.85604238277875</c:v>
                </c:pt>
                <c:pt idx="1016">
                  <c:v>185.93625651021895</c:v>
                </c:pt>
                <c:pt idx="1017">
                  <c:v>185.89291573074104</c:v>
                </c:pt>
                <c:pt idx="1018">
                  <c:v>185.84314429395249</c:v>
                </c:pt>
                <c:pt idx="1019">
                  <c:v>185.79331391370479</c:v>
                </c:pt>
                <c:pt idx="1020">
                  <c:v>185.61494377232833</c:v>
                </c:pt>
                <c:pt idx="1021">
                  <c:v>185.5716160385266</c:v>
                </c:pt>
                <c:pt idx="1022">
                  <c:v>185.72851592139148</c:v>
                </c:pt>
                <c:pt idx="1023">
                  <c:v>185.70207836330729</c:v>
                </c:pt>
                <c:pt idx="1024">
                  <c:v>185.65700769831167</c:v>
                </c:pt>
                <c:pt idx="1025">
                  <c:v>185.47823403586892</c:v>
                </c:pt>
                <c:pt idx="1026">
                  <c:v>185.46101862970534</c:v>
                </c:pt>
                <c:pt idx="1027">
                  <c:v>185.39638956991843</c:v>
                </c:pt>
                <c:pt idx="1028">
                  <c:v>185.38186466218781</c:v>
                </c:pt>
                <c:pt idx="1029">
                  <c:v>185.44623723350082</c:v>
                </c:pt>
                <c:pt idx="1030">
                  <c:v>185.2596644544775</c:v>
                </c:pt>
                <c:pt idx="1031">
                  <c:v>185.2150133984637</c:v>
                </c:pt>
                <c:pt idx="1032">
                  <c:v>185.28931194521073</c:v>
                </c:pt>
                <c:pt idx="1033">
                  <c:v>185.26612273223941</c:v>
                </c:pt>
                <c:pt idx="1034">
                  <c:v>185.24065264309823</c:v>
                </c:pt>
                <c:pt idx="1035">
                  <c:v>185.11211902940522</c:v>
                </c:pt>
                <c:pt idx="1036">
                  <c:v>185.08299755935445</c:v>
                </c:pt>
                <c:pt idx="1037">
                  <c:v>185.06029404526728</c:v>
                </c:pt>
                <c:pt idx="1038">
                  <c:v>185.00893860603807</c:v>
                </c:pt>
                <c:pt idx="1039">
                  <c:v>184.89561109873364</c:v>
                </c:pt>
                <c:pt idx="1040">
                  <c:v>184.72238973764877</c:v>
                </c:pt>
                <c:pt idx="1041">
                  <c:v>184.64307961355001</c:v>
                </c:pt>
                <c:pt idx="1042">
                  <c:v>184.60673777679403</c:v>
                </c:pt>
                <c:pt idx="1043">
                  <c:v>184.45832258863459</c:v>
                </c:pt>
                <c:pt idx="1044">
                  <c:v>184.42943172594786</c:v>
                </c:pt>
                <c:pt idx="1045">
                  <c:v>184.34146318084348</c:v>
                </c:pt>
                <c:pt idx="1046">
                  <c:v>184.2707613027921</c:v>
                </c:pt>
                <c:pt idx="1047">
                  <c:v>184.16728411342865</c:v>
                </c:pt>
                <c:pt idx="1048">
                  <c:v>184.12581372071512</c:v>
                </c:pt>
                <c:pt idx="1049">
                  <c:v>183.99588078999065</c:v>
                </c:pt>
                <c:pt idx="1050">
                  <c:v>183.85234069457687</c:v>
                </c:pt>
                <c:pt idx="1051">
                  <c:v>183.80347970511664</c:v>
                </c:pt>
                <c:pt idx="1052">
                  <c:v>183.82133954465775</c:v>
                </c:pt>
                <c:pt idx="1053">
                  <c:v>183.77275736039027</c:v>
                </c:pt>
                <c:pt idx="1054">
                  <c:v>183.65079253406066</c:v>
                </c:pt>
                <c:pt idx="1055">
                  <c:v>183.55069389277179</c:v>
                </c:pt>
                <c:pt idx="1056">
                  <c:v>183.24026989716148</c:v>
                </c:pt>
                <c:pt idx="1057">
                  <c:v>182.97530728706923</c:v>
                </c:pt>
                <c:pt idx="1058">
                  <c:v>182.95098689041978</c:v>
                </c:pt>
                <c:pt idx="1059">
                  <c:v>182.57250618115083</c:v>
                </c:pt>
                <c:pt idx="1060">
                  <c:v>182.31780306697229</c:v>
                </c:pt>
                <c:pt idx="1061">
                  <c:v>182.1408937710049</c:v>
                </c:pt>
                <c:pt idx="1062">
                  <c:v>182.28098543684808</c:v>
                </c:pt>
                <c:pt idx="1063">
                  <c:v>182.2069870589938</c:v>
                </c:pt>
                <c:pt idx="1064">
                  <c:v>182.22525683453722</c:v>
                </c:pt>
                <c:pt idx="1065">
                  <c:v>182.15012716838089</c:v>
                </c:pt>
                <c:pt idx="1066">
                  <c:v>182.59503281010555</c:v>
                </c:pt>
                <c:pt idx="1067">
                  <c:v>182.49265516007273</c:v>
                </c:pt>
                <c:pt idx="1068">
                  <c:v>182.54336969288437</c:v>
                </c:pt>
                <c:pt idx="1069">
                  <c:v>182.3854017988117</c:v>
                </c:pt>
                <c:pt idx="1070">
                  <c:v>182.28016336725938</c:v>
                </c:pt>
                <c:pt idx="1071">
                  <c:v>182.32660288758322</c:v>
                </c:pt>
                <c:pt idx="1072">
                  <c:v>182.30002727867296</c:v>
                </c:pt>
                <c:pt idx="1073">
                  <c:v>182.38012505627003</c:v>
                </c:pt>
                <c:pt idx="1074">
                  <c:v>182.33188151116582</c:v>
                </c:pt>
                <c:pt idx="1075">
                  <c:v>182.23104938621935</c:v>
                </c:pt>
                <c:pt idx="1076">
                  <c:v>182.17764789502124</c:v>
                </c:pt>
                <c:pt idx="1077">
                  <c:v>182.07998247566098</c:v>
                </c:pt>
                <c:pt idx="1078">
                  <c:v>181.99269817741427</c:v>
                </c:pt>
                <c:pt idx="1079">
                  <c:v>182.01913431024877</c:v>
                </c:pt>
                <c:pt idx="1080">
                  <c:v>181.93614792566103</c:v>
                </c:pt>
                <c:pt idx="1081">
                  <c:v>181.94272122499814</c:v>
                </c:pt>
                <c:pt idx="1082">
                  <c:v>182.01326008961297</c:v>
                </c:pt>
                <c:pt idx="1083">
                  <c:v>181.87591573690725</c:v>
                </c:pt>
                <c:pt idx="1084">
                  <c:v>181.89065503159682</c:v>
                </c:pt>
                <c:pt idx="1085">
                  <c:v>181.72144245899881</c:v>
                </c:pt>
                <c:pt idx="1086">
                  <c:v>181.70815481786187</c:v>
                </c:pt>
                <c:pt idx="1087">
                  <c:v>181.85813453587437</c:v>
                </c:pt>
                <c:pt idx="1088">
                  <c:v>181.81605749971644</c:v>
                </c:pt>
                <c:pt idx="1089">
                  <c:v>181.89322396332409</c:v>
                </c:pt>
                <c:pt idx="1090">
                  <c:v>181.78630186716313</c:v>
                </c:pt>
                <c:pt idx="1091">
                  <c:v>181.7769334779158</c:v>
                </c:pt>
                <c:pt idx="1092">
                  <c:v>181.99031936472463</c:v>
                </c:pt>
                <c:pt idx="1093">
                  <c:v>182.13728708163649</c:v>
                </c:pt>
                <c:pt idx="1094">
                  <c:v>182.09437816138097</c:v>
                </c:pt>
                <c:pt idx="1095">
                  <c:v>181.9205754953409</c:v>
                </c:pt>
                <c:pt idx="1096">
                  <c:v>181.77501605115646</c:v>
                </c:pt>
                <c:pt idx="1097">
                  <c:v>181.7784516301013</c:v>
                </c:pt>
                <c:pt idx="1098">
                  <c:v>181.73804255663777</c:v>
                </c:pt>
                <c:pt idx="1099">
                  <c:v>181.7393794959527</c:v>
                </c:pt>
                <c:pt idx="1100">
                  <c:v>181.6655566519843</c:v>
                </c:pt>
                <c:pt idx="1101">
                  <c:v>181.59385203597216</c:v>
                </c:pt>
                <c:pt idx="1102">
                  <c:v>181.60143409013801</c:v>
                </c:pt>
                <c:pt idx="1103">
                  <c:v>181.72301838741734</c:v>
                </c:pt>
                <c:pt idx="1104">
                  <c:v>181.66187498745333</c:v>
                </c:pt>
                <c:pt idx="1105">
                  <c:v>181.55483942525416</c:v>
                </c:pt>
                <c:pt idx="1106">
                  <c:v>181.62525800280548</c:v>
                </c:pt>
                <c:pt idx="1107">
                  <c:v>181.75709200495319</c:v>
                </c:pt>
                <c:pt idx="1108">
                  <c:v>181.79863361559842</c:v>
                </c:pt>
                <c:pt idx="1109">
                  <c:v>181.68779856821723</c:v>
                </c:pt>
                <c:pt idx="1110">
                  <c:v>181.47251367894049</c:v>
                </c:pt>
                <c:pt idx="1111">
                  <c:v>181.49637393456217</c:v>
                </c:pt>
                <c:pt idx="1112">
                  <c:v>181.56403577899582</c:v>
                </c:pt>
                <c:pt idx="1113">
                  <c:v>181.5906953635714</c:v>
                </c:pt>
                <c:pt idx="1114">
                  <c:v>181.56545114028191</c:v>
                </c:pt>
                <c:pt idx="1115">
                  <c:v>181.39519361187533</c:v>
                </c:pt>
                <c:pt idx="1116">
                  <c:v>181.45530482612665</c:v>
                </c:pt>
                <c:pt idx="1117">
                  <c:v>181.44376260636957</c:v>
                </c:pt>
                <c:pt idx="1118">
                  <c:v>181.55709613504825</c:v>
                </c:pt>
                <c:pt idx="1119">
                  <c:v>181.53111204822571</c:v>
                </c:pt>
                <c:pt idx="1120">
                  <c:v>181.27004204755585</c:v>
                </c:pt>
                <c:pt idx="1121">
                  <c:v>181.58255750978168</c:v>
                </c:pt>
                <c:pt idx="1122">
                  <c:v>181.76595093366026</c:v>
                </c:pt>
                <c:pt idx="1123">
                  <c:v>181.47420164717252</c:v>
                </c:pt>
                <c:pt idx="1124">
                  <c:v>182.15026151374596</c:v>
                </c:pt>
                <c:pt idx="1125">
                  <c:v>182.36568131070717</c:v>
                </c:pt>
                <c:pt idx="1126">
                  <c:v>182.82883765663925</c:v>
                </c:pt>
                <c:pt idx="1127">
                  <c:v>183.42504712774854</c:v>
                </c:pt>
                <c:pt idx="1128">
                  <c:v>183.96408406828957</c:v>
                </c:pt>
                <c:pt idx="1129">
                  <c:v>184.76869346715918</c:v>
                </c:pt>
                <c:pt idx="1130">
                  <c:v>184.6121915989246</c:v>
                </c:pt>
                <c:pt idx="1131">
                  <c:v>184.79660660491152</c:v>
                </c:pt>
                <c:pt idx="1132">
                  <c:v>184.75070223865566</c:v>
                </c:pt>
                <c:pt idx="1133">
                  <c:v>185.37151151066638</c:v>
                </c:pt>
                <c:pt idx="1134">
                  <c:v>185.56730596727456</c:v>
                </c:pt>
                <c:pt idx="1135">
                  <c:v>185.83148210691752</c:v>
                </c:pt>
                <c:pt idx="1136">
                  <c:v>186.06333250353458</c:v>
                </c:pt>
                <c:pt idx="1137">
                  <c:v>186.1288631266824</c:v>
                </c:pt>
                <c:pt idx="1138">
                  <c:v>187.19252113284588</c:v>
                </c:pt>
                <c:pt idx="1139">
                  <c:v>187.48753598734763</c:v>
                </c:pt>
                <c:pt idx="1140">
                  <c:v>187.69325721659948</c:v>
                </c:pt>
                <c:pt idx="1141">
                  <c:v>187.68364106786541</c:v>
                </c:pt>
                <c:pt idx="1142">
                  <c:v>187.62472212811744</c:v>
                </c:pt>
                <c:pt idx="1143">
                  <c:v>187.7018004891132</c:v>
                </c:pt>
                <c:pt idx="1144">
                  <c:v>187.69867367936595</c:v>
                </c:pt>
                <c:pt idx="1145">
                  <c:v>187.5598366572242</c:v>
                </c:pt>
                <c:pt idx="1146">
                  <c:v>187.50266841833661</c:v>
                </c:pt>
                <c:pt idx="1147">
                  <c:v>187.4613396711367</c:v>
                </c:pt>
                <c:pt idx="1148">
                  <c:v>187.52699325395284</c:v>
                </c:pt>
                <c:pt idx="1149">
                  <c:v>187.45410855736799</c:v>
                </c:pt>
                <c:pt idx="1150">
                  <c:v>187.3352239136843</c:v>
                </c:pt>
                <c:pt idx="1151">
                  <c:v>187.56052103573546</c:v>
                </c:pt>
                <c:pt idx="1152">
                  <c:v>187.74193253968778</c:v>
                </c:pt>
                <c:pt idx="1153">
                  <c:v>188.0468924243178</c:v>
                </c:pt>
                <c:pt idx="1154">
                  <c:v>188.23798450703762</c:v>
                </c:pt>
                <c:pt idx="1155">
                  <c:v>188.29319832797356</c:v>
                </c:pt>
                <c:pt idx="1156">
                  <c:v>188.65986554573658</c:v>
                </c:pt>
                <c:pt idx="1157">
                  <c:v>188.79200367368276</c:v>
                </c:pt>
                <c:pt idx="1158">
                  <c:v>188.78970834137056</c:v>
                </c:pt>
                <c:pt idx="1159">
                  <c:v>188.80207475003138</c:v>
                </c:pt>
                <c:pt idx="1160">
                  <c:v>189.4767157108181</c:v>
                </c:pt>
                <c:pt idx="1161">
                  <c:v>189.82988120036933</c:v>
                </c:pt>
                <c:pt idx="1162">
                  <c:v>189.79665372251714</c:v>
                </c:pt>
                <c:pt idx="1163">
                  <c:v>189.91989891709454</c:v>
                </c:pt>
                <c:pt idx="1164">
                  <c:v>189.93536893436405</c:v>
                </c:pt>
                <c:pt idx="1165">
                  <c:v>189.79577553441237</c:v>
                </c:pt>
                <c:pt idx="1166">
                  <c:v>190.12957656834527</c:v>
                </c:pt>
                <c:pt idx="1167">
                  <c:v>190.0866240324815</c:v>
                </c:pt>
                <c:pt idx="1168">
                  <c:v>190.09969946433893</c:v>
                </c:pt>
                <c:pt idx="1169">
                  <c:v>190.08384691994294</c:v>
                </c:pt>
                <c:pt idx="1170">
                  <c:v>190.02716478358289</c:v>
                </c:pt>
                <c:pt idx="1171">
                  <c:v>189.94526831239241</c:v>
                </c:pt>
                <c:pt idx="1172">
                  <c:v>190.0044889974115</c:v>
                </c:pt>
                <c:pt idx="1173">
                  <c:v>190.05826786472088</c:v>
                </c:pt>
                <c:pt idx="1174">
                  <c:v>190.16073159924591</c:v>
                </c:pt>
                <c:pt idx="1175">
                  <c:v>189.88976994492421</c:v>
                </c:pt>
                <c:pt idx="1176">
                  <c:v>189.90584276927734</c:v>
                </c:pt>
                <c:pt idx="1177">
                  <c:v>190.05213493414362</c:v>
                </c:pt>
                <c:pt idx="1178">
                  <c:v>190.05120076538108</c:v>
                </c:pt>
                <c:pt idx="1179">
                  <c:v>190.0300164199345</c:v>
                </c:pt>
                <c:pt idx="1180">
                  <c:v>189.9282304953808</c:v>
                </c:pt>
                <c:pt idx="1181">
                  <c:v>189.87103128281808</c:v>
                </c:pt>
                <c:pt idx="1182">
                  <c:v>190.04969501722522</c:v>
                </c:pt>
                <c:pt idx="1183">
                  <c:v>189.74982698067089</c:v>
                </c:pt>
                <c:pt idx="1184">
                  <c:v>189.76768928608865</c:v>
                </c:pt>
                <c:pt idx="1185">
                  <c:v>189.73561594486173</c:v>
                </c:pt>
                <c:pt idx="1186">
                  <c:v>189.74541027871388</c:v>
                </c:pt>
                <c:pt idx="1187">
                  <c:v>189.73240612824503</c:v>
                </c:pt>
                <c:pt idx="1188">
                  <c:v>189.8137178133459</c:v>
                </c:pt>
                <c:pt idx="1189">
                  <c:v>189.75342488699874</c:v>
                </c:pt>
                <c:pt idx="1190">
                  <c:v>189.84188346632294</c:v>
                </c:pt>
                <c:pt idx="1191">
                  <c:v>190.01987748576855</c:v>
                </c:pt>
                <c:pt idx="1192">
                  <c:v>190.05224648537916</c:v>
                </c:pt>
                <c:pt idx="1193">
                  <c:v>189.99574030436182</c:v>
                </c:pt>
                <c:pt idx="1194">
                  <c:v>189.90853492477632</c:v>
                </c:pt>
                <c:pt idx="1195">
                  <c:v>190.6677830955206</c:v>
                </c:pt>
                <c:pt idx="1196">
                  <c:v>190.93132030332939</c:v>
                </c:pt>
                <c:pt idx="1197">
                  <c:v>191.0400982300302</c:v>
                </c:pt>
                <c:pt idx="1198">
                  <c:v>191.20628360442174</c:v>
                </c:pt>
                <c:pt idx="1199">
                  <c:v>191.44550712341049</c:v>
                </c:pt>
                <c:pt idx="1200">
                  <c:v>191.3007551033711</c:v>
                </c:pt>
                <c:pt idx="1201">
                  <c:v>191.2555895466102</c:v>
                </c:pt>
                <c:pt idx="1202">
                  <c:v>191.52770621461852</c:v>
                </c:pt>
                <c:pt idx="1203">
                  <c:v>191.5668539948214</c:v>
                </c:pt>
                <c:pt idx="1204">
                  <c:v>191.46545744786641</c:v>
                </c:pt>
                <c:pt idx="1205">
                  <c:v>191.35359378286051</c:v>
                </c:pt>
                <c:pt idx="1206">
                  <c:v>191.56881286072101</c:v>
                </c:pt>
                <c:pt idx="1207">
                  <c:v>191.62283942475455</c:v>
                </c:pt>
                <c:pt idx="1208">
                  <c:v>191.44364411924104</c:v>
                </c:pt>
                <c:pt idx="1209">
                  <c:v>191.549462629998</c:v>
                </c:pt>
                <c:pt idx="1210">
                  <c:v>191.53469378602739</c:v>
                </c:pt>
                <c:pt idx="1211">
                  <c:v>191.47742016190506</c:v>
                </c:pt>
                <c:pt idx="1212">
                  <c:v>191.44889379984738</c:v>
                </c:pt>
                <c:pt idx="1213">
                  <c:v>191.44785435094528</c:v>
                </c:pt>
                <c:pt idx="1214">
                  <c:v>191.3383847480286</c:v>
                </c:pt>
                <c:pt idx="1215">
                  <c:v>191.1562363300209</c:v>
                </c:pt>
                <c:pt idx="1216">
                  <c:v>191.21191545798033</c:v>
                </c:pt>
                <c:pt idx="1217">
                  <c:v>191.17075509181535</c:v>
                </c:pt>
                <c:pt idx="1218">
                  <c:v>191.06131319996297</c:v>
                </c:pt>
                <c:pt idx="1219">
                  <c:v>191.02700235444189</c:v>
                </c:pt>
                <c:pt idx="1220">
                  <c:v>190.86824845193934</c:v>
                </c:pt>
                <c:pt idx="1221">
                  <c:v>190.79031267875843</c:v>
                </c:pt>
                <c:pt idx="1222">
                  <c:v>190.71041872254989</c:v>
                </c:pt>
                <c:pt idx="1223">
                  <c:v>190.69384309258533</c:v>
                </c:pt>
                <c:pt idx="1224">
                  <c:v>190.76978391602384</c:v>
                </c:pt>
                <c:pt idx="1225">
                  <c:v>190.53512104205274</c:v>
                </c:pt>
                <c:pt idx="1226">
                  <c:v>190.47248749979875</c:v>
                </c:pt>
                <c:pt idx="1227">
                  <c:v>190.51057135292598</c:v>
                </c:pt>
                <c:pt idx="1228">
                  <c:v>190.43756395686052</c:v>
                </c:pt>
                <c:pt idx="1229">
                  <c:v>190.46240808986707</c:v>
                </c:pt>
                <c:pt idx="1230">
                  <c:v>190.2591545766542</c:v>
                </c:pt>
                <c:pt idx="1231">
                  <c:v>190.1370678220662</c:v>
                </c:pt>
                <c:pt idx="1232">
                  <c:v>190.06196646056509</c:v>
                </c:pt>
                <c:pt idx="1233">
                  <c:v>189.99039935932743</c:v>
                </c:pt>
                <c:pt idx="1234">
                  <c:v>189.98439284260462</c:v>
                </c:pt>
                <c:pt idx="1235">
                  <c:v>189.83650488206186</c:v>
                </c:pt>
                <c:pt idx="1236">
                  <c:v>189.84777659311209</c:v>
                </c:pt>
                <c:pt idx="1237">
                  <c:v>189.77539471884327</c:v>
                </c:pt>
                <c:pt idx="1238">
                  <c:v>189.75810326710098</c:v>
                </c:pt>
                <c:pt idx="1239">
                  <c:v>189.67147020760731</c:v>
                </c:pt>
                <c:pt idx="1240">
                  <c:v>189.59670468107331</c:v>
                </c:pt>
                <c:pt idx="1241">
                  <c:v>189.60239389189883</c:v>
                </c:pt>
                <c:pt idx="1242">
                  <c:v>189.60478980938134</c:v>
                </c:pt>
                <c:pt idx="1243">
                  <c:v>189.63672797638273</c:v>
                </c:pt>
                <c:pt idx="1244">
                  <c:v>189.60868124834536</c:v>
                </c:pt>
                <c:pt idx="1245">
                  <c:v>189.47991736053501</c:v>
                </c:pt>
                <c:pt idx="1246">
                  <c:v>189.38643682118246</c:v>
                </c:pt>
                <c:pt idx="1247">
                  <c:v>189.39281495403691</c:v>
                </c:pt>
                <c:pt idx="1248">
                  <c:v>189.48165686576496</c:v>
                </c:pt>
                <c:pt idx="1249">
                  <c:v>189.52395238703548</c:v>
                </c:pt>
                <c:pt idx="1250">
                  <c:v>189.3281272815282</c:v>
                </c:pt>
                <c:pt idx="1251">
                  <c:v>189.25338245551228</c:v>
                </c:pt>
                <c:pt idx="1252">
                  <c:v>189.08326878082326</c:v>
                </c:pt>
                <c:pt idx="1253">
                  <c:v>189.09315765810092</c:v>
                </c:pt>
                <c:pt idx="1254">
                  <c:v>189.00269608561294</c:v>
                </c:pt>
                <c:pt idx="1255">
                  <c:v>188.81622790037898</c:v>
                </c:pt>
                <c:pt idx="1256">
                  <c:v>188.77618215187312</c:v>
                </c:pt>
                <c:pt idx="1257">
                  <c:v>188.32794870289891</c:v>
                </c:pt>
                <c:pt idx="1258">
                  <c:v>188.29173399279412</c:v>
                </c:pt>
                <c:pt idx="1259">
                  <c:v>188.21811188477756</c:v>
                </c:pt>
                <c:pt idx="1260">
                  <c:v>188.01238957053059</c:v>
                </c:pt>
                <c:pt idx="1261">
                  <c:v>187.95923035533184</c:v>
                </c:pt>
                <c:pt idx="1262">
                  <c:v>187.88403404330865</c:v>
                </c:pt>
                <c:pt idx="1263">
                  <c:v>187.67284939038632</c:v>
                </c:pt>
                <c:pt idx="1264">
                  <c:v>187.46759358698728</c:v>
                </c:pt>
                <c:pt idx="1265">
                  <c:v>187.18980971022916</c:v>
                </c:pt>
                <c:pt idx="1266">
                  <c:v>187.15368130892972</c:v>
                </c:pt>
                <c:pt idx="1267">
                  <c:v>187.07566186552856</c:v>
                </c:pt>
                <c:pt idx="1268">
                  <c:v>186.93100935884931</c:v>
                </c:pt>
                <c:pt idx="1269">
                  <c:v>186.82718476189476</c:v>
                </c:pt>
                <c:pt idx="1270">
                  <c:v>186.6567456656868</c:v>
                </c:pt>
                <c:pt idx="1271">
                  <c:v>186.57140795823258</c:v>
                </c:pt>
                <c:pt idx="1272">
                  <c:v>186.4738988097605</c:v>
                </c:pt>
                <c:pt idx="1273">
                  <c:v>186.35625054915712</c:v>
                </c:pt>
                <c:pt idx="1274">
                  <c:v>186.41069599768909</c:v>
                </c:pt>
                <c:pt idx="1275">
                  <c:v>186.32192664916732</c:v>
                </c:pt>
                <c:pt idx="1276">
                  <c:v>186.32157886413637</c:v>
                </c:pt>
                <c:pt idx="1277">
                  <c:v>186.26392013911121</c:v>
                </c:pt>
                <c:pt idx="1278">
                  <c:v>186.17739817477775</c:v>
                </c:pt>
                <c:pt idx="1279">
                  <c:v>186.11095471276303</c:v>
                </c:pt>
                <c:pt idx="1280">
                  <c:v>185.98227499665495</c:v>
                </c:pt>
                <c:pt idx="1281">
                  <c:v>185.96999994691976</c:v>
                </c:pt>
                <c:pt idx="1282">
                  <c:v>185.93160905607556</c:v>
                </c:pt>
                <c:pt idx="1283">
                  <c:v>185.90720714211062</c:v>
                </c:pt>
                <c:pt idx="1284">
                  <c:v>185.88235227674332</c:v>
                </c:pt>
                <c:pt idx="1285">
                  <c:v>185.63824657664094</c:v>
                </c:pt>
                <c:pt idx="1286">
                  <c:v>185.59643965051799</c:v>
                </c:pt>
                <c:pt idx="1287">
                  <c:v>185.3326866123401</c:v>
                </c:pt>
                <c:pt idx="1288">
                  <c:v>185.23903812548014</c:v>
                </c:pt>
                <c:pt idx="1289">
                  <c:v>185.21458214027453</c:v>
                </c:pt>
                <c:pt idx="1290">
                  <c:v>185.07358513072526</c:v>
                </c:pt>
                <c:pt idx="1291">
                  <c:v>185.04665943931462</c:v>
                </c:pt>
                <c:pt idx="1292">
                  <c:v>184.98189212376269</c:v>
                </c:pt>
                <c:pt idx="1293">
                  <c:v>184.94998047230743</c:v>
                </c:pt>
                <c:pt idx="1294">
                  <c:v>184.96340034881126</c:v>
                </c:pt>
                <c:pt idx="1295">
                  <c:v>184.78356833890859</c:v>
                </c:pt>
                <c:pt idx="1296">
                  <c:v>184.7315139320522</c:v>
                </c:pt>
                <c:pt idx="1297">
                  <c:v>184.70066752438984</c:v>
                </c:pt>
                <c:pt idx="1298">
                  <c:v>184.66963621914272</c:v>
                </c:pt>
                <c:pt idx="1299">
                  <c:v>184.62216280045155</c:v>
                </c:pt>
                <c:pt idx="1300">
                  <c:v>184.46769505679151</c:v>
                </c:pt>
                <c:pt idx="1301">
                  <c:v>184.4118857268152</c:v>
                </c:pt>
                <c:pt idx="1302">
                  <c:v>184.39800306791213</c:v>
                </c:pt>
                <c:pt idx="1303">
                  <c:v>184.35842569641915</c:v>
                </c:pt>
                <c:pt idx="1304">
                  <c:v>184.28564330681118</c:v>
                </c:pt>
                <c:pt idx="1305">
                  <c:v>184.11529800286095</c:v>
                </c:pt>
                <c:pt idx="1306">
                  <c:v>184.08348455909916</c:v>
                </c:pt>
                <c:pt idx="1307">
                  <c:v>184.01584749962174</c:v>
                </c:pt>
                <c:pt idx="1308">
                  <c:v>183.94850388932792</c:v>
                </c:pt>
                <c:pt idx="1309">
                  <c:v>183.90457833753018</c:v>
                </c:pt>
                <c:pt idx="1310">
                  <c:v>183.79498929865949</c:v>
                </c:pt>
                <c:pt idx="1311">
                  <c:v>183.74582215421006</c:v>
                </c:pt>
                <c:pt idx="1312">
                  <c:v>183.6759985651282</c:v>
                </c:pt>
                <c:pt idx="1313">
                  <c:v>183.58771591425477</c:v>
                </c:pt>
                <c:pt idx="1314">
                  <c:v>183.42650253179951</c:v>
                </c:pt>
                <c:pt idx="1315">
                  <c:v>183.27973639913051</c:v>
                </c:pt>
                <c:pt idx="1316">
                  <c:v>183.26516972791188</c:v>
                </c:pt>
                <c:pt idx="1317">
                  <c:v>183.14098594138846</c:v>
                </c:pt>
                <c:pt idx="1318">
                  <c:v>183.00124210723797</c:v>
                </c:pt>
                <c:pt idx="1319">
                  <c:v>182.88544388168771</c:v>
                </c:pt>
                <c:pt idx="1320">
                  <c:v>182.68951057563913</c:v>
                </c:pt>
                <c:pt idx="1321">
                  <c:v>182.54447230650473</c:v>
                </c:pt>
                <c:pt idx="1322">
                  <c:v>182.01791928678523</c:v>
                </c:pt>
                <c:pt idx="1323">
                  <c:v>181.38903494665595</c:v>
                </c:pt>
                <c:pt idx="1324">
                  <c:v>181.31106393457134</c:v>
                </c:pt>
                <c:pt idx="1325">
                  <c:v>181.14948692052954</c:v>
                </c:pt>
                <c:pt idx="1326">
                  <c:v>181.05784863982075</c:v>
                </c:pt>
                <c:pt idx="1327">
                  <c:v>180.88602589420131</c:v>
                </c:pt>
                <c:pt idx="1328">
                  <c:v>180.93154463662643</c:v>
                </c:pt>
                <c:pt idx="1329">
                  <c:v>180.90774831260481</c:v>
                </c:pt>
                <c:pt idx="1330">
                  <c:v>180.71488329700011</c:v>
                </c:pt>
                <c:pt idx="1331">
                  <c:v>180.8059792670403</c:v>
                </c:pt>
                <c:pt idx="1332">
                  <c:v>180.67506005265699</c:v>
                </c:pt>
                <c:pt idx="1333">
                  <c:v>180.72403363250808</c:v>
                </c:pt>
                <c:pt idx="1334">
                  <c:v>180.67740562542735</c:v>
                </c:pt>
                <c:pt idx="1335">
                  <c:v>180.73195822046227</c:v>
                </c:pt>
                <c:pt idx="1336">
                  <c:v>180.73142784338739</c:v>
                </c:pt>
                <c:pt idx="1337">
                  <c:v>180.68094052354158</c:v>
                </c:pt>
                <c:pt idx="1338">
                  <c:v>180.55762151129258</c:v>
                </c:pt>
                <c:pt idx="1339">
                  <c:v>180.50564187120071</c:v>
                </c:pt>
                <c:pt idx="1340">
                  <c:v>180.49418150783251</c:v>
                </c:pt>
                <c:pt idx="1341">
                  <c:v>180.53799430359788</c:v>
                </c:pt>
                <c:pt idx="1342">
                  <c:v>180.48537574123085</c:v>
                </c:pt>
                <c:pt idx="1343">
                  <c:v>180.37146983869377</c:v>
                </c:pt>
                <c:pt idx="1344">
                  <c:v>180.32793743263292</c:v>
                </c:pt>
                <c:pt idx="1345">
                  <c:v>180.15888135724259</c:v>
                </c:pt>
                <c:pt idx="1346">
                  <c:v>180.13301876393683</c:v>
                </c:pt>
                <c:pt idx="1347">
                  <c:v>180.09589157926115</c:v>
                </c:pt>
                <c:pt idx="1348">
                  <c:v>180.04212519540266</c:v>
                </c:pt>
                <c:pt idx="1349">
                  <c:v>180.015713667493</c:v>
                </c:pt>
                <c:pt idx="1350">
                  <c:v>179.8744354815795</c:v>
                </c:pt>
                <c:pt idx="1351">
                  <c:v>179.81240302848477</c:v>
                </c:pt>
                <c:pt idx="1352">
                  <c:v>179.72120839905295</c:v>
                </c:pt>
                <c:pt idx="1353">
                  <c:v>179.73884494189102</c:v>
                </c:pt>
                <c:pt idx="1354">
                  <c:v>179.76733263139715</c:v>
                </c:pt>
                <c:pt idx="1355">
                  <c:v>179.64222621799814</c:v>
                </c:pt>
                <c:pt idx="1356">
                  <c:v>179.47989063806372</c:v>
                </c:pt>
                <c:pt idx="1357">
                  <c:v>179.49462617407167</c:v>
                </c:pt>
                <c:pt idx="1358">
                  <c:v>179.46899496784309</c:v>
                </c:pt>
                <c:pt idx="1359">
                  <c:v>179.44961976051835</c:v>
                </c:pt>
                <c:pt idx="1360">
                  <c:v>179.31167995679704</c:v>
                </c:pt>
                <c:pt idx="1361">
                  <c:v>179.24956525801539</c:v>
                </c:pt>
                <c:pt idx="1362">
                  <c:v>179.21725655631315</c:v>
                </c:pt>
                <c:pt idx="1363">
                  <c:v>179.23537091159392</c:v>
                </c:pt>
                <c:pt idx="1364">
                  <c:v>179.17060619093584</c:v>
                </c:pt>
                <c:pt idx="1365">
                  <c:v>178.97493334257803</c:v>
                </c:pt>
                <c:pt idx="1366">
                  <c:v>178.9481442699759</c:v>
                </c:pt>
                <c:pt idx="1367">
                  <c:v>178.94930277653216</c:v>
                </c:pt>
                <c:pt idx="1368">
                  <c:v>178.88906240209391</c:v>
                </c:pt>
                <c:pt idx="1369">
                  <c:v>178.87276725930519</c:v>
                </c:pt>
                <c:pt idx="1370">
                  <c:v>178.71900294746121</c:v>
                </c:pt>
                <c:pt idx="1371">
                  <c:v>178.68058522741777</c:v>
                </c:pt>
                <c:pt idx="1372">
                  <c:v>178.68102056055906</c:v>
                </c:pt>
                <c:pt idx="1373">
                  <c:v>178.72330473854129</c:v>
                </c:pt>
                <c:pt idx="1374">
                  <c:v>178.71792728024633</c:v>
                </c:pt>
                <c:pt idx="1375">
                  <c:v>178.58540739152275</c:v>
                </c:pt>
                <c:pt idx="1376">
                  <c:v>178.61763451240697</c:v>
                </c:pt>
                <c:pt idx="1377">
                  <c:v>178.56233790657251</c:v>
                </c:pt>
                <c:pt idx="1378">
                  <c:v>178.42955895094806</c:v>
                </c:pt>
                <c:pt idx="1379">
                  <c:v>178.37739932457336</c:v>
                </c:pt>
                <c:pt idx="1380">
                  <c:v>178.15330458160128</c:v>
                </c:pt>
                <c:pt idx="1381">
                  <c:v>178.46331634419144</c:v>
                </c:pt>
                <c:pt idx="1382">
                  <c:v>178.41403092450227</c:v>
                </c:pt>
                <c:pt idx="1383">
                  <c:v>178.3979198960262</c:v>
                </c:pt>
                <c:pt idx="1384">
                  <c:v>178.66399701546842</c:v>
                </c:pt>
                <c:pt idx="1385">
                  <c:v>178.4484419516933</c:v>
                </c:pt>
                <c:pt idx="1386">
                  <c:v>178.31182210135248</c:v>
                </c:pt>
                <c:pt idx="1387">
                  <c:v>178.39603860737662</c:v>
                </c:pt>
                <c:pt idx="1388">
                  <c:v>178.48007950735951</c:v>
                </c:pt>
                <c:pt idx="1389">
                  <c:v>178.458330150796</c:v>
                </c:pt>
                <c:pt idx="1390">
                  <c:v>178.32356991093721</c:v>
                </c:pt>
                <c:pt idx="1391">
                  <c:v>178.46273899250767</c:v>
                </c:pt>
                <c:pt idx="1392">
                  <c:v>178.50543676484142</c:v>
                </c:pt>
                <c:pt idx="1393">
                  <c:v>178.483542536551</c:v>
                </c:pt>
                <c:pt idx="1394">
                  <c:v>178.42149312475445</c:v>
                </c:pt>
                <c:pt idx="1395">
                  <c:v>178.24220245188698</c:v>
                </c:pt>
                <c:pt idx="1396">
                  <c:v>178.33956289341336</c:v>
                </c:pt>
                <c:pt idx="1397">
                  <c:v>178.43176208718594</c:v>
                </c:pt>
                <c:pt idx="1398">
                  <c:v>178.32198797126358</c:v>
                </c:pt>
                <c:pt idx="1399">
                  <c:v>178.17249325873954</c:v>
                </c:pt>
                <c:pt idx="1400">
                  <c:v>178.08136551638506</c:v>
                </c:pt>
                <c:pt idx="1401">
                  <c:v>178.07420631542607</c:v>
                </c:pt>
                <c:pt idx="1402">
                  <c:v>178.11062113403213</c:v>
                </c:pt>
                <c:pt idx="1403">
                  <c:v>178.07564176503595</c:v>
                </c:pt>
                <c:pt idx="1404">
                  <c:v>178.06433809690103</c:v>
                </c:pt>
                <c:pt idx="1405">
                  <c:v>177.96057337150117</c:v>
                </c:pt>
                <c:pt idx="1406">
                  <c:v>177.82419781318924</c:v>
                </c:pt>
                <c:pt idx="1407">
                  <c:v>177.8112848544194</c:v>
                </c:pt>
                <c:pt idx="1408">
                  <c:v>177.76550897711724</c:v>
                </c:pt>
                <c:pt idx="1409">
                  <c:v>177.71357658214214</c:v>
                </c:pt>
                <c:pt idx="1410">
                  <c:v>177.57613441461922</c:v>
                </c:pt>
                <c:pt idx="1411">
                  <c:v>177.61127315854068</c:v>
                </c:pt>
                <c:pt idx="1412">
                  <c:v>177.56750953027353</c:v>
                </c:pt>
                <c:pt idx="1413">
                  <c:v>177.8310401925803</c:v>
                </c:pt>
                <c:pt idx="1414">
                  <c:v>177.81873862767986</c:v>
                </c:pt>
                <c:pt idx="1415">
                  <c:v>177.63931225086677</c:v>
                </c:pt>
                <c:pt idx="1416">
                  <c:v>177.75700327193192</c:v>
                </c:pt>
                <c:pt idx="1417">
                  <c:v>177.93873313046902</c:v>
                </c:pt>
                <c:pt idx="1418">
                  <c:v>177.97693232941191</c:v>
                </c:pt>
                <c:pt idx="1419">
                  <c:v>177.94155185568738</c:v>
                </c:pt>
                <c:pt idx="1420">
                  <c:v>177.77417252709495</c:v>
                </c:pt>
                <c:pt idx="1421">
                  <c:v>177.7333709312023</c:v>
                </c:pt>
                <c:pt idx="1422">
                  <c:v>177.69188714992143</c:v>
                </c:pt>
                <c:pt idx="1423">
                  <c:v>177.65002015601866</c:v>
                </c:pt>
                <c:pt idx="1424">
                  <c:v>177.58806988259525</c:v>
                </c:pt>
                <c:pt idx="1425">
                  <c:v>177.49227352974151</c:v>
                </c:pt>
                <c:pt idx="1426">
                  <c:v>177.44556342707025</c:v>
                </c:pt>
                <c:pt idx="1427">
                  <c:v>177.39763218235055</c:v>
                </c:pt>
                <c:pt idx="1428">
                  <c:v>177.36615051663483</c:v>
                </c:pt>
                <c:pt idx="1429">
                  <c:v>177.37629051691508</c:v>
                </c:pt>
                <c:pt idx="1430">
                  <c:v>177.28593576773406</c:v>
                </c:pt>
                <c:pt idx="1431">
                  <c:v>177.20052789366974</c:v>
                </c:pt>
                <c:pt idx="1432">
                  <c:v>177.21870921541719</c:v>
                </c:pt>
                <c:pt idx="1433">
                  <c:v>177.17133907195119</c:v>
                </c:pt>
                <c:pt idx="1434">
                  <c:v>177.0835301225724</c:v>
                </c:pt>
                <c:pt idx="1435">
                  <c:v>176.90364826765816</c:v>
                </c:pt>
                <c:pt idx="1436">
                  <c:v>176.89376985926972</c:v>
                </c:pt>
                <c:pt idx="1437">
                  <c:v>177.00973682562133</c:v>
                </c:pt>
                <c:pt idx="1438">
                  <c:v>177.0267566933129</c:v>
                </c:pt>
                <c:pt idx="1439">
                  <c:v>177.0820976626614</c:v>
                </c:pt>
                <c:pt idx="1440">
                  <c:v>177.00458699763635</c:v>
                </c:pt>
                <c:pt idx="1441">
                  <c:v>176.89315542827686</c:v>
                </c:pt>
                <c:pt idx="1442">
                  <c:v>177.12116173226454</c:v>
                </c:pt>
                <c:pt idx="1443">
                  <c:v>177.08905385630868</c:v>
                </c:pt>
                <c:pt idx="1444">
                  <c:v>177.16229345061871</c:v>
                </c:pt>
                <c:pt idx="1445">
                  <c:v>177.04358423443767</c:v>
                </c:pt>
                <c:pt idx="1446">
                  <c:v>177.01897887370262</c:v>
                </c:pt>
                <c:pt idx="1447">
                  <c:v>176.96749000215669</c:v>
                </c:pt>
                <c:pt idx="1448">
                  <c:v>176.93090825110849</c:v>
                </c:pt>
                <c:pt idx="1449">
                  <c:v>176.94531271248283</c:v>
                </c:pt>
                <c:pt idx="1450">
                  <c:v>176.75529695397498</c:v>
                </c:pt>
                <c:pt idx="1451">
                  <c:v>176.79013587615927</c:v>
                </c:pt>
                <c:pt idx="1452">
                  <c:v>176.71578136047603</c:v>
                </c:pt>
                <c:pt idx="1453">
                  <c:v>176.69943771472072</c:v>
                </c:pt>
                <c:pt idx="1454">
                  <c:v>176.54811702892081</c:v>
                </c:pt>
                <c:pt idx="1455">
                  <c:v>176.43249973749508</c:v>
                </c:pt>
                <c:pt idx="1456">
                  <c:v>176.4553468241337</c:v>
                </c:pt>
                <c:pt idx="1457">
                  <c:v>176.62888456694859</c:v>
                </c:pt>
                <c:pt idx="1458">
                  <c:v>176.73719417679573</c:v>
                </c:pt>
                <c:pt idx="1459">
                  <c:v>176.75548392732478</c:v>
                </c:pt>
                <c:pt idx="1460">
                  <c:v>176.63867604938349</c:v>
                </c:pt>
                <c:pt idx="1461">
                  <c:v>176.68657386578687</c:v>
                </c:pt>
                <c:pt idx="1462">
                  <c:v>176.69234904874568</c:v>
                </c:pt>
                <c:pt idx="1463">
                  <c:v>176.76268471981581</c:v>
                </c:pt>
                <c:pt idx="1464">
                  <c:v>176.72512997211649</c:v>
                </c:pt>
                <c:pt idx="1465">
                  <c:v>176.53007340391645</c:v>
                </c:pt>
                <c:pt idx="1466">
                  <c:v>176.46029960237908</c:v>
                </c:pt>
                <c:pt idx="1467">
                  <c:v>176.4321557119973</c:v>
                </c:pt>
                <c:pt idx="1468">
                  <c:v>176.40069167096476</c:v>
                </c:pt>
                <c:pt idx="1469">
                  <c:v>176.35947086337106</c:v>
                </c:pt>
                <c:pt idx="1470">
                  <c:v>176.30097343096654</c:v>
                </c:pt>
                <c:pt idx="1471">
                  <c:v>176.27737299481916</c:v>
                </c:pt>
                <c:pt idx="1472">
                  <c:v>176.29312035800407</c:v>
                </c:pt>
                <c:pt idx="1473">
                  <c:v>176.25968882369762</c:v>
                </c:pt>
                <c:pt idx="1474">
                  <c:v>176.27885552196386</c:v>
                </c:pt>
                <c:pt idx="1475">
                  <c:v>176.1250565244932</c:v>
                </c:pt>
                <c:pt idx="1476">
                  <c:v>176.10944456283337</c:v>
                </c:pt>
                <c:pt idx="1477">
                  <c:v>176.10080804854053</c:v>
                </c:pt>
                <c:pt idx="1478">
                  <c:v>176.10448176671829</c:v>
                </c:pt>
                <c:pt idx="1479">
                  <c:v>176.14590064798537</c:v>
                </c:pt>
                <c:pt idx="1480">
                  <c:v>175.96171500544818</c:v>
                </c:pt>
                <c:pt idx="1481">
                  <c:v>175.95746640519155</c:v>
                </c:pt>
                <c:pt idx="1482">
                  <c:v>175.9257719149158</c:v>
                </c:pt>
                <c:pt idx="1483">
                  <c:v>175.82285885833403</c:v>
                </c:pt>
                <c:pt idx="1484">
                  <c:v>175.79236507017478</c:v>
                </c:pt>
                <c:pt idx="1485">
                  <c:v>175.71015692931076</c:v>
                </c:pt>
                <c:pt idx="1486">
                  <c:v>175.71196679001864</c:v>
                </c:pt>
                <c:pt idx="1487">
                  <c:v>175.66611488269348</c:v>
                </c:pt>
                <c:pt idx="1488">
                  <c:v>175.57894157662128</c:v>
                </c:pt>
                <c:pt idx="1489">
                  <c:v>175.49094654534392</c:v>
                </c:pt>
                <c:pt idx="1490">
                  <c:v>175.34520418816686</c:v>
                </c:pt>
                <c:pt idx="1491">
                  <c:v>175.27651011846092</c:v>
                </c:pt>
                <c:pt idx="1492">
                  <c:v>175.30073963578735</c:v>
                </c:pt>
                <c:pt idx="1493">
                  <c:v>175.25320090326545</c:v>
                </c:pt>
                <c:pt idx="1494">
                  <c:v>175.15882884226372</c:v>
                </c:pt>
                <c:pt idx="1495">
                  <c:v>175.04184920215704</c:v>
                </c:pt>
                <c:pt idx="1496">
                  <c:v>175.06014502690849</c:v>
                </c:pt>
                <c:pt idx="1497">
                  <c:v>174.97057154207278</c:v>
                </c:pt>
                <c:pt idx="1498">
                  <c:v>175.05892780105526</c:v>
                </c:pt>
                <c:pt idx="1499">
                  <c:v>174.98674532874193</c:v>
                </c:pt>
                <c:pt idx="1500">
                  <c:v>174.86721856738305</c:v>
                </c:pt>
                <c:pt idx="1501">
                  <c:v>174.85082786542131</c:v>
                </c:pt>
                <c:pt idx="1502">
                  <c:v>174.83045216300968</c:v>
                </c:pt>
                <c:pt idx="1503">
                  <c:v>174.81319848821059</c:v>
                </c:pt>
                <c:pt idx="1504">
                  <c:v>174.70168625007724</c:v>
                </c:pt>
                <c:pt idx="1505">
                  <c:v>174.54987639557845</c:v>
                </c:pt>
                <c:pt idx="1506">
                  <c:v>174.46367814212149</c:v>
                </c:pt>
                <c:pt idx="1507">
                  <c:v>174.34906543839438</c:v>
                </c:pt>
                <c:pt idx="1508">
                  <c:v>174.28080786749541</c:v>
                </c:pt>
                <c:pt idx="1509">
                  <c:v>174.23995252823292</c:v>
                </c:pt>
                <c:pt idx="1510">
                  <c:v>174.09804307426117</c:v>
                </c:pt>
                <c:pt idx="1511">
                  <c:v>174.02098189382963</c:v>
                </c:pt>
                <c:pt idx="1512">
                  <c:v>174.10067508339932</c:v>
                </c:pt>
                <c:pt idx="1513">
                  <c:v>173.9938252175416</c:v>
                </c:pt>
                <c:pt idx="1514">
                  <c:v>174.14959792707154</c:v>
                </c:pt>
                <c:pt idx="1515">
                  <c:v>174.08720867570867</c:v>
                </c:pt>
                <c:pt idx="1516">
                  <c:v>174.16076760465532</c:v>
                </c:pt>
                <c:pt idx="1517">
                  <c:v>174.09159318214628</c:v>
                </c:pt>
                <c:pt idx="1518">
                  <c:v>174.2007635825297</c:v>
                </c:pt>
                <c:pt idx="1519">
                  <c:v>174.30750406642258</c:v>
                </c:pt>
                <c:pt idx="1520">
                  <c:v>174.25580525427893</c:v>
                </c:pt>
                <c:pt idx="1521">
                  <c:v>174.62620269817194</c:v>
                </c:pt>
                <c:pt idx="1522">
                  <c:v>174.47655470316482</c:v>
                </c:pt>
                <c:pt idx="1523">
                  <c:v>174.35055109015303</c:v>
                </c:pt>
                <c:pt idx="1524">
                  <c:v>174.29432045188105</c:v>
                </c:pt>
                <c:pt idx="1525">
                  <c:v>174.12928231961223</c:v>
                </c:pt>
                <c:pt idx="1526">
                  <c:v>173.92927810620643</c:v>
                </c:pt>
                <c:pt idx="1527">
                  <c:v>173.92197667092617</c:v>
                </c:pt>
                <c:pt idx="1528">
                  <c:v>173.87329036762657</c:v>
                </c:pt>
                <c:pt idx="1529">
                  <c:v>173.86563740466394</c:v>
                </c:pt>
                <c:pt idx="1530">
                  <c:v>173.72460856676736</c:v>
                </c:pt>
                <c:pt idx="1531">
                  <c:v>173.6938910255034</c:v>
                </c:pt>
                <c:pt idx="1532">
                  <c:v>173.67107768684886</c:v>
                </c:pt>
                <c:pt idx="1533">
                  <c:v>173.62015389347258</c:v>
                </c:pt>
                <c:pt idx="1534">
                  <c:v>173.53971526514647</c:v>
                </c:pt>
                <c:pt idx="1535">
                  <c:v>173.43752644008646</c:v>
                </c:pt>
                <c:pt idx="1536">
                  <c:v>173.37228041234684</c:v>
                </c:pt>
                <c:pt idx="1537">
                  <c:v>173.4286456268878</c:v>
                </c:pt>
                <c:pt idx="1538">
                  <c:v>173.36580111750709</c:v>
                </c:pt>
                <c:pt idx="1539">
                  <c:v>173.39012712052246</c:v>
                </c:pt>
                <c:pt idx="1540">
                  <c:v>173.3574513997097</c:v>
                </c:pt>
                <c:pt idx="1541">
                  <c:v>173.35698099908373</c:v>
                </c:pt>
                <c:pt idx="1542">
                  <c:v>173.25991513873004</c:v>
                </c:pt>
                <c:pt idx="1543">
                  <c:v>173.29346109375288</c:v>
                </c:pt>
                <c:pt idx="1544">
                  <c:v>173.24762749487473</c:v>
                </c:pt>
                <c:pt idx="1545">
                  <c:v>173.09016963738779</c:v>
                </c:pt>
                <c:pt idx="1546">
                  <c:v>173.02495040772564</c:v>
                </c:pt>
                <c:pt idx="1547">
                  <c:v>172.90915748962055</c:v>
                </c:pt>
                <c:pt idx="1548">
                  <c:v>172.83890066841445</c:v>
                </c:pt>
                <c:pt idx="1549">
                  <c:v>172.76107709396501</c:v>
                </c:pt>
                <c:pt idx="1550">
                  <c:v>172.61820921694894</c:v>
                </c:pt>
                <c:pt idx="1551">
                  <c:v>172.5852536086237</c:v>
                </c:pt>
                <c:pt idx="1552">
                  <c:v>172.50945778319993</c:v>
                </c:pt>
                <c:pt idx="1553">
                  <c:v>172.499739540674</c:v>
                </c:pt>
                <c:pt idx="1554">
                  <c:v>172.44990484815389</c:v>
                </c:pt>
                <c:pt idx="1555">
                  <c:v>172.26221509985555</c:v>
                </c:pt>
                <c:pt idx="1556">
                  <c:v>172.28194906723223</c:v>
                </c:pt>
                <c:pt idx="1557">
                  <c:v>172.25079375981932</c:v>
                </c:pt>
                <c:pt idx="1558">
                  <c:v>172.16190063081848</c:v>
                </c:pt>
                <c:pt idx="1559">
                  <c:v>172.1254781145482</c:v>
                </c:pt>
                <c:pt idx="1560">
                  <c:v>171.99778584071527</c:v>
                </c:pt>
                <c:pt idx="1561">
                  <c:v>172.03193013020041</c:v>
                </c:pt>
                <c:pt idx="1562">
                  <c:v>171.93124296927132</c:v>
                </c:pt>
                <c:pt idx="1563">
                  <c:v>171.83854520836778</c:v>
                </c:pt>
                <c:pt idx="1564">
                  <c:v>171.80215907300334</c:v>
                </c:pt>
                <c:pt idx="1565">
                  <c:v>171.67848667575421</c:v>
                </c:pt>
                <c:pt idx="1566">
                  <c:v>171.52597163854659</c:v>
                </c:pt>
                <c:pt idx="1567">
                  <c:v>171.48195461356045</c:v>
                </c:pt>
                <c:pt idx="1568">
                  <c:v>171.43946767182345</c:v>
                </c:pt>
                <c:pt idx="1569">
                  <c:v>171.46264973022983</c:v>
                </c:pt>
                <c:pt idx="1570">
                  <c:v>171.36745775029621</c:v>
                </c:pt>
                <c:pt idx="1571">
                  <c:v>171.31952712368505</c:v>
                </c:pt>
                <c:pt idx="1572">
                  <c:v>171.19879266975289</c:v>
                </c:pt>
                <c:pt idx="1573">
                  <c:v>171.10019474871362</c:v>
                </c:pt>
                <c:pt idx="1574">
                  <c:v>170.93390925561732</c:v>
                </c:pt>
                <c:pt idx="1575">
                  <c:v>170.8072317259967</c:v>
                </c:pt>
                <c:pt idx="1576">
                  <c:v>170.56333135122674</c:v>
                </c:pt>
                <c:pt idx="1577">
                  <c:v>170.5350497265743</c:v>
                </c:pt>
                <c:pt idx="1578">
                  <c:v>170.49775402955066</c:v>
                </c:pt>
                <c:pt idx="1579">
                  <c:v>170.56074181895426</c:v>
                </c:pt>
                <c:pt idx="1580">
                  <c:v>170.41312799938714</c:v>
                </c:pt>
                <c:pt idx="1581">
                  <c:v>170.45977393004569</c:v>
                </c:pt>
                <c:pt idx="1582">
                  <c:v>170.40559948293512</c:v>
                </c:pt>
                <c:pt idx="1583">
                  <c:v>170.86011389079201</c:v>
                </c:pt>
                <c:pt idx="1584">
                  <c:v>170.92057315170089</c:v>
                </c:pt>
                <c:pt idx="1585">
                  <c:v>170.81807086523216</c:v>
                </c:pt>
                <c:pt idx="1586">
                  <c:v>171.07812332102114</c:v>
                </c:pt>
                <c:pt idx="1587">
                  <c:v>171.04437717548743</c:v>
                </c:pt>
                <c:pt idx="1588">
                  <c:v>171.21629864951683</c:v>
                </c:pt>
                <c:pt idx="1589">
                  <c:v>171.16897697926302</c:v>
                </c:pt>
                <c:pt idx="1590">
                  <c:v>170.99355297163606</c:v>
                </c:pt>
                <c:pt idx="1591">
                  <c:v>170.91757097951353</c:v>
                </c:pt>
                <c:pt idx="1592">
                  <c:v>170.95995366777592</c:v>
                </c:pt>
                <c:pt idx="1593">
                  <c:v>170.98755608857707</c:v>
                </c:pt>
                <c:pt idx="1594">
                  <c:v>170.93244789370692</c:v>
                </c:pt>
                <c:pt idx="1595">
                  <c:v>170.79770161723235</c:v>
                </c:pt>
                <c:pt idx="1596">
                  <c:v>170.75649165449295</c:v>
                </c:pt>
                <c:pt idx="1597">
                  <c:v>170.7528372665162</c:v>
                </c:pt>
                <c:pt idx="1598">
                  <c:v>170.72817926157106</c:v>
                </c:pt>
                <c:pt idx="1599">
                  <c:v>170.6843638458725</c:v>
                </c:pt>
                <c:pt idx="1600">
                  <c:v>170.58679062926234</c:v>
                </c:pt>
                <c:pt idx="1601">
                  <c:v>170.54740315526797</c:v>
                </c:pt>
                <c:pt idx="1602">
                  <c:v>170.51442544323262</c:v>
                </c:pt>
                <c:pt idx="1603">
                  <c:v>170.5114801166599</c:v>
                </c:pt>
                <c:pt idx="1604">
                  <c:v>170.45222713742484</c:v>
                </c:pt>
                <c:pt idx="1605">
                  <c:v>170.29827342692107</c:v>
                </c:pt>
                <c:pt idx="1606">
                  <c:v>170.2505418336462</c:v>
                </c:pt>
                <c:pt idx="1607">
                  <c:v>170.15612753290469</c:v>
                </c:pt>
                <c:pt idx="1608">
                  <c:v>170.12377062375472</c:v>
                </c:pt>
                <c:pt idx="1609">
                  <c:v>170.13827545351472</c:v>
                </c:pt>
                <c:pt idx="1610">
                  <c:v>170.04727929057478</c:v>
                </c:pt>
                <c:pt idx="1611">
                  <c:v>169.95416993472497</c:v>
                </c:pt>
                <c:pt idx="1612">
                  <c:v>169.8326914924487</c:v>
                </c:pt>
                <c:pt idx="1613">
                  <c:v>169.74313463919191</c:v>
                </c:pt>
                <c:pt idx="1614">
                  <c:v>169.66848954980387</c:v>
                </c:pt>
                <c:pt idx="1615">
                  <c:v>169.48156557364538</c:v>
                </c:pt>
                <c:pt idx="1616">
                  <c:v>169.37085764483984</c:v>
                </c:pt>
                <c:pt idx="1617">
                  <c:v>169.35950991793399</c:v>
                </c:pt>
                <c:pt idx="1618">
                  <c:v>169.32751104616733</c:v>
                </c:pt>
                <c:pt idx="1619">
                  <c:v>169.28522741074036</c:v>
                </c:pt>
                <c:pt idx="1620">
                  <c:v>169.2871505026261</c:v>
                </c:pt>
                <c:pt idx="1621">
                  <c:v>169.3107191182672</c:v>
                </c:pt>
                <c:pt idx="1622">
                  <c:v>169.24112675293398</c:v>
                </c:pt>
                <c:pt idx="1623">
                  <c:v>169.15456977536914</c:v>
                </c:pt>
                <c:pt idx="1624">
                  <c:v>169.12181402095311</c:v>
                </c:pt>
                <c:pt idx="1625">
                  <c:v>169.08346868748285</c:v>
                </c:pt>
                <c:pt idx="1626">
                  <c:v>169.03496563636554</c:v>
                </c:pt>
                <c:pt idx="1627">
                  <c:v>169.05962608932296</c:v>
                </c:pt>
                <c:pt idx="1628">
                  <c:v>169.07583387083781</c:v>
                </c:pt>
                <c:pt idx="1629">
                  <c:v>169.00586482506068</c:v>
                </c:pt>
                <c:pt idx="1630">
                  <c:v>168.85824679932006</c:v>
                </c:pt>
                <c:pt idx="1631">
                  <c:v>168.79959187901605</c:v>
                </c:pt>
                <c:pt idx="1632">
                  <c:v>168.76544124500958</c:v>
                </c:pt>
                <c:pt idx="1633">
                  <c:v>168.73571853544826</c:v>
                </c:pt>
                <c:pt idx="1634">
                  <c:v>168.65290086859332</c:v>
                </c:pt>
                <c:pt idx="1635">
                  <c:v>168.52511979894217</c:v>
                </c:pt>
                <c:pt idx="1636">
                  <c:v>168.54388488366158</c:v>
                </c:pt>
                <c:pt idx="1637">
                  <c:v>168.47428101680165</c:v>
                </c:pt>
                <c:pt idx="1638">
                  <c:v>168.43543872715045</c:v>
                </c:pt>
                <c:pt idx="1639">
                  <c:v>168.52142761787118</c:v>
                </c:pt>
                <c:pt idx="1640">
                  <c:v>168.30721328774962</c:v>
                </c:pt>
                <c:pt idx="1641">
                  <c:v>168.36306066955896</c:v>
                </c:pt>
                <c:pt idx="1642">
                  <c:v>168.46615065762137</c:v>
                </c:pt>
                <c:pt idx="1643">
                  <c:v>168.3192299730002</c:v>
                </c:pt>
                <c:pt idx="1644">
                  <c:v>168.312420050784</c:v>
                </c:pt>
                <c:pt idx="1645">
                  <c:v>168.27363083765897</c:v>
                </c:pt>
                <c:pt idx="1646">
                  <c:v>168.22508808567611</c:v>
                </c:pt>
                <c:pt idx="1647">
                  <c:v>168.81418470948722</c:v>
                </c:pt>
                <c:pt idx="1648">
                  <c:v>168.84042817052972</c:v>
                </c:pt>
                <c:pt idx="1649">
                  <c:v>168.83595749913525</c:v>
                </c:pt>
                <c:pt idx="1650">
                  <c:v>168.70386285352106</c:v>
                </c:pt>
                <c:pt idx="1651">
                  <c:v>168.69816183966478</c:v>
                </c:pt>
                <c:pt idx="1652">
                  <c:v>168.60204158925757</c:v>
                </c:pt>
                <c:pt idx="1653">
                  <c:v>168.57896014502916</c:v>
                </c:pt>
                <c:pt idx="1654">
                  <c:v>168.52761919342018</c:v>
                </c:pt>
                <c:pt idx="1655">
                  <c:v>168.37975549418653</c:v>
                </c:pt>
                <c:pt idx="1656">
                  <c:v>168.3966157245512</c:v>
                </c:pt>
                <c:pt idx="1657">
                  <c:v>168.2576203427638</c:v>
                </c:pt>
                <c:pt idx="1658">
                  <c:v>168.27274002716689</c:v>
                </c:pt>
                <c:pt idx="1659">
                  <c:v>168.20641331106893</c:v>
                </c:pt>
                <c:pt idx="1660">
                  <c:v>168.14826390459319</c:v>
                </c:pt>
                <c:pt idx="1661">
                  <c:v>168.05416529422186</c:v>
                </c:pt>
                <c:pt idx="1662">
                  <c:v>168.05276177987832</c:v>
                </c:pt>
                <c:pt idx="1663">
                  <c:v>168.00893540646868</c:v>
                </c:pt>
                <c:pt idx="1664">
                  <c:v>168.18803563915574</c:v>
                </c:pt>
                <c:pt idx="1665">
                  <c:v>168.17234462000982</c:v>
                </c:pt>
                <c:pt idx="1666">
                  <c:v>168.17013482997928</c:v>
                </c:pt>
                <c:pt idx="1667">
                  <c:v>168.16075532485445</c:v>
                </c:pt>
                <c:pt idx="1668">
                  <c:v>168.05131106695728</c:v>
                </c:pt>
                <c:pt idx="1669">
                  <c:v>168.00511961432346</c:v>
                </c:pt>
                <c:pt idx="1670">
                  <c:v>167.9435874327923</c:v>
                </c:pt>
                <c:pt idx="1671">
                  <c:v>168.04250902663108</c:v>
                </c:pt>
                <c:pt idx="1672">
                  <c:v>167.83422169905734</c:v>
                </c:pt>
                <c:pt idx="1673">
                  <c:v>167.81892895017816</c:v>
                </c:pt>
                <c:pt idx="1674">
                  <c:v>167.83167071582642</c:v>
                </c:pt>
                <c:pt idx="1675">
                  <c:v>167.71142453936014</c:v>
                </c:pt>
                <c:pt idx="1676">
                  <c:v>167.71860433941234</c:v>
                </c:pt>
                <c:pt idx="1677">
                  <c:v>167.63127555543252</c:v>
                </c:pt>
                <c:pt idx="1678">
                  <c:v>167.57827835620193</c:v>
                </c:pt>
                <c:pt idx="1679">
                  <c:v>167.54171038268711</c:v>
                </c:pt>
                <c:pt idx="1680">
                  <c:v>167.49511394298463</c:v>
                </c:pt>
                <c:pt idx="1681">
                  <c:v>167.4923469526826</c:v>
                </c:pt>
                <c:pt idx="1682">
                  <c:v>167.42625185555255</c:v>
                </c:pt>
                <c:pt idx="1683">
                  <c:v>167.33440233647502</c:v>
                </c:pt>
                <c:pt idx="1684">
                  <c:v>167.36871916855424</c:v>
                </c:pt>
                <c:pt idx="1685">
                  <c:v>167.25775720114311</c:v>
                </c:pt>
                <c:pt idx="1686">
                  <c:v>167.31305540220848</c:v>
                </c:pt>
                <c:pt idx="1687">
                  <c:v>167.3753625590671</c:v>
                </c:pt>
                <c:pt idx="1688">
                  <c:v>167.36068478790733</c:v>
                </c:pt>
                <c:pt idx="1689">
                  <c:v>167.3029529991073</c:v>
                </c:pt>
                <c:pt idx="1690">
                  <c:v>167.26175707536999</c:v>
                </c:pt>
                <c:pt idx="1691">
                  <c:v>167.162467037939</c:v>
                </c:pt>
                <c:pt idx="1692">
                  <c:v>167.12093801791644</c:v>
                </c:pt>
                <c:pt idx="1693">
                  <c:v>167.15295830221197</c:v>
                </c:pt>
                <c:pt idx="1694">
                  <c:v>167.26170798289792</c:v>
                </c:pt>
                <c:pt idx="1695">
                  <c:v>167.04812455268805</c:v>
                </c:pt>
                <c:pt idx="1696">
                  <c:v>167.1932533049943</c:v>
                </c:pt>
                <c:pt idx="1697">
                  <c:v>166.98398647908965</c:v>
                </c:pt>
                <c:pt idx="1698">
                  <c:v>166.93604092722333</c:v>
                </c:pt>
                <c:pt idx="1699">
                  <c:v>166.86195776773755</c:v>
                </c:pt>
                <c:pt idx="1700">
                  <c:v>166.80100864004436</c:v>
                </c:pt>
                <c:pt idx="1701">
                  <c:v>166.76025141892316</c:v>
                </c:pt>
                <c:pt idx="1702">
                  <c:v>166.7737003359473</c:v>
                </c:pt>
                <c:pt idx="1703">
                  <c:v>166.8338310123668</c:v>
                </c:pt>
                <c:pt idx="1704">
                  <c:v>166.88121927856054</c:v>
                </c:pt>
                <c:pt idx="1705">
                  <c:v>166.75002766720297</c:v>
                </c:pt>
                <c:pt idx="1706">
                  <c:v>166.8817429698893</c:v>
                </c:pt>
                <c:pt idx="1707">
                  <c:v>166.85358881574675</c:v>
                </c:pt>
                <c:pt idx="1708">
                  <c:v>167.06851901068839</c:v>
                </c:pt>
                <c:pt idx="1709">
                  <c:v>167.02782718931047</c:v>
                </c:pt>
                <c:pt idx="1710">
                  <c:v>166.90718580502664</c:v>
                </c:pt>
                <c:pt idx="1711">
                  <c:v>167.33979161456244</c:v>
                </c:pt>
                <c:pt idx="1712">
                  <c:v>167.32782434637235</c:v>
                </c:pt>
                <c:pt idx="1713">
                  <c:v>167.43631417856608</c:v>
                </c:pt>
                <c:pt idx="1714">
                  <c:v>167.61562703059298</c:v>
                </c:pt>
                <c:pt idx="1715">
                  <c:v>167.63903271436783</c:v>
                </c:pt>
                <c:pt idx="1716">
                  <c:v>167.898176741924</c:v>
                </c:pt>
                <c:pt idx="1717">
                  <c:v>168.03739817148104</c:v>
                </c:pt>
                <c:pt idx="1718">
                  <c:v>168.01092931189061</c:v>
                </c:pt>
                <c:pt idx="1719">
                  <c:v>167.8380186505467</c:v>
                </c:pt>
                <c:pt idx="1720">
                  <c:v>167.70892496166138</c:v>
                </c:pt>
                <c:pt idx="1721">
                  <c:v>167.66380500496899</c:v>
                </c:pt>
                <c:pt idx="1722">
                  <c:v>167.46172120774793</c:v>
                </c:pt>
                <c:pt idx="1723">
                  <c:v>167.51796647836588</c:v>
                </c:pt>
                <c:pt idx="1724">
                  <c:v>167.53538094596558</c:v>
                </c:pt>
                <c:pt idx="1725">
                  <c:v>167.31209631432969</c:v>
                </c:pt>
                <c:pt idx="1726">
                  <c:v>167.28607485207368</c:v>
                </c:pt>
                <c:pt idx="1727">
                  <c:v>167.21567133320985</c:v>
                </c:pt>
                <c:pt idx="1728">
                  <c:v>167.44816232199756</c:v>
                </c:pt>
                <c:pt idx="1729">
                  <c:v>167.34851830007213</c:v>
                </c:pt>
                <c:pt idx="1730">
                  <c:v>167.28296899754426</c:v>
                </c:pt>
                <c:pt idx="1731">
                  <c:v>167.30544049016581</c:v>
                </c:pt>
                <c:pt idx="1732">
                  <c:v>167.18440252989711</c:v>
                </c:pt>
                <c:pt idx="1733">
                  <c:v>167.19626806745725</c:v>
                </c:pt>
                <c:pt idx="1734">
                  <c:v>167.1930987983342</c:v>
                </c:pt>
                <c:pt idx="1735">
                  <c:v>167.09164973713649</c:v>
                </c:pt>
                <c:pt idx="1736">
                  <c:v>167.06113211100063</c:v>
                </c:pt>
                <c:pt idx="1737">
                  <c:v>167.06810975671368</c:v>
                </c:pt>
                <c:pt idx="1738">
                  <c:v>167.0367430672257</c:v>
                </c:pt>
                <c:pt idx="1739">
                  <c:v>167.1154023346393</c:v>
                </c:pt>
                <c:pt idx="1740">
                  <c:v>166.99821142973903</c:v>
                </c:pt>
                <c:pt idx="1741">
                  <c:v>166.9208393677161</c:v>
                </c:pt>
                <c:pt idx="1742">
                  <c:v>166.73306125661128</c:v>
                </c:pt>
                <c:pt idx="1743">
                  <c:v>166.67438271836858</c:v>
                </c:pt>
                <c:pt idx="1744">
                  <c:v>166.56065346886069</c:v>
                </c:pt>
                <c:pt idx="1745">
                  <c:v>166.47099133307256</c:v>
                </c:pt>
                <c:pt idx="1746">
                  <c:v>166.48554927576086</c:v>
                </c:pt>
                <c:pt idx="1747">
                  <c:v>166.45877534468966</c:v>
                </c:pt>
                <c:pt idx="1748">
                  <c:v>166.40680967669371</c:v>
                </c:pt>
                <c:pt idx="1749">
                  <c:v>166.46044782394608</c:v>
                </c:pt>
                <c:pt idx="1750">
                  <c:v>166.35695625241314</c:v>
                </c:pt>
                <c:pt idx="1751">
                  <c:v>166.35864533642004</c:v>
                </c:pt>
                <c:pt idx="1752">
                  <c:v>166.38713436178358</c:v>
                </c:pt>
                <c:pt idx="1753">
                  <c:v>166.31470868489612</c:v>
                </c:pt>
                <c:pt idx="1754">
                  <c:v>166.31819039119168</c:v>
                </c:pt>
                <c:pt idx="1755">
                  <c:v>166.1897702846164</c:v>
                </c:pt>
                <c:pt idx="1756">
                  <c:v>166.01862261981501</c:v>
                </c:pt>
                <c:pt idx="1757">
                  <c:v>166.10508109596651</c:v>
                </c:pt>
                <c:pt idx="1758">
                  <c:v>166.15987195590839</c:v>
                </c:pt>
                <c:pt idx="1759">
                  <c:v>166.08444738818798</c:v>
                </c:pt>
                <c:pt idx="1760">
                  <c:v>165.97473720074362</c:v>
                </c:pt>
                <c:pt idx="1761">
                  <c:v>165.94247087735675</c:v>
                </c:pt>
                <c:pt idx="1762">
                  <c:v>165.80904028476601</c:v>
                </c:pt>
                <c:pt idx="1763">
                  <c:v>165.86152686404941</c:v>
                </c:pt>
                <c:pt idx="1764">
                  <c:v>165.94159278641015</c:v>
                </c:pt>
                <c:pt idx="1765">
                  <c:v>165.86411456406842</c:v>
                </c:pt>
                <c:pt idx="1766">
                  <c:v>165.81540005612311</c:v>
                </c:pt>
                <c:pt idx="1767">
                  <c:v>165.6957728712807</c:v>
                </c:pt>
                <c:pt idx="1768">
                  <c:v>165.59567583835687</c:v>
                </c:pt>
                <c:pt idx="1769">
                  <c:v>165.51799753897714</c:v>
                </c:pt>
                <c:pt idx="1770">
                  <c:v>165.34988756324142</c:v>
                </c:pt>
                <c:pt idx="1771">
                  <c:v>165.22706828065466</c:v>
                </c:pt>
                <c:pt idx="1772">
                  <c:v>165.31116025089977</c:v>
                </c:pt>
                <c:pt idx="1773">
                  <c:v>165.16787457838507</c:v>
                </c:pt>
                <c:pt idx="1774">
                  <c:v>165.12221397916159</c:v>
                </c:pt>
                <c:pt idx="1775">
                  <c:v>165.12447201446798</c:v>
                </c:pt>
                <c:pt idx="1776">
                  <c:v>165.00267748848657</c:v>
                </c:pt>
                <c:pt idx="1777">
                  <c:v>165.15152011002041</c:v>
                </c:pt>
                <c:pt idx="1778">
                  <c:v>165.49360023666131</c:v>
                </c:pt>
                <c:pt idx="1779">
                  <c:v>165.49259206657862</c:v>
                </c:pt>
                <c:pt idx="1780">
                  <c:v>165.43796133017142</c:v>
                </c:pt>
                <c:pt idx="1781">
                  <c:v>165.36381541095923</c:v>
                </c:pt>
                <c:pt idx="1782">
                  <c:v>165.46273419300891</c:v>
                </c:pt>
                <c:pt idx="1783">
                  <c:v>165.49886332014472</c:v>
                </c:pt>
                <c:pt idx="1784">
                  <c:v>165.61963791280999</c:v>
                </c:pt>
                <c:pt idx="1785">
                  <c:v>165.51545900956469</c:v>
                </c:pt>
                <c:pt idx="1786">
                  <c:v>165.59878189369428</c:v>
                </c:pt>
                <c:pt idx="1787">
                  <c:v>166.04657120551079</c:v>
                </c:pt>
                <c:pt idx="1788">
                  <c:v>166.08354418228612</c:v>
                </c:pt>
                <c:pt idx="1789">
                  <c:v>166.46205735932372</c:v>
                </c:pt>
                <c:pt idx="1790">
                  <c:v>166.48370130465131</c:v>
                </c:pt>
                <c:pt idx="1791">
                  <c:v>166.60495262536651</c:v>
                </c:pt>
                <c:pt idx="1792">
                  <c:v>166.72401486950073</c:v>
                </c:pt>
                <c:pt idx="1793">
                  <c:v>166.67095370379948</c:v>
                </c:pt>
                <c:pt idx="1794">
                  <c:v>166.71063057069867</c:v>
                </c:pt>
                <c:pt idx="1795">
                  <c:v>166.63131970049898</c:v>
                </c:pt>
                <c:pt idx="1796">
                  <c:v>166.7998720837866</c:v>
                </c:pt>
                <c:pt idx="1797">
                  <c:v>166.76917804106824</c:v>
                </c:pt>
                <c:pt idx="1798">
                  <c:v>166.67782079481375</c:v>
                </c:pt>
                <c:pt idx="1799">
                  <c:v>166.7142532178101</c:v>
                </c:pt>
                <c:pt idx="1800">
                  <c:v>166.75045603985546</c:v>
                </c:pt>
                <c:pt idx="1801">
                  <c:v>166.70687996844973</c:v>
                </c:pt>
                <c:pt idx="1802">
                  <c:v>166.76789376603782</c:v>
                </c:pt>
                <c:pt idx="1803">
                  <c:v>166.81124312024028</c:v>
                </c:pt>
                <c:pt idx="1804">
                  <c:v>166.77549455559571</c:v>
                </c:pt>
                <c:pt idx="1805">
                  <c:v>166.67442184110942</c:v>
                </c:pt>
                <c:pt idx="1806">
                  <c:v>166.69494652037872</c:v>
                </c:pt>
                <c:pt idx="1807">
                  <c:v>166.59380271239678</c:v>
                </c:pt>
                <c:pt idx="1808">
                  <c:v>166.55373212434333</c:v>
                </c:pt>
                <c:pt idx="1809">
                  <c:v>166.51373173589846</c:v>
                </c:pt>
                <c:pt idx="1810">
                  <c:v>166.35476353235043</c:v>
                </c:pt>
                <c:pt idx="1811">
                  <c:v>166.45650280788124</c:v>
                </c:pt>
                <c:pt idx="1812">
                  <c:v>166.42532689774578</c:v>
                </c:pt>
                <c:pt idx="1813">
                  <c:v>166.56954214726468</c:v>
                </c:pt>
                <c:pt idx="1814">
                  <c:v>166.58293370231561</c:v>
                </c:pt>
                <c:pt idx="1815">
                  <c:v>166.50071630196405</c:v>
                </c:pt>
                <c:pt idx="1816">
                  <c:v>166.37287579760303</c:v>
                </c:pt>
                <c:pt idx="1817">
                  <c:v>166.4535213851469</c:v>
                </c:pt>
                <c:pt idx="1818">
                  <c:v>166.4603434548583</c:v>
                </c:pt>
                <c:pt idx="1819">
                  <c:v>166.39814941566286</c:v>
                </c:pt>
                <c:pt idx="1820">
                  <c:v>166.2486592317031</c:v>
                </c:pt>
                <c:pt idx="1821">
                  <c:v>166.21711419202538</c:v>
                </c:pt>
                <c:pt idx="1822">
                  <c:v>166.25909371245086</c:v>
                </c:pt>
                <c:pt idx="1823">
                  <c:v>166.37844026396365</c:v>
                </c:pt>
                <c:pt idx="1824">
                  <c:v>166.36239911133521</c:v>
                </c:pt>
                <c:pt idx="1825">
                  <c:v>166.23797342810695</c:v>
                </c:pt>
                <c:pt idx="1826">
                  <c:v>166.51095445178393</c:v>
                </c:pt>
                <c:pt idx="1827">
                  <c:v>166.3857890282778</c:v>
                </c:pt>
                <c:pt idx="1828">
                  <c:v>166.34250857287716</c:v>
                </c:pt>
                <c:pt idx="1829">
                  <c:v>166.47804680979175</c:v>
                </c:pt>
                <c:pt idx="1830">
                  <c:v>166.29000240661799</c:v>
                </c:pt>
                <c:pt idx="1831">
                  <c:v>166.29820434437514</c:v>
                </c:pt>
                <c:pt idx="1832">
                  <c:v>166.45768304441509</c:v>
                </c:pt>
                <c:pt idx="1833">
                  <c:v>166.38854237381466</c:v>
                </c:pt>
                <c:pt idx="1834">
                  <c:v>166.34733283359122</c:v>
                </c:pt>
                <c:pt idx="1835">
                  <c:v>166.25501529668276</c:v>
                </c:pt>
                <c:pt idx="1836">
                  <c:v>166.09719219300672</c:v>
                </c:pt>
                <c:pt idx="1837">
                  <c:v>166.01807546966873</c:v>
                </c:pt>
                <c:pt idx="1838">
                  <c:v>166.03966226750134</c:v>
                </c:pt>
                <c:pt idx="1839">
                  <c:v>166.00863283356313</c:v>
                </c:pt>
                <c:pt idx="1840">
                  <c:v>165.56509628870012</c:v>
                </c:pt>
                <c:pt idx="1841">
                  <c:v>165.60237357514904</c:v>
                </c:pt>
                <c:pt idx="1842">
                  <c:v>165.64685558537141</c:v>
                </c:pt>
                <c:pt idx="1843">
                  <c:v>165.17253631161159</c:v>
                </c:pt>
                <c:pt idx="1844">
                  <c:v>164.99473900917562</c:v>
                </c:pt>
                <c:pt idx="1845">
                  <c:v>164.8225204287813</c:v>
                </c:pt>
                <c:pt idx="1846">
                  <c:v>164.77441427531144</c:v>
                </c:pt>
                <c:pt idx="1847">
                  <c:v>164.67454774457892</c:v>
                </c:pt>
                <c:pt idx="1848">
                  <c:v>164.48287801806637</c:v>
                </c:pt>
                <c:pt idx="1849">
                  <c:v>164.30188113796726</c:v>
                </c:pt>
                <c:pt idx="1850">
                  <c:v>164.17906817749193</c:v>
                </c:pt>
                <c:pt idx="1851">
                  <c:v>164.06697692872655</c:v>
                </c:pt>
                <c:pt idx="1852">
                  <c:v>163.96768366443482</c:v>
                </c:pt>
                <c:pt idx="1853">
                  <c:v>163.81320084197989</c:v>
                </c:pt>
                <c:pt idx="1854">
                  <c:v>163.63474113513215</c:v>
                </c:pt>
                <c:pt idx="1855">
                  <c:v>163.4729269686955</c:v>
                </c:pt>
                <c:pt idx="1856">
                  <c:v>163.40476454619795</c:v>
                </c:pt>
                <c:pt idx="1857">
                  <c:v>163.32951222073967</c:v>
                </c:pt>
                <c:pt idx="1858">
                  <c:v>163.31639336697182</c:v>
                </c:pt>
                <c:pt idx="1859">
                  <c:v>163.26464737822522</c:v>
                </c:pt>
                <c:pt idx="1860">
                  <c:v>163.06494907550163</c:v>
                </c:pt>
                <c:pt idx="1861">
                  <c:v>163.00040608224347</c:v>
                </c:pt>
                <c:pt idx="1862">
                  <c:v>162.93811329212215</c:v>
                </c:pt>
                <c:pt idx="1863">
                  <c:v>162.97311526118176</c:v>
                </c:pt>
                <c:pt idx="1864">
                  <c:v>162.94483595752962</c:v>
                </c:pt>
                <c:pt idx="1865">
                  <c:v>162.89019347707634</c:v>
                </c:pt>
                <c:pt idx="1866">
                  <c:v>162.97219199746294</c:v>
                </c:pt>
                <c:pt idx="1867">
                  <c:v>162.9481233765087</c:v>
                </c:pt>
                <c:pt idx="1868">
                  <c:v>162.77703383153778</c:v>
                </c:pt>
                <c:pt idx="1869">
                  <c:v>162.79623863814737</c:v>
                </c:pt>
                <c:pt idx="1870">
                  <c:v>162.50184741497208</c:v>
                </c:pt>
                <c:pt idx="1871">
                  <c:v>162.33195193059549</c:v>
                </c:pt>
                <c:pt idx="1872">
                  <c:v>162.28341307145593</c:v>
                </c:pt>
                <c:pt idx="1873">
                  <c:v>162.16768655403402</c:v>
                </c:pt>
                <c:pt idx="1874">
                  <c:v>162.06094232142399</c:v>
                </c:pt>
                <c:pt idx="1875">
                  <c:v>162.03538563895825</c:v>
                </c:pt>
                <c:pt idx="1876">
                  <c:v>161.95101557258528</c:v>
                </c:pt>
                <c:pt idx="1877">
                  <c:v>162.00294963504683</c:v>
                </c:pt>
                <c:pt idx="1878">
                  <c:v>161.93647255239637</c:v>
                </c:pt>
                <c:pt idx="1879">
                  <c:v>161.83315583633288</c:v>
                </c:pt>
                <c:pt idx="1880">
                  <c:v>161.77154178931076</c:v>
                </c:pt>
                <c:pt idx="1881">
                  <c:v>161.72813435576055</c:v>
                </c:pt>
                <c:pt idx="1882">
                  <c:v>161.67578602927429</c:v>
                </c:pt>
                <c:pt idx="1883">
                  <c:v>161.76227427343036</c:v>
                </c:pt>
                <c:pt idx="1884">
                  <c:v>161.66497546021347</c:v>
                </c:pt>
                <c:pt idx="1885">
                  <c:v>161.56162448497361</c:v>
                </c:pt>
                <c:pt idx="1886">
                  <c:v>161.49933777120577</c:v>
                </c:pt>
                <c:pt idx="1887">
                  <c:v>161.48289949705162</c:v>
                </c:pt>
                <c:pt idx="1888">
                  <c:v>161.47048290030773</c:v>
                </c:pt>
                <c:pt idx="1889">
                  <c:v>161.36199492632068</c:v>
                </c:pt>
                <c:pt idx="1890">
                  <c:v>161.21700561352273</c:v>
                </c:pt>
                <c:pt idx="1891">
                  <c:v>161.045096795029</c:v>
                </c:pt>
                <c:pt idx="1892">
                  <c:v>161.08271474331903</c:v>
                </c:pt>
                <c:pt idx="1893">
                  <c:v>160.99030996378153</c:v>
                </c:pt>
                <c:pt idx="1894">
                  <c:v>160.90512795046462</c:v>
                </c:pt>
                <c:pt idx="1895">
                  <c:v>160.76124573593847</c:v>
                </c:pt>
                <c:pt idx="1896">
                  <c:v>160.78330362199532</c:v>
                </c:pt>
                <c:pt idx="1897">
                  <c:v>160.76837511317041</c:v>
                </c:pt>
                <c:pt idx="1898">
                  <c:v>160.67918637309791</c:v>
                </c:pt>
                <c:pt idx="1899">
                  <c:v>160.59494185118336</c:v>
                </c:pt>
                <c:pt idx="1900">
                  <c:v>160.50357695162424</c:v>
                </c:pt>
                <c:pt idx="1901">
                  <c:v>160.60420599032994</c:v>
                </c:pt>
                <c:pt idx="1902">
                  <c:v>160.62256886977283</c:v>
                </c:pt>
                <c:pt idx="1903">
                  <c:v>160.39181902012564</c:v>
                </c:pt>
                <c:pt idx="1904">
                  <c:v>160.51254741816169</c:v>
                </c:pt>
                <c:pt idx="1905">
                  <c:v>160.43114323383173</c:v>
                </c:pt>
                <c:pt idx="1906">
                  <c:v>160.77892096786627</c:v>
                </c:pt>
                <c:pt idx="1907">
                  <c:v>160.92986108406441</c:v>
                </c:pt>
                <c:pt idx="1908">
                  <c:v>159.84143562067089</c:v>
                </c:pt>
                <c:pt idx="1909">
                  <c:v>159.97590911445428</c:v>
                </c:pt>
                <c:pt idx="1910">
                  <c:v>159.70478007005866</c:v>
                </c:pt>
                <c:pt idx="1911">
                  <c:v>159.82312703690141</c:v>
                </c:pt>
                <c:pt idx="1912">
                  <c:v>160.27530837142072</c:v>
                </c:pt>
                <c:pt idx="1913">
                  <c:v>160.05228149517694</c:v>
                </c:pt>
                <c:pt idx="1914">
                  <c:v>160.12774546207672</c:v>
                </c:pt>
                <c:pt idx="1915">
                  <c:v>160.01080992834557</c:v>
                </c:pt>
                <c:pt idx="1916">
                  <c:v>159.97500408029714</c:v>
                </c:pt>
                <c:pt idx="1917">
                  <c:v>159.94458130622817</c:v>
                </c:pt>
                <c:pt idx="1918">
                  <c:v>160.00531877010425</c:v>
                </c:pt>
                <c:pt idx="1919">
                  <c:v>160.13571781947437</c:v>
                </c:pt>
                <c:pt idx="1920">
                  <c:v>160.03230266057017</c:v>
                </c:pt>
                <c:pt idx="1921">
                  <c:v>160.12771946406849</c:v>
                </c:pt>
                <c:pt idx="1922">
                  <c:v>160.23297684977058</c:v>
                </c:pt>
                <c:pt idx="1923">
                  <c:v>160.19619316511745</c:v>
                </c:pt>
                <c:pt idx="1924">
                  <c:v>160.05319528371743</c:v>
                </c:pt>
                <c:pt idx="1925">
                  <c:v>159.93476312225638</c:v>
                </c:pt>
                <c:pt idx="1926">
                  <c:v>159.97584714358661</c:v>
                </c:pt>
                <c:pt idx="1927">
                  <c:v>159.94987267674378</c:v>
                </c:pt>
                <c:pt idx="1928">
                  <c:v>159.96783979211335</c:v>
                </c:pt>
                <c:pt idx="1929">
                  <c:v>159.94081237220007</c:v>
                </c:pt>
                <c:pt idx="1930">
                  <c:v>159.81568373948772</c:v>
                </c:pt>
                <c:pt idx="1931">
                  <c:v>159.82498305072295</c:v>
                </c:pt>
                <c:pt idx="1932">
                  <c:v>159.84084737856031</c:v>
                </c:pt>
                <c:pt idx="1933">
                  <c:v>159.82308539541449</c:v>
                </c:pt>
                <c:pt idx="1934">
                  <c:v>159.60135462230537</c:v>
                </c:pt>
                <c:pt idx="1935">
                  <c:v>159.50976758112068</c:v>
                </c:pt>
                <c:pt idx="1936">
                  <c:v>159.58442985053426</c:v>
                </c:pt>
                <c:pt idx="1937">
                  <c:v>159.58182684831326</c:v>
                </c:pt>
                <c:pt idx="1938">
                  <c:v>159.64417512196886</c:v>
                </c:pt>
                <c:pt idx="1939">
                  <c:v>159.65202674666091</c:v>
                </c:pt>
                <c:pt idx="1940">
                  <c:v>159.69159063102271</c:v>
                </c:pt>
                <c:pt idx="1941">
                  <c:v>159.72871104667595</c:v>
                </c:pt>
                <c:pt idx="1942">
                  <c:v>159.77493759151565</c:v>
                </c:pt>
                <c:pt idx="1943">
                  <c:v>159.7900119387192</c:v>
                </c:pt>
                <c:pt idx="1944">
                  <c:v>159.6964391821179</c:v>
                </c:pt>
                <c:pt idx="1945">
                  <c:v>159.64898667292658</c:v>
                </c:pt>
                <c:pt idx="1946">
                  <c:v>159.73760940087632</c:v>
                </c:pt>
                <c:pt idx="1947">
                  <c:v>159.61080418977448</c:v>
                </c:pt>
                <c:pt idx="1948">
                  <c:v>159.49106960268443</c:v>
                </c:pt>
                <c:pt idx="1949">
                  <c:v>159.52728734817248</c:v>
                </c:pt>
                <c:pt idx="1950">
                  <c:v>159.37836504226269</c:v>
                </c:pt>
                <c:pt idx="1951">
                  <c:v>159.38449177849409</c:v>
                </c:pt>
                <c:pt idx="1952">
                  <c:v>159.33752486839154</c:v>
                </c:pt>
                <c:pt idx="1953">
                  <c:v>159.2845186479353</c:v>
                </c:pt>
                <c:pt idx="1954">
                  <c:v>159.49087744280038</c:v>
                </c:pt>
                <c:pt idx="1955">
                  <c:v>159.3684526705475</c:v>
                </c:pt>
                <c:pt idx="1956">
                  <c:v>159.31253527998877</c:v>
                </c:pt>
                <c:pt idx="1957">
                  <c:v>159.43953599931672</c:v>
                </c:pt>
                <c:pt idx="1958">
                  <c:v>159.54160878421914</c:v>
                </c:pt>
                <c:pt idx="1959">
                  <c:v>159.44301379374397</c:v>
                </c:pt>
                <c:pt idx="1960">
                  <c:v>159.41069046282661</c:v>
                </c:pt>
                <c:pt idx="1961">
                  <c:v>159.3813367657163</c:v>
                </c:pt>
                <c:pt idx="1962">
                  <c:v>159.27322730895528</c:v>
                </c:pt>
                <c:pt idx="1963">
                  <c:v>159.36394158572716</c:v>
                </c:pt>
                <c:pt idx="1964">
                  <c:v>159.27360244169392</c:v>
                </c:pt>
                <c:pt idx="1965">
                  <c:v>159.23625466189625</c:v>
                </c:pt>
                <c:pt idx="1966">
                  <c:v>159.33073472374579</c:v>
                </c:pt>
                <c:pt idx="1967">
                  <c:v>159.20238211348894</c:v>
                </c:pt>
                <c:pt idx="1968">
                  <c:v>159.19005229880955</c:v>
                </c:pt>
                <c:pt idx="1969">
                  <c:v>159.14155095464699</c:v>
                </c:pt>
                <c:pt idx="1970">
                  <c:v>159.21648336020539</c:v>
                </c:pt>
                <c:pt idx="1971">
                  <c:v>159.18850185300201</c:v>
                </c:pt>
                <c:pt idx="1972">
                  <c:v>159.1384698345324</c:v>
                </c:pt>
                <c:pt idx="1973">
                  <c:v>159.15470206237404</c:v>
                </c:pt>
                <c:pt idx="1974">
                  <c:v>159.24985209628801</c:v>
                </c:pt>
                <c:pt idx="1975">
                  <c:v>159.21290469096684</c:v>
                </c:pt>
                <c:pt idx="1976">
                  <c:v>159.23471796879539</c:v>
                </c:pt>
                <c:pt idx="1977">
                  <c:v>159.39930612185131</c:v>
                </c:pt>
                <c:pt idx="1978">
                  <c:v>159.38966604579468</c:v>
                </c:pt>
                <c:pt idx="1979">
                  <c:v>159.59166459262016</c:v>
                </c:pt>
                <c:pt idx="1980">
                  <c:v>159.60492091876225</c:v>
                </c:pt>
                <c:pt idx="1981">
                  <c:v>159.56722084034581</c:v>
                </c:pt>
                <c:pt idx="1982">
                  <c:v>159.70542346194608</c:v>
                </c:pt>
                <c:pt idx="1983">
                  <c:v>159.84966163915496</c:v>
                </c:pt>
                <c:pt idx="1984">
                  <c:v>160.03537555587545</c:v>
                </c:pt>
                <c:pt idx="1985">
                  <c:v>160.36574694522452</c:v>
                </c:pt>
                <c:pt idx="1986">
                  <c:v>160.51146418747217</c:v>
                </c:pt>
                <c:pt idx="1987">
                  <c:v>160.5852977897211</c:v>
                </c:pt>
                <c:pt idx="1988">
                  <c:v>160.41824962858689</c:v>
                </c:pt>
                <c:pt idx="1989">
                  <c:v>160.39757298479194</c:v>
                </c:pt>
                <c:pt idx="1990">
                  <c:v>160.39684473656925</c:v>
                </c:pt>
                <c:pt idx="1991">
                  <c:v>160.60222488958107</c:v>
                </c:pt>
                <c:pt idx="1992">
                  <c:v>160.62893166807217</c:v>
                </c:pt>
                <c:pt idx="1993">
                  <c:v>160.72310294706691</c:v>
                </c:pt>
                <c:pt idx="1994">
                  <c:v>160.6930899513988</c:v>
                </c:pt>
                <c:pt idx="1995">
                  <c:v>160.48637007972658</c:v>
                </c:pt>
                <c:pt idx="1996">
                  <c:v>160.55995676430231</c:v>
                </c:pt>
                <c:pt idx="1997">
                  <c:v>160.60911648432327</c:v>
                </c:pt>
                <c:pt idx="1998">
                  <c:v>160.73062212993324</c:v>
                </c:pt>
                <c:pt idx="1999">
                  <c:v>160.75028112072391</c:v>
                </c:pt>
                <c:pt idx="2000">
                  <c:v>160.62038084701427</c:v>
                </c:pt>
                <c:pt idx="2001">
                  <c:v>160.62002464158465</c:v>
                </c:pt>
                <c:pt idx="2002">
                  <c:v>160.66233583491248</c:v>
                </c:pt>
                <c:pt idx="2003">
                  <c:v>160.70341644742973</c:v>
                </c:pt>
                <c:pt idx="2004">
                  <c:v>160.77060469336681</c:v>
                </c:pt>
                <c:pt idx="2005">
                  <c:v>160.71053031300744</c:v>
                </c:pt>
                <c:pt idx="2006">
                  <c:v>160.76676559886991</c:v>
                </c:pt>
                <c:pt idx="2007">
                  <c:v>160.88421844144568</c:v>
                </c:pt>
                <c:pt idx="2008">
                  <c:v>160.88119171629151</c:v>
                </c:pt>
                <c:pt idx="2009">
                  <c:v>161.0345046155812</c:v>
                </c:pt>
                <c:pt idx="2010">
                  <c:v>160.92378319686028</c:v>
                </c:pt>
                <c:pt idx="2011">
                  <c:v>161.02426038301522</c:v>
                </c:pt>
                <c:pt idx="2012">
                  <c:v>160.97386891993747</c:v>
                </c:pt>
                <c:pt idx="2013">
                  <c:v>161.01385034235423</c:v>
                </c:pt>
                <c:pt idx="2014">
                  <c:v>160.96078458242567</c:v>
                </c:pt>
                <c:pt idx="2015">
                  <c:v>160.79288335652896</c:v>
                </c:pt>
                <c:pt idx="2016">
                  <c:v>160.80352719046172</c:v>
                </c:pt>
                <c:pt idx="2017">
                  <c:v>160.8775244619394</c:v>
                </c:pt>
                <c:pt idx="2018">
                  <c:v>160.9189679453049</c:v>
                </c:pt>
                <c:pt idx="2019">
                  <c:v>160.85243644560785</c:v>
                </c:pt>
                <c:pt idx="2020">
                  <c:v>160.71819519897574</c:v>
                </c:pt>
                <c:pt idx="2021">
                  <c:v>160.70591310912101</c:v>
                </c:pt>
                <c:pt idx="2022">
                  <c:v>160.92665646885328</c:v>
                </c:pt>
                <c:pt idx="2023">
                  <c:v>160.92034881152856</c:v>
                </c:pt>
                <c:pt idx="2024">
                  <c:v>161.01011785042226</c:v>
                </c:pt>
                <c:pt idx="2025">
                  <c:v>160.83905083208057</c:v>
                </c:pt>
                <c:pt idx="2026">
                  <c:v>160.82305299704547</c:v>
                </c:pt>
                <c:pt idx="2027">
                  <c:v>160.73237024632164</c:v>
                </c:pt>
                <c:pt idx="2028">
                  <c:v>160.8454045038427</c:v>
                </c:pt>
                <c:pt idx="2029">
                  <c:v>160.99574565203952</c:v>
                </c:pt>
                <c:pt idx="2030">
                  <c:v>160.90157621596535</c:v>
                </c:pt>
                <c:pt idx="2031">
                  <c:v>160.76857635149389</c:v>
                </c:pt>
                <c:pt idx="2032">
                  <c:v>160.77069677324488</c:v>
                </c:pt>
                <c:pt idx="2033">
                  <c:v>160.73725174119426</c:v>
                </c:pt>
                <c:pt idx="2034">
                  <c:v>160.74051487393191</c:v>
                </c:pt>
                <c:pt idx="2035">
                  <c:v>160.55641689739531</c:v>
                </c:pt>
                <c:pt idx="2036">
                  <c:v>160.38852431244061</c:v>
                </c:pt>
                <c:pt idx="2037">
                  <c:v>160.39723406897187</c:v>
                </c:pt>
                <c:pt idx="2038">
                  <c:v>160.3069668685192</c:v>
                </c:pt>
                <c:pt idx="2039">
                  <c:v>160.21960810465029</c:v>
                </c:pt>
                <c:pt idx="2040">
                  <c:v>159.96178974461458</c:v>
                </c:pt>
                <c:pt idx="2041">
                  <c:v>159.75261423421065</c:v>
                </c:pt>
                <c:pt idx="2042">
                  <c:v>159.39694532632271</c:v>
                </c:pt>
                <c:pt idx="2043">
                  <c:v>158.83484958022726</c:v>
                </c:pt>
                <c:pt idx="2044">
                  <c:v>158.81906123905483</c:v>
                </c:pt>
                <c:pt idx="2045">
                  <c:v>158.59422727296337</c:v>
                </c:pt>
                <c:pt idx="2046">
                  <c:v>158.37066325102961</c:v>
                </c:pt>
                <c:pt idx="2047">
                  <c:v>158.29492679640069</c:v>
                </c:pt>
                <c:pt idx="2048">
                  <c:v>158.21531287521509</c:v>
                </c:pt>
                <c:pt idx="2049">
                  <c:v>158.19401808562105</c:v>
                </c:pt>
                <c:pt idx="2050">
                  <c:v>157.95394223542561</c:v>
                </c:pt>
                <c:pt idx="2051">
                  <c:v>158.06172813895631</c:v>
                </c:pt>
                <c:pt idx="2052">
                  <c:v>158.18066291942347</c:v>
                </c:pt>
                <c:pt idx="2053">
                  <c:v>158.41980728616585</c:v>
                </c:pt>
                <c:pt idx="2054">
                  <c:v>158.79603796630767</c:v>
                </c:pt>
                <c:pt idx="2055">
                  <c:v>158.59136871514076</c:v>
                </c:pt>
                <c:pt idx="2056">
                  <c:v>158.67703905051195</c:v>
                </c:pt>
                <c:pt idx="2057">
                  <c:v>158.87340472234382</c:v>
                </c:pt>
                <c:pt idx="2058">
                  <c:v>159.347197679608</c:v>
                </c:pt>
                <c:pt idx="2059">
                  <c:v>159.18812685322345</c:v>
                </c:pt>
                <c:pt idx="2060">
                  <c:v>159.08408428319322</c:v>
                </c:pt>
                <c:pt idx="2061">
                  <c:v>159.24954759022728</c:v>
                </c:pt>
                <c:pt idx="2062">
                  <c:v>159.18958501954015</c:v>
                </c:pt>
                <c:pt idx="2063">
                  <c:v>159.17536293356576</c:v>
                </c:pt>
                <c:pt idx="2064">
                  <c:v>159.12813417534545</c:v>
                </c:pt>
                <c:pt idx="2065">
                  <c:v>158.97893660039571</c:v>
                </c:pt>
                <c:pt idx="2066">
                  <c:v>158.97454007525849</c:v>
                </c:pt>
                <c:pt idx="2067">
                  <c:v>158.94330880679016</c:v>
                </c:pt>
                <c:pt idx="2068">
                  <c:v>158.90223085362277</c:v>
                </c:pt>
                <c:pt idx="2069">
                  <c:v>158.73976169032426</c:v>
                </c:pt>
                <c:pt idx="2070">
                  <c:v>158.61093388535386</c:v>
                </c:pt>
                <c:pt idx="2071">
                  <c:v>158.70493842251065</c:v>
                </c:pt>
                <c:pt idx="2072">
                  <c:v>158.58624089204355</c:v>
                </c:pt>
                <c:pt idx="2073">
                  <c:v>158.57686093274137</c:v>
                </c:pt>
                <c:pt idx="2074">
                  <c:v>158.53306712043621</c:v>
                </c:pt>
                <c:pt idx="2075">
                  <c:v>158.35127885087908</c:v>
                </c:pt>
                <c:pt idx="2076">
                  <c:v>158.36045947558196</c:v>
                </c:pt>
                <c:pt idx="2077">
                  <c:v>158.2410922135679</c:v>
                </c:pt>
                <c:pt idx="2078">
                  <c:v>158.31021640263307</c:v>
                </c:pt>
                <c:pt idx="2079">
                  <c:v>158.29522325033886</c:v>
                </c:pt>
                <c:pt idx="2080">
                  <c:v>158.12919093591879</c:v>
                </c:pt>
                <c:pt idx="2081">
                  <c:v>158.10329181359307</c:v>
                </c:pt>
                <c:pt idx="2082">
                  <c:v>158.00928334156021</c:v>
                </c:pt>
                <c:pt idx="2083">
                  <c:v>157.92193729705832</c:v>
                </c:pt>
                <c:pt idx="2084">
                  <c:v>157.85799884186724</c:v>
                </c:pt>
                <c:pt idx="2085">
                  <c:v>157.68539170860868</c:v>
                </c:pt>
                <c:pt idx="2086">
                  <c:v>157.34955416569974</c:v>
                </c:pt>
                <c:pt idx="2087">
                  <c:v>157.22012525039807</c:v>
                </c:pt>
                <c:pt idx="2088">
                  <c:v>157.09770666680731</c:v>
                </c:pt>
                <c:pt idx="2089">
                  <c:v>157.10841585360319</c:v>
                </c:pt>
                <c:pt idx="2090">
                  <c:v>156.98867361234298</c:v>
                </c:pt>
                <c:pt idx="2091">
                  <c:v>156.95338417007233</c:v>
                </c:pt>
                <c:pt idx="2092">
                  <c:v>156.53362380132293</c:v>
                </c:pt>
                <c:pt idx="2093">
                  <c:v>156.54532810215557</c:v>
                </c:pt>
                <c:pt idx="2094">
                  <c:v>156.48821701072131</c:v>
                </c:pt>
                <c:pt idx="2095">
                  <c:v>156.29431152125898</c:v>
                </c:pt>
                <c:pt idx="2096">
                  <c:v>156.152259261859</c:v>
                </c:pt>
                <c:pt idx="2097">
                  <c:v>156.05844296604917</c:v>
                </c:pt>
                <c:pt idx="2098">
                  <c:v>155.98055849288167</c:v>
                </c:pt>
                <c:pt idx="2099">
                  <c:v>155.81316786592782</c:v>
                </c:pt>
                <c:pt idx="2100">
                  <c:v>155.69236949151906</c:v>
                </c:pt>
                <c:pt idx="2101">
                  <c:v>155.41444214349687</c:v>
                </c:pt>
                <c:pt idx="2102">
                  <c:v>154.91289525132808</c:v>
                </c:pt>
                <c:pt idx="2103">
                  <c:v>154.83897662080295</c:v>
                </c:pt>
                <c:pt idx="2104">
                  <c:v>154.63096392269819</c:v>
                </c:pt>
                <c:pt idx="2105">
                  <c:v>154.38537873860071</c:v>
                </c:pt>
                <c:pt idx="2106">
                  <c:v>154.30847862463054</c:v>
                </c:pt>
                <c:pt idx="2107">
                  <c:v>153.64810559346245</c:v>
                </c:pt>
                <c:pt idx="2108">
                  <c:v>153.1535373670373</c:v>
                </c:pt>
                <c:pt idx="2109">
                  <c:v>153.04345671464387</c:v>
                </c:pt>
                <c:pt idx="2110">
                  <c:v>152.82623964973919</c:v>
                </c:pt>
                <c:pt idx="2111">
                  <c:v>152.7991395861784</c:v>
                </c:pt>
                <c:pt idx="2112">
                  <c:v>152.67807438784976</c:v>
                </c:pt>
                <c:pt idx="2113">
                  <c:v>152.49863127920818</c:v>
                </c:pt>
                <c:pt idx="2114">
                  <c:v>152.50743681751618</c:v>
                </c:pt>
                <c:pt idx="2115">
                  <c:v>152.3110765932216</c:v>
                </c:pt>
                <c:pt idx="2116">
                  <c:v>151.92445508017283</c:v>
                </c:pt>
                <c:pt idx="2117">
                  <c:v>151.76627481514481</c:v>
                </c:pt>
                <c:pt idx="2118">
                  <c:v>151.61411019275508</c:v>
                </c:pt>
                <c:pt idx="2119">
                  <c:v>151.34512509230908</c:v>
                </c:pt>
                <c:pt idx="2120">
                  <c:v>151.08697993799751</c:v>
                </c:pt>
                <c:pt idx="2121">
                  <c:v>151.00899908290248</c:v>
                </c:pt>
                <c:pt idx="2122">
                  <c:v>150.96459004660889</c:v>
                </c:pt>
                <c:pt idx="2123">
                  <c:v>150.97863966348953</c:v>
                </c:pt>
                <c:pt idx="2124">
                  <c:v>150.93408381344318</c:v>
                </c:pt>
                <c:pt idx="2125">
                  <c:v>150.81370408962118</c:v>
                </c:pt>
                <c:pt idx="2126">
                  <c:v>150.78139024010716</c:v>
                </c:pt>
                <c:pt idx="2127">
                  <c:v>150.71455788827291</c:v>
                </c:pt>
                <c:pt idx="2128">
                  <c:v>150.56098306583141</c:v>
                </c:pt>
                <c:pt idx="2129">
                  <c:v>150.59922060919146</c:v>
                </c:pt>
                <c:pt idx="2130">
                  <c:v>150.42794854384093</c:v>
                </c:pt>
                <c:pt idx="2131">
                  <c:v>150.41833623943711</c:v>
                </c:pt>
                <c:pt idx="2132">
                  <c:v>150.29908449332169</c:v>
                </c:pt>
                <c:pt idx="2133">
                  <c:v>150.12197725511319</c:v>
                </c:pt>
                <c:pt idx="2134">
                  <c:v>149.8732723680919</c:v>
                </c:pt>
                <c:pt idx="2135">
                  <c:v>149.58510559897414</c:v>
                </c:pt>
                <c:pt idx="2136">
                  <c:v>149.49582009555701</c:v>
                </c:pt>
                <c:pt idx="2137">
                  <c:v>149.44897430822243</c:v>
                </c:pt>
                <c:pt idx="2138">
                  <c:v>149.43993172318756</c:v>
                </c:pt>
                <c:pt idx="2139">
                  <c:v>149.4659097426418</c:v>
                </c:pt>
                <c:pt idx="2140">
                  <c:v>149.1287826579514</c:v>
                </c:pt>
                <c:pt idx="2141">
                  <c:v>149.0174827186039</c:v>
                </c:pt>
                <c:pt idx="2142">
                  <c:v>148.98642793806991</c:v>
                </c:pt>
                <c:pt idx="2143">
                  <c:v>148.8828151169819</c:v>
                </c:pt>
                <c:pt idx="2144">
                  <c:v>148.88185921621277</c:v>
                </c:pt>
                <c:pt idx="2145">
                  <c:v>148.630693075625</c:v>
                </c:pt>
                <c:pt idx="2146">
                  <c:v>148.46644169924207</c:v>
                </c:pt>
                <c:pt idx="2147">
                  <c:v>148.4774264347931</c:v>
                </c:pt>
                <c:pt idx="2148">
                  <c:v>148.35393091238046</c:v>
                </c:pt>
                <c:pt idx="2149">
                  <c:v>148.17697142815405</c:v>
                </c:pt>
                <c:pt idx="2150">
                  <c:v>148.09506764465311</c:v>
                </c:pt>
                <c:pt idx="2151">
                  <c:v>148.01666539692991</c:v>
                </c:pt>
                <c:pt idx="2152">
                  <c:v>147.88303108411787</c:v>
                </c:pt>
                <c:pt idx="2153">
                  <c:v>147.69735434467515</c:v>
                </c:pt>
                <c:pt idx="2154">
                  <c:v>147.63335566188306</c:v>
                </c:pt>
                <c:pt idx="2155">
                  <c:v>147.38504550539565</c:v>
                </c:pt>
                <c:pt idx="2156">
                  <c:v>147.30922700009558</c:v>
                </c:pt>
                <c:pt idx="2157">
                  <c:v>147.28921422300937</c:v>
                </c:pt>
                <c:pt idx="2158">
                  <c:v>147.25365096529143</c:v>
                </c:pt>
                <c:pt idx="2159">
                  <c:v>147.27794259088714</c:v>
                </c:pt>
                <c:pt idx="2160">
                  <c:v>147.18400373981149</c:v>
                </c:pt>
                <c:pt idx="2161">
                  <c:v>147.06879469316951</c:v>
                </c:pt>
                <c:pt idx="2162">
                  <c:v>146.93484079709785</c:v>
                </c:pt>
                <c:pt idx="2163">
                  <c:v>146.86104757377086</c:v>
                </c:pt>
                <c:pt idx="2164">
                  <c:v>146.74340366434726</c:v>
                </c:pt>
                <c:pt idx="2165">
                  <c:v>146.40841880332027</c:v>
                </c:pt>
                <c:pt idx="2166">
                  <c:v>146.15904789122618</c:v>
                </c:pt>
                <c:pt idx="2167">
                  <c:v>146.13807656022365</c:v>
                </c:pt>
                <c:pt idx="2168">
                  <c:v>146.28878005123559</c:v>
                </c:pt>
                <c:pt idx="2169">
                  <c:v>146.22024378344597</c:v>
                </c:pt>
                <c:pt idx="2170">
                  <c:v>145.88895909026704</c:v>
                </c:pt>
                <c:pt idx="2171">
                  <c:v>145.91021682945987</c:v>
                </c:pt>
                <c:pt idx="2172">
                  <c:v>145.57700443541427</c:v>
                </c:pt>
                <c:pt idx="2173">
                  <c:v>145.30811856826327</c:v>
                </c:pt>
                <c:pt idx="2174">
                  <c:v>145.38953942723828</c:v>
                </c:pt>
                <c:pt idx="2175">
                  <c:v>145.0945326560435</c:v>
                </c:pt>
                <c:pt idx="2176">
                  <c:v>144.81901475328516</c:v>
                </c:pt>
                <c:pt idx="2177">
                  <c:v>144.64311202111401</c:v>
                </c:pt>
                <c:pt idx="2178">
                  <c:v>144.54670421132502</c:v>
                </c:pt>
                <c:pt idx="2179">
                  <c:v>144.32747078950678</c:v>
                </c:pt>
                <c:pt idx="2180">
                  <c:v>144.11518448706784</c:v>
                </c:pt>
                <c:pt idx="2181">
                  <c:v>143.9553624045538</c:v>
                </c:pt>
                <c:pt idx="2182">
                  <c:v>143.80747007271222</c:v>
                </c:pt>
                <c:pt idx="2183">
                  <c:v>143.62661980920649</c:v>
                </c:pt>
                <c:pt idx="2184">
                  <c:v>143.57257067907724</c:v>
                </c:pt>
                <c:pt idx="2185">
                  <c:v>143.34957616819918</c:v>
                </c:pt>
                <c:pt idx="2186">
                  <c:v>143.05931578456907</c:v>
                </c:pt>
                <c:pt idx="2187">
                  <c:v>143.00810620738227</c:v>
                </c:pt>
                <c:pt idx="2188">
                  <c:v>142.98846316000424</c:v>
                </c:pt>
                <c:pt idx="2189">
                  <c:v>142.97463504493348</c:v>
                </c:pt>
                <c:pt idx="2190">
                  <c:v>142.85560660598244</c:v>
                </c:pt>
                <c:pt idx="2191">
                  <c:v>142.81201383377555</c:v>
                </c:pt>
                <c:pt idx="2192">
                  <c:v>142.79541872187497</c:v>
                </c:pt>
                <c:pt idx="2193">
                  <c:v>142.74202922743234</c:v>
                </c:pt>
                <c:pt idx="2194">
                  <c:v>142.67976597449962</c:v>
                </c:pt>
                <c:pt idx="2195">
                  <c:v>142.44695631356629</c:v>
                </c:pt>
                <c:pt idx="2196">
                  <c:v>142.39076720635703</c:v>
                </c:pt>
                <c:pt idx="2197">
                  <c:v>142.26850405570104</c:v>
                </c:pt>
                <c:pt idx="2198">
                  <c:v>142.25267767756176</c:v>
                </c:pt>
                <c:pt idx="2199">
                  <c:v>142.109225864645</c:v>
                </c:pt>
                <c:pt idx="2200">
                  <c:v>141.73877649526383</c:v>
                </c:pt>
                <c:pt idx="2201">
                  <c:v>141.7013256108153</c:v>
                </c:pt>
                <c:pt idx="2202">
                  <c:v>141.64580808673713</c:v>
                </c:pt>
                <c:pt idx="2203">
                  <c:v>141.60108953878009</c:v>
                </c:pt>
                <c:pt idx="2204">
                  <c:v>141.62747191582918</c:v>
                </c:pt>
                <c:pt idx="2205">
                  <c:v>141.5217474483548</c:v>
                </c:pt>
                <c:pt idx="2206">
                  <c:v>141.45069060125118</c:v>
                </c:pt>
                <c:pt idx="2207">
                  <c:v>141.35149592701163</c:v>
                </c:pt>
                <c:pt idx="2208">
                  <c:v>141.25841526644993</c:v>
                </c:pt>
                <c:pt idx="2209">
                  <c:v>141.26472603672468</c:v>
                </c:pt>
                <c:pt idx="2210">
                  <c:v>141.0994016680165</c:v>
                </c:pt>
                <c:pt idx="2211">
                  <c:v>141.07301129677543</c:v>
                </c:pt>
                <c:pt idx="2212">
                  <c:v>141.03353618086717</c:v>
                </c:pt>
                <c:pt idx="2213">
                  <c:v>141.00468723387317</c:v>
                </c:pt>
                <c:pt idx="2214">
                  <c:v>140.94002262769351</c:v>
                </c:pt>
                <c:pt idx="2215">
                  <c:v>140.90283777026494</c:v>
                </c:pt>
                <c:pt idx="2216">
                  <c:v>140.7475723070196</c:v>
                </c:pt>
                <c:pt idx="2217">
                  <c:v>140.56285537667236</c:v>
                </c:pt>
                <c:pt idx="2218">
                  <c:v>140.51583028326124</c:v>
                </c:pt>
                <c:pt idx="2219">
                  <c:v>140.40543598795148</c:v>
                </c:pt>
                <c:pt idx="2220">
                  <c:v>140.22420071535942</c:v>
                </c:pt>
                <c:pt idx="2221">
                  <c:v>140.22062397364178</c:v>
                </c:pt>
                <c:pt idx="2222">
                  <c:v>140.30423267804619</c:v>
                </c:pt>
                <c:pt idx="2223">
                  <c:v>140.2906740262693</c:v>
                </c:pt>
                <c:pt idx="2224">
                  <c:v>140.19572817191593</c:v>
                </c:pt>
                <c:pt idx="2225">
                  <c:v>140.05718256891998</c:v>
                </c:pt>
                <c:pt idx="2226">
                  <c:v>140.00868916581524</c:v>
                </c:pt>
                <c:pt idx="2227">
                  <c:v>139.88344557222655</c:v>
                </c:pt>
                <c:pt idx="2228">
                  <c:v>139.9336480733177</c:v>
                </c:pt>
                <c:pt idx="2229">
                  <c:v>139.81062082648748</c:v>
                </c:pt>
                <c:pt idx="2230">
                  <c:v>139.64061855792693</c:v>
                </c:pt>
                <c:pt idx="2231">
                  <c:v>139.59587352171155</c:v>
                </c:pt>
                <c:pt idx="2232">
                  <c:v>139.56210664745416</c:v>
                </c:pt>
                <c:pt idx="2233">
                  <c:v>139.49285528711107</c:v>
                </c:pt>
                <c:pt idx="2234">
                  <c:v>139.51197183404472</c:v>
                </c:pt>
                <c:pt idx="2235">
                  <c:v>139.37824523023187</c:v>
                </c:pt>
                <c:pt idx="2236">
                  <c:v>139.27778189234766</c:v>
                </c:pt>
                <c:pt idx="2237">
                  <c:v>139.14069808817536</c:v>
                </c:pt>
                <c:pt idx="2238">
                  <c:v>139.13547276264143</c:v>
                </c:pt>
                <c:pt idx="2239">
                  <c:v>138.80288781486317</c:v>
                </c:pt>
                <c:pt idx="2240">
                  <c:v>138.80279797253613</c:v>
                </c:pt>
                <c:pt idx="2241">
                  <c:v>138.64611050430557</c:v>
                </c:pt>
                <c:pt idx="2242">
                  <c:v>138.52733690188251</c:v>
                </c:pt>
                <c:pt idx="2243">
                  <c:v>138.33369537639925</c:v>
                </c:pt>
                <c:pt idx="2244">
                  <c:v>138.27981934442698</c:v>
                </c:pt>
                <c:pt idx="2245">
                  <c:v>138.14039825304499</c:v>
                </c:pt>
                <c:pt idx="2246">
                  <c:v>138.11781494024979</c:v>
                </c:pt>
                <c:pt idx="2247">
                  <c:v>138.06030426317525</c:v>
                </c:pt>
                <c:pt idx="2248">
                  <c:v>138.15166948888671</c:v>
                </c:pt>
                <c:pt idx="2249">
                  <c:v>138.063459304411</c:v>
                </c:pt>
                <c:pt idx="2250">
                  <c:v>138.02773500065101</c:v>
                </c:pt>
                <c:pt idx="2251">
                  <c:v>137.96211529813621</c:v>
                </c:pt>
                <c:pt idx="2252">
                  <c:v>137.92377656719879</c:v>
                </c:pt>
                <c:pt idx="2253">
                  <c:v>137.86280788594462</c:v>
                </c:pt>
                <c:pt idx="2254">
                  <c:v>137.77559725640367</c:v>
                </c:pt>
                <c:pt idx="2255">
                  <c:v>137.76469831106326</c:v>
                </c:pt>
                <c:pt idx="2256">
                  <c:v>137.61043265119415</c:v>
                </c:pt>
                <c:pt idx="2257">
                  <c:v>137.54377972529431</c:v>
                </c:pt>
                <c:pt idx="2258">
                  <c:v>137.52080720381608</c:v>
                </c:pt>
                <c:pt idx="2259">
                  <c:v>137.57244781914599</c:v>
                </c:pt>
                <c:pt idx="2260">
                  <c:v>137.41564766994955</c:v>
                </c:pt>
                <c:pt idx="2261">
                  <c:v>137.37719328664198</c:v>
                </c:pt>
                <c:pt idx="2262">
                  <c:v>137.46470616384809</c:v>
                </c:pt>
                <c:pt idx="2263">
                  <c:v>137.41672285454456</c:v>
                </c:pt>
                <c:pt idx="2264">
                  <c:v>137.43458818242357</c:v>
                </c:pt>
                <c:pt idx="2265">
                  <c:v>137.35775250448685</c:v>
                </c:pt>
                <c:pt idx="2266">
                  <c:v>137.35265209290651</c:v>
                </c:pt>
                <c:pt idx="2267">
                  <c:v>137.28860537225438</c:v>
                </c:pt>
                <c:pt idx="2268">
                  <c:v>137.20643429783252</c:v>
                </c:pt>
                <c:pt idx="2269">
                  <c:v>137.23428641909331</c:v>
                </c:pt>
                <c:pt idx="2270">
                  <c:v>137.11584129384173</c:v>
                </c:pt>
                <c:pt idx="2271">
                  <c:v>137.13608316279903</c:v>
                </c:pt>
                <c:pt idx="2272">
                  <c:v>137.14499970316086</c:v>
                </c:pt>
                <c:pt idx="2273">
                  <c:v>137.08201227209506</c:v>
                </c:pt>
                <c:pt idx="2274">
                  <c:v>137.08172199590339</c:v>
                </c:pt>
                <c:pt idx="2275">
                  <c:v>137.01031506762234</c:v>
                </c:pt>
                <c:pt idx="2276">
                  <c:v>136.99350511602319</c:v>
                </c:pt>
                <c:pt idx="2277">
                  <c:v>137.0125112425151</c:v>
                </c:pt>
                <c:pt idx="2278">
                  <c:v>136.98419988477752</c:v>
                </c:pt>
                <c:pt idx="2279">
                  <c:v>136.96750644985329</c:v>
                </c:pt>
                <c:pt idx="2280">
                  <c:v>136.90877327657668</c:v>
                </c:pt>
                <c:pt idx="2281">
                  <c:v>136.88977699107062</c:v>
                </c:pt>
                <c:pt idx="2282">
                  <c:v>136.76120173538195</c:v>
                </c:pt>
                <c:pt idx="2283">
                  <c:v>136.5728535174153</c:v>
                </c:pt>
                <c:pt idx="2284">
                  <c:v>136.52404226535731</c:v>
                </c:pt>
                <c:pt idx="2285">
                  <c:v>136.4461141380784</c:v>
                </c:pt>
                <c:pt idx="2286">
                  <c:v>136.39046096893216</c:v>
                </c:pt>
                <c:pt idx="2287">
                  <c:v>136.30172389969283</c:v>
                </c:pt>
                <c:pt idx="2288">
                  <c:v>136.34497097020392</c:v>
                </c:pt>
                <c:pt idx="2289">
                  <c:v>136.37750194830406</c:v>
                </c:pt>
                <c:pt idx="2290">
                  <c:v>136.2396905187716</c:v>
                </c:pt>
                <c:pt idx="2291">
                  <c:v>136.22494060134986</c:v>
                </c:pt>
                <c:pt idx="2292">
                  <c:v>136.13038361033466</c:v>
                </c:pt>
                <c:pt idx="2293">
                  <c:v>136.03681204621273</c:v>
                </c:pt>
                <c:pt idx="2294">
                  <c:v>135.81141089006229</c:v>
                </c:pt>
                <c:pt idx="2295">
                  <c:v>135.62065347040661</c:v>
                </c:pt>
                <c:pt idx="2296">
                  <c:v>135.48181383193233</c:v>
                </c:pt>
                <c:pt idx="2297">
                  <c:v>135.48808911001788</c:v>
                </c:pt>
                <c:pt idx="2298">
                  <c:v>135.46440262949415</c:v>
                </c:pt>
                <c:pt idx="2299">
                  <c:v>135.42674298137965</c:v>
                </c:pt>
                <c:pt idx="2300">
                  <c:v>135.24637758420755</c:v>
                </c:pt>
                <c:pt idx="2301">
                  <c:v>134.90980274282319</c:v>
                </c:pt>
                <c:pt idx="2302">
                  <c:v>134.72253094275354</c:v>
                </c:pt>
                <c:pt idx="2303">
                  <c:v>134.62679555269156</c:v>
                </c:pt>
                <c:pt idx="2304">
                  <c:v>134.71166297550326</c:v>
                </c:pt>
                <c:pt idx="2305">
                  <c:v>134.55343982498934</c:v>
                </c:pt>
                <c:pt idx="2306">
                  <c:v>134.59402124539329</c:v>
                </c:pt>
                <c:pt idx="2307">
                  <c:v>134.42922732310936</c:v>
                </c:pt>
                <c:pt idx="2308">
                  <c:v>134.18301782107093</c:v>
                </c:pt>
                <c:pt idx="2309">
                  <c:v>134.12266652769694</c:v>
                </c:pt>
                <c:pt idx="2310">
                  <c:v>133.97767078134675</c:v>
                </c:pt>
                <c:pt idx="2311">
                  <c:v>134.09667511781194</c:v>
                </c:pt>
                <c:pt idx="2312">
                  <c:v>134.0456671400639</c:v>
                </c:pt>
                <c:pt idx="2313">
                  <c:v>133.9254122579882</c:v>
                </c:pt>
                <c:pt idx="2314">
                  <c:v>134.00343585616284</c:v>
                </c:pt>
                <c:pt idx="2315">
                  <c:v>133.81924273309994</c:v>
                </c:pt>
                <c:pt idx="2316">
                  <c:v>133.78661995466078</c:v>
                </c:pt>
                <c:pt idx="2317">
                  <c:v>133.78013552676902</c:v>
                </c:pt>
                <c:pt idx="2318">
                  <c:v>133.80570399101163</c:v>
                </c:pt>
                <c:pt idx="2319">
                  <c:v>133.72323607123914</c:v>
                </c:pt>
                <c:pt idx="2320">
                  <c:v>133.39325180496354</c:v>
                </c:pt>
                <c:pt idx="2321">
                  <c:v>133.398875164895</c:v>
                </c:pt>
                <c:pt idx="2322">
                  <c:v>133.42677343953682</c:v>
                </c:pt>
                <c:pt idx="2323">
                  <c:v>133.47409576695341</c:v>
                </c:pt>
                <c:pt idx="2324">
                  <c:v>133.458306270272</c:v>
                </c:pt>
                <c:pt idx="2325">
                  <c:v>133.28042361047619</c:v>
                </c:pt>
                <c:pt idx="2326">
                  <c:v>133.27941250018657</c:v>
                </c:pt>
                <c:pt idx="2327">
                  <c:v>133.24699668679841</c:v>
                </c:pt>
                <c:pt idx="2328">
                  <c:v>133.19458886365055</c:v>
                </c:pt>
                <c:pt idx="2329">
                  <c:v>133.02278349719671</c:v>
                </c:pt>
                <c:pt idx="2330">
                  <c:v>132.95678791169726</c:v>
                </c:pt>
                <c:pt idx="2331">
                  <c:v>132.93035579427729</c:v>
                </c:pt>
                <c:pt idx="2332">
                  <c:v>132.70680087890784</c:v>
                </c:pt>
                <c:pt idx="2333">
                  <c:v>132.67642021130553</c:v>
                </c:pt>
                <c:pt idx="2334">
                  <c:v>132.60583815871908</c:v>
                </c:pt>
                <c:pt idx="2335">
                  <c:v>132.43519684238612</c:v>
                </c:pt>
                <c:pt idx="2336">
                  <c:v>132.34871025127762</c:v>
                </c:pt>
                <c:pt idx="2337">
                  <c:v>132.25441250770336</c:v>
                </c:pt>
                <c:pt idx="2338">
                  <c:v>132.13980834943061</c:v>
                </c:pt>
                <c:pt idx="2339">
                  <c:v>132.30677779251207</c:v>
                </c:pt>
                <c:pt idx="2340">
                  <c:v>132.11885503913757</c:v>
                </c:pt>
                <c:pt idx="2341">
                  <c:v>132.03882086881214</c:v>
                </c:pt>
                <c:pt idx="2342">
                  <c:v>131.9549511232749</c:v>
                </c:pt>
                <c:pt idx="2343">
                  <c:v>131.91038525559799</c:v>
                </c:pt>
                <c:pt idx="2344">
                  <c:v>131.81686896682032</c:v>
                </c:pt>
                <c:pt idx="2345">
                  <c:v>131.6987795537141</c:v>
                </c:pt>
                <c:pt idx="2346">
                  <c:v>131.58377892879685</c:v>
                </c:pt>
                <c:pt idx="2347">
                  <c:v>131.56458123412509</c:v>
                </c:pt>
                <c:pt idx="2348">
                  <c:v>131.45686109831405</c:v>
                </c:pt>
                <c:pt idx="2349">
                  <c:v>131.35302135316601</c:v>
                </c:pt>
                <c:pt idx="2350">
                  <c:v>131.13374927607998</c:v>
                </c:pt>
                <c:pt idx="2351">
                  <c:v>131.0798796173834</c:v>
                </c:pt>
                <c:pt idx="2352">
                  <c:v>130.9169033588189</c:v>
                </c:pt>
                <c:pt idx="2353">
                  <c:v>130.84484996782513</c:v>
                </c:pt>
                <c:pt idx="2354">
                  <c:v>130.842215364238</c:v>
                </c:pt>
                <c:pt idx="2355">
                  <c:v>130.53745699069486</c:v>
                </c:pt>
                <c:pt idx="2356">
                  <c:v>130.40343836282406</c:v>
                </c:pt>
                <c:pt idx="2357">
                  <c:v>130.27784735284655</c:v>
                </c:pt>
                <c:pt idx="2358">
                  <c:v>130.13087089441166</c:v>
                </c:pt>
                <c:pt idx="2359">
                  <c:v>130.06411627321265</c:v>
                </c:pt>
                <c:pt idx="2360">
                  <c:v>129.90398663166988</c:v>
                </c:pt>
                <c:pt idx="2361">
                  <c:v>129.5262006337457</c:v>
                </c:pt>
                <c:pt idx="2362">
                  <c:v>129.31102055656385</c:v>
                </c:pt>
                <c:pt idx="2363">
                  <c:v>128.99350838843779</c:v>
                </c:pt>
                <c:pt idx="2364">
                  <c:v>128.78324154544947</c:v>
                </c:pt>
                <c:pt idx="2365">
                  <c:v>128.47878718485291</c:v>
                </c:pt>
                <c:pt idx="2366">
                  <c:v>128.10048086372015</c:v>
                </c:pt>
                <c:pt idx="2367">
                  <c:v>127.87964493988579</c:v>
                </c:pt>
                <c:pt idx="2368">
                  <c:v>127.35971259769056</c:v>
                </c:pt>
                <c:pt idx="2369">
                  <c:v>126.84803166189849</c:v>
                </c:pt>
                <c:pt idx="2370">
                  <c:v>125.94053444847226</c:v>
                </c:pt>
                <c:pt idx="2371">
                  <c:v>125.36962406069637</c:v>
                </c:pt>
                <c:pt idx="2372">
                  <c:v>125.19325574882738</c:v>
                </c:pt>
                <c:pt idx="2373">
                  <c:v>124.83668759741498</c:v>
                </c:pt>
                <c:pt idx="2374">
                  <c:v>124.79046678311821</c:v>
                </c:pt>
                <c:pt idx="2375">
                  <c:v>124.62943163592183</c:v>
                </c:pt>
                <c:pt idx="2376">
                  <c:v>124.58898303775064</c:v>
                </c:pt>
                <c:pt idx="2377">
                  <c:v>124.53884640731478</c:v>
                </c:pt>
                <c:pt idx="2378">
                  <c:v>124.55402335737172</c:v>
                </c:pt>
                <c:pt idx="2379">
                  <c:v>124.64513601038799</c:v>
                </c:pt>
                <c:pt idx="2380">
                  <c:v>124.42171115934732</c:v>
                </c:pt>
                <c:pt idx="2381">
                  <c:v>124.36502282272642</c:v>
                </c:pt>
                <c:pt idx="2382">
                  <c:v>124.15608800194897</c:v>
                </c:pt>
                <c:pt idx="2383">
                  <c:v>124.06912125202363</c:v>
                </c:pt>
                <c:pt idx="2384">
                  <c:v>124.03967123397625</c:v>
                </c:pt>
                <c:pt idx="2385">
                  <c:v>123.7939199620843</c:v>
                </c:pt>
                <c:pt idx="2386">
                  <c:v>123.66721310567637</c:v>
                </c:pt>
                <c:pt idx="2387">
                  <c:v>123.71600960457198</c:v>
                </c:pt>
                <c:pt idx="2388">
                  <c:v>123.62108683902306</c:v>
                </c:pt>
                <c:pt idx="2389">
                  <c:v>123.57069301614996</c:v>
                </c:pt>
                <c:pt idx="2390">
                  <c:v>123.36809499824068</c:v>
                </c:pt>
                <c:pt idx="2391">
                  <c:v>123.23060173244333</c:v>
                </c:pt>
                <c:pt idx="2392">
                  <c:v>123.14746732906734</c:v>
                </c:pt>
                <c:pt idx="2393">
                  <c:v>123.09760589764373</c:v>
                </c:pt>
                <c:pt idx="2394">
                  <c:v>123.12735300823002</c:v>
                </c:pt>
                <c:pt idx="2395">
                  <c:v>123.06954249184973</c:v>
                </c:pt>
                <c:pt idx="2396">
                  <c:v>123.00561292767284</c:v>
                </c:pt>
                <c:pt idx="2397">
                  <c:v>122.99164825961377</c:v>
                </c:pt>
                <c:pt idx="2398">
                  <c:v>122.97040709291008</c:v>
                </c:pt>
                <c:pt idx="2399">
                  <c:v>122.9245234550139</c:v>
                </c:pt>
                <c:pt idx="2400">
                  <c:v>122.79992369661854</c:v>
                </c:pt>
                <c:pt idx="2401">
                  <c:v>122.71542920162469</c:v>
                </c:pt>
                <c:pt idx="2402">
                  <c:v>122.68258754474255</c:v>
                </c:pt>
                <c:pt idx="2403">
                  <c:v>122.57390165102193</c:v>
                </c:pt>
                <c:pt idx="2404">
                  <c:v>122.52374560171624</c:v>
                </c:pt>
                <c:pt idx="2405">
                  <c:v>122.26628633404586</c:v>
                </c:pt>
                <c:pt idx="2406">
                  <c:v>122.19511704999863</c:v>
                </c:pt>
                <c:pt idx="2407">
                  <c:v>122.05383751604239</c:v>
                </c:pt>
                <c:pt idx="2408">
                  <c:v>122.02599856746201</c:v>
                </c:pt>
                <c:pt idx="2409">
                  <c:v>121.99308746403746</c:v>
                </c:pt>
                <c:pt idx="2410">
                  <c:v>121.81164788099153</c:v>
                </c:pt>
                <c:pt idx="2411">
                  <c:v>121.69336078538144</c:v>
                </c:pt>
                <c:pt idx="2412">
                  <c:v>121.48799968527125</c:v>
                </c:pt>
                <c:pt idx="2413">
                  <c:v>121.40949033884563</c:v>
                </c:pt>
                <c:pt idx="2414">
                  <c:v>121.36540337134782</c:v>
                </c:pt>
                <c:pt idx="2415">
                  <c:v>121.1658170460034</c:v>
                </c:pt>
                <c:pt idx="2416">
                  <c:v>121.15910976836157</c:v>
                </c:pt>
                <c:pt idx="2417">
                  <c:v>121.12336620409701</c:v>
                </c:pt>
                <c:pt idx="2418">
                  <c:v>121.08585944081179</c:v>
                </c:pt>
                <c:pt idx="2419">
                  <c:v>120.9342989142216</c:v>
                </c:pt>
                <c:pt idx="2420">
                  <c:v>120.7658798568402</c:v>
                </c:pt>
                <c:pt idx="2421">
                  <c:v>120.70740053023599</c:v>
                </c:pt>
                <c:pt idx="2422">
                  <c:v>120.47277844807351</c:v>
                </c:pt>
                <c:pt idx="2423">
                  <c:v>120.4836471255998</c:v>
                </c:pt>
                <c:pt idx="2424">
                  <c:v>120.22664932537508</c:v>
                </c:pt>
                <c:pt idx="2425">
                  <c:v>119.78070088548162</c:v>
                </c:pt>
                <c:pt idx="2426">
                  <c:v>119.60133970814965</c:v>
                </c:pt>
                <c:pt idx="2427">
                  <c:v>119.52229417974762</c:v>
                </c:pt>
                <c:pt idx="2428">
                  <c:v>119.5577023711089</c:v>
                </c:pt>
                <c:pt idx="2429">
                  <c:v>118.98339837991385</c:v>
                </c:pt>
                <c:pt idx="2430">
                  <c:v>118.62398296204906</c:v>
                </c:pt>
                <c:pt idx="2431">
                  <c:v>118.37387274344226</c:v>
                </c:pt>
                <c:pt idx="2432">
                  <c:v>118.24822129509218</c:v>
                </c:pt>
                <c:pt idx="2433">
                  <c:v>118.17174770053353</c:v>
                </c:pt>
                <c:pt idx="2434">
                  <c:v>118.15165847774239</c:v>
                </c:pt>
                <c:pt idx="2435">
                  <c:v>117.97646948300864</c:v>
                </c:pt>
                <c:pt idx="2436">
                  <c:v>117.78859951574302</c:v>
                </c:pt>
                <c:pt idx="2437">
                  <c:v>117.67833015989349</c:v>
                </c:pt>
                <c:pt idx="2438">
                  <c:v>117.61263206743018</c:v>
                </c:pt>
                <c:pt idx="2439">
                  <c:v>117.59883131810982</c:v>
                </c:pt>
                <c:pt idx="2440">
                  <c:v>117.46836192120047</c:v>
                </c:pt>
                <c:pt idx="2441">
                  <c:v>117.32078788892576</c:v>
                </c:pt>
                <c:pt idx="2442">
                  <c:v>117.29766368486591</c:v>
                </c:pt>
                <c:pt idx="2443">
                  <c:v>116.97336290585683</c:v>
                </c:pt>
                <c:pt idx="2444">
                  <c:v>116.89591122545721</c:v>
                </c:pt>
                <c:pt idx="2445">
                  <c:v>116.61013098451363</c:v>
                </c:pt>
                <c:pt idx="2446">
                  <c:v>116.54845454576576</c:v>
                </c:pt>
                <c:pt idx="2447">
                  <c:v>116.59020175015335</c:v>
                </c:pt>
                <c:pt idx="2448">
                  <c:v>116.51425750171245</c:v>
                </c:pt>
                <c:pt idx="2449">
                  <c:v>116.46969019209206</c:v>
                </c:pt>
                <c:pt idx="2450">
                  <c:v>116.28476655480968</c:v>
                </c:pt>
                <c:pt idx="2451">
                  <c:v>116.21188754964817</c:v>
                </c:pt>
                <c:pt idx="2452">
                  <c:v>116.13300403578408</c:v>
                </c:pt>
                <c:pt idx="2453">
                  <c:v>116.03647605650136</c:v>
                </c:pt>
                <c:pt idx="2454">
                  <c:v>116.07562803396634</c:v>
                </c:pt>
                <c:pt idx="2455">
                  <c:v>115.6840647305165</c:v>
                </c:pt>
                <c:pt idx="2456">
                  <c:v>115.64417827914903</c:v>
                </c:pt>
                <c:pt idx="2457">
                  <c:v>115.46903143161282</c:v>
                </c:pt>
                <c:pt idx="2458">
                  <c:v>115.35061256016968</c:v>
                </c:pt>
                <c:pt idx="2459">
                  <c:v>115.16936757966667</c:v>
                </c:pt>
                <c:pt idx="2460">
                  <c:v>114.84613092525066</c:v>
                </c:pt>
                <c:pt idx="2461">
                  <c:v>114.6300163602518</c:v>
                </c:pt>
                <c:pt idx="2462">
                  <c:v>114.5248443547285</c:v>
                </c:pt>
                <c:pt idx="2463">
                  <c:v>114.41857535534525</c:v>
                </c:pt>
                <c:pt idx="2464">
                  <c:v>114.38293628989751</c:v>
                </c:pt>
                <c:pt idx="2465">
                  <c:v>114.04692796682217</c:v>
                </c:pt>
                <c:pt idx="2466">
                  <c:v>113.95773042498347</c:v>
                </c:pt>
                <c:pt idx="2467">
                  <c:v>113.916226126629</c:v>
                </c:pt>
                <c:pt idx="2468">
                  <c:v>113.82953849276321</c:v>
                </c:pt>
                <c:pt idx="2469">
                  <c:v>113.63474533187281</c:v>
                </c:pt>
                <c:pt idx="2470">
                  <c:v>113.49443646212885</c:v>
                </c:pt>
                <c:pt idx="2471">
                  <c:v>113.46845510335348</c:v>
                </c:pt>
                <c:pt idx="2472">
                  <c:v>113.39674754672589</c:v>
                </c:pt>
                <c:pt idx="2473">
                  <c:v>113.2986663677372</c:v>
                </c:pt>
                <c:pt idx="2474">
                  <c:v>113.15572462532602</c:v>
                </c:pt>
                <c:pt idx="2475">
                  <c:v>112.88270194887222</c:v>
                </c:pt>
                <c:pt idx="2476">
                  <c:v>112.85859470501734</c:v>
                </c:pt>
                <c:pt idx="2477">
                  <c:v>112.86819084150463</c:v>
                </c:pt>
                <c:pt idx="2478">
                  <c:v>112.76815269349324</c:v>
                </c:pt>
                <c:pt idx="2479">
                  <c:v>112.72953101390013</c:v>
                </c:pt>
                <c:pt idx="2480">
                  <c:v>112.42029905787192</c:v>
                </c:pt>
                <c:pt idx="2481">
                  <c:v>112.30524314366403</c:v>
                </c:pt>
                <c:pt idx="2482">
                  <c:v>112.29529020911239</c:v>
                </c:pt>
                <c:pt idx="2483">
                  <c:v>112.20365556644043</c:v>
                </c:pt>
                <c:pt idx="2484">
                  <c:v>112.24798392439459</c:v>
                </c:pt>
                <c:pt idx="2485">
                  <c:v>112.08955031491909</c:v>
                </c:pt>
                <c:pt idx="2486">
                  <c:v>111.79996627968103</c:v>
                </c:pt>
                <c:pt idx="2487">
                  <c:v>111.67735272472841</c:v>
                </c:pt>
                <c:pt idx="2488">
                  <c:v>111.49469952873436</c:v>
                </c:pt>
                <c:pt idx="2489">
                  <c:v>111.32038099194517</c:v>
                </c:pt>
                <c:pt idx="2490">
                  <c:v>110.91934070613583</c:v>
                </c:pt>
                <c:pt idx="2491">
                  <c:v>111.00427759085929</c:v>
                </c:pt>
                <c:pt idx="2492">
                  <c:v>110.64382075504102</c:v>
                </c:pt>
                <c:pt idx="2493">
                  <c:v>110.61160875288694</c:v>
                </c:pt>
                <c:pt idx="2494">
                  <c:v>110.49201542886907</c:v>
                </c:pt>
                <c:pt idx="2495">
                  <c:v>110.24554435428853</c:v>
                </c:pt>
                <c:pt idx="2496">
                  <c:v>109.72222118631822</c:v>
                </c:pt>
                <c:pt idx="2497">
                  <c:v>109.32475315716434</c:v>
                </c:pt>
                <c:pt idx="2498">
                  <c:v>108.990967112085</c:v>
                </c:pt>
                <c:pt idx="2499">
                  <c:v>108.78024589250639</c:v>
                </c:pt>
                <c:pt idx="2500">
                  <c:v>108.48264794757428</c:v>
                </c:pt>
                <c:pt idx="2501">
                  <c:v>108.38054578548071</c:v>
                </c:pt>
                <c:pt idx="2502">
                  <c:v>108.1574981710437</c:v>
                </c:pt>
                <c:pt idx="2503">
                  <c:v>107.62429636551256</c:v>
                </c:pt>
                <c:pt idx="2504">
                  <c:v>107.56930803110487</c:v>
                </c:pt>
                <c:pt idx="2505">
                  <c:v>107.3520887249301</c:v>
                </c:pt>
                <c:pt idx="2506">
                  <c:v>107.3498003960046</c:v>
                </c:pt>
                <c:pt idx="2507">
                  <c:v>107.19958253512387</c:v>
                </c:pt>
                <c:pt idx="2508">
                  <c:v>107.0208109433222</c:v>
                </c:pt>
                <c:pt idx="2509">
                  <c:v>106.91926119942974</c:v>
                </c:pt>
                <c:pt idx="2510">
                  <c:v>106.67985130081965</c:v>
                </c:pt>
                <c:pt idx="2511">
                  <c:v>106.6792579503592</c:v>
                </c:pt>
                <c:pt idx="2512">
                  <c:v>106.6985773801777</c:v>
                </c:pt>
                <c:pt idx="2513">
                  <c:v>106.61181415194368</c:v>
                </c:pt>
                <c:pt idx="2514">
                  <c:v>106.40067037480921</c:v>
                </c:pt>
                <c:pt idx="2515">
                  <c:v>106.26043227303501</c:v>
                </c:pt>
                <c:pt idx="2516">
                  <c:v>106.16879943216904</c:v>
                </c:pt>
                <c:pt idx="2517">
                  <c:v>106.10812601546212</c:v>
                </c:pt>
                <c:pt idx="2518">
                  <c:v>105.95735051059847</c:v>
                </c:pt>
                <c:pt idx="2519">
                  <c:v>105.90385508188453</c:v>
                </c:pt>
                <c:pt idx="2520">
                  <c:v>105.79577882657887</c:v>
                </c:pt>
                <c:pt idx="2521">
                  <c:v>105.66941988498735</c:v>
                </c:pt>
                <c:pt idx="2522">
                  <c:v>105.58985770854305</c:v>
                </c:pt>
                <c:pt idx="2523">
                  <c:v>105.45543699441808</c:v>
                </c:pt>
                <c:pt idx="2524">
                  <c:v>105.32438719260652</c:v>
                </c:pt>
                <c:pt idx="2525">
                  <c:v>105.08826309184261</c:v>
                </c:pt>
                <c:pt idx="2526">
                  <c:v>104.90075558257016</c:v>
                </c:pt>
                <c:pt idx="2527">
                  <c:v>105.32565080152652</c:v>
                </c:pt>
                <c:pt idx="2528">
                  <c:v>105.17120770327149</c:v>
                </c:pt>
                <c:pt idx="2529">
                  <c:v>105.127834513816</c:v>
                </c:pt>
                <c:pt idx="2530">
                  <c:v>104.83705908529843</c:v>
                </c:pt>
                <c:pt idx="2531">
                  <c:v>104.63976065127704</c:v>
                </c:pt>
                <c:pt idx="2532">
                  <c:v>104.6589068874152</c:v>
                </c:pt>
                <c:pt idx="2533">
                  <c:v>104.59313573530548</c:v>
                </c:pt>
                <c:pt idx="2534">
                  <c:v>104.54832614097592</c:v>
                </c:pt>
                <c:pt idx="2535">
                  <c:v>104.38960322523431</c:v>
                </c:pt>
                <c:pt idx="2536">
                  <c:v>104.40897146584017</c:v>
                </c:pt>
                <c:pt idx="2537">
                  <c:v>104.27100876225983</c:v>
                </c:pt>
                <c:pt idx="2538">
                  <c:v>104.15679456578275</c:v>
                </c:pt>
                <c:pt idx="2539">
                  <c:v>104.15233155018129</c:v>
                </c:pt>
                <c:pt idx="2540">
                  <c:v>103.88348189134804</c:v>
                </c:pt>
                <c:pt idx="2541">
                  <c:v>103.76151583898998</c:v>
                </c:pt>
                <c:pt idx="2542">
                  <c:v>103.7384087548713</c:v>
                </c:pt>
                <c:pt idx="2543">
                  <c:v>103.69874830193922</c:v>
                </c:pt>
                <c:pt idx="2544">
                  <c:v>103.62158298831596</c:v>
                </c:pt>
                <c:pt idx="2545">
                  <c:v>103.34239070405312</c:v>
                </c:pt>
                <c:pt idx="2546">
                  <c:v>103.40297526487716</c:v>
                </c:pt>
                <c:pt idx="2547">
                  <c:v>103.28844135389149</c:v>
                </c:pt>
                <c:pt idx="2548">
                  <c:v>103.21325823943597</c:v>
                </c:pt>
                <c:pt idx="2549">
                  <c:v>103.12304604356287</c:v>
                </c:pt>
                <c:pt idx="2550">
                  <c:v>102.9078977052372</c:v>
                </c:pt>
                <c:pt idx="2551">
                  <c:v>102.88623732905782</c:v>
                </c:pt>
                <c:pt idx="2552">
                  <c:v>102.86468499695076</c:v>
                </c:pt>
                <c:pt idx="2553">
                  <c:v>103.01515955691845</c:v>
                </c:pt>
                <c:pt idx="2554">
                  <c:v>102.95865644123303</c:v>
                </c:pt>
                <c:pt idx="2555">
                  <c:v>102.741604748816</c:v>
                </c:pt>
                <c:pt idx="2556">
                  <c:v>102.76408752028865</c:v>
                </c:pt>
                <c:pt idx="2557">
                  <c:v>102.96223895777483</c:v>
                </c:pt>
                <c:pt idx="2558">
                  <c:v>102.87667566999426</c:v>
                </c:pt>
                <c:pt idx="2559">
                  <c:v>102.88205102317028</c:v>
                </c:pt>
                <c:pt idx="2560">
                  <c:v>102.58205713223647</c:v>
                </c:pt>
                <c:pt idx="2561">
                  <c:v>102.32648649359631</c:v>
                </c:pt>
                <c:pt idx="2562">
                  <c:v>101.9228099766394</c:v>
                </c:pt>
                <c:pt idx="2563">
                  <c:v>102.02528668365191</c:v>
                </c:pt>
                <c:pt idx="2564">
                  <c:v>101.94395099368208</c:v>
                </c:pt>
                <c:pt idx="2565">
                  <c:v>101.61751072258372</c:v>
                </c:pt>
                <c:pt idx="2566">
                  <c:v>101.38147785309634</c:v>
                </c:pt>
                <c:pt idx="2567">
                  <c:v>101.20068713052956</c:v>
                </c:pt>
                <c:pt idx="2568">
                  <c:v>100.80518913811716</c:v>
                </c:pt>
                <c:pt idx="2569">
                  <c:v>100.52338818735356</c:v>
                </c:pt>
                <c:pt idx="2570">
                  <c:v>100.43611289482735</c:v>
                </c:pt>
                <c:pt idx="2571">
                  <c:v>100.47875516628517</c:v>
                </c:pt>
                <c:pt idx="2572">
                  <c:v>100.41273870113841</c:v>
                </c:pt>
                <c:pt idx="2573">
                  <c:v>100.35596138323719</c:v>
                </c:pt>
                <c:pt idx="2574">
                  <c:v>99.97393122690076</c:v>
                </c:pt>
                <c:pt idx="2575">
                  <c:v>99.654099022904475</c:v>
                </c:pt>
                <c:pt idx="2576">
                  <c:v>99.579146213316022</c:v>
                </c:pt>
                <c:pt idx="2577">
                  <c:v>99.591700657662813</c:v>
                </c:pt>
                <c:pt idx="2578">
                  <c:v>99.499339137234372</c:v>
                </c:pt>
                <c:pt idx="2579">
                  <c:v>99.819223713111995</c:v>
                </c:pt>
                <c:pt idx="2580">
                  <c:v>99.75508619203319</c:v>
                </c:pt>
                <c:pt idx="2581">
                  <c:v>99.77960612655454</c:v>
                </c:pt>
                <c:pt idx="2582">
                  <c:v>99.65475933642189</c:v>
                </c:pt>
                <c:pt idx="2583">
                  <c:v>99.486907040406365</c:v>
                </c:pt>
                <c:pt idx="2584">
                  <c:v>99.366002914487154</c:v>
                </c:pt>
                <c:pt idx="2585">
                  <c:v>99.318229063699675</c:v>
                </c:pt>
                <c:pt idx="2586">
                  <c:v>99.23372089704344</c:v>
                </c:pt>
                <c:pt idx="2587">
                  <c:v>98.99408436152855</c:v>
                </c:pt>
                <c:pt idx="2588">
                  <c:v>98.819447090782248</c:v>
                </c:pt>
                <c:pt idx="2589">
                  <c:v>98.808084650301254</c:v>
                </c:pt>
                <c:pt idx="2590">
                  <c:v>98.707734767861822</c:v>
                </c:pt>
                <c:pt idx="2591">
                  <c:v>98.719749798602024</c:v>
                </c:pt>
                <c:pt idx="2592">
                  <c:v>98.63593053460346</c:v>
                </c:pt>
                <c:pt idx="2593">
                  <c:v>98.490867500320206</c:v>
                </c:pt>
                <c:pt idx="2594">
                  <c:v>98.42041527604313</c:v>
                </c:pt>
                <c:pt idx="2595">
                  <c:v>98.223772800739766</c:v>
                </c:pt>
                <c:pt idx="2596">
                  <c:v>98.002230659534661</c:v>
                </c:pt>
                <c:pt idx="2597">
                  <c:v>97.842451325198837</c:v>
                </c:pt>
                <c:pt idx="2598">
                  <c:v>98.069564131725599</c:v>
                </c:pt>
                <c:pt idx="2599">
                  <c:v>98.044550015034616</c:v>
                </c:pt>
                <c:pt idx="2600">
                  <c:v>97.762821712656674</c:v>
                </c:pt>
                <c:pt idx="2601">
                  <c:v>97.621104194605053</c:v>
                </c:pt>
                <c:pt idx="2602">
                  <c:v>97.517229439678218</c:v>
                </c:pt>
                <c:pt idx="2603">
                  <c:v>97.316879463200905</c:v>
                </c:pt>
                <c:pt idx="2604">
                  <c:v>97.300094998738189</c:v>
                </c:pt>
                <c:pt idx="2605">
                  <c:v>97.015011343724851</c:v>
                </c:pt>
                <c:pt idx="2606">
                  <c:v>96.992101984526286</c:v>
                </c:pt>
                <c:pt idx="2607">
                  <c:v>97.116548196444015</c:v>
                </c:pt>
                <c:pt idx="2608">
                  <c:v>96.991722533030043</c:v>
                </c:pt>
                <c:pt idx="2609">
                  <c:v>96.864682382890933</c:v>
                </c:pt>
                <c:pt idx="2610">
                  <c:v>96.760199813006338</c:v>
                </c:pt>
                <c:pt idx="2611">
                  <c:v>96.741887192041489</c:v>
                </c:pt>
                <c:pt idx="2612">
                  <c:v>96.769856940106834</c:v>
                </c:pt>
                <c:pt idx="2613">
                  <c:v>96.661198743804903</c:v>
                </c:pt>
                <c:pt idx="2614">
                  <c:v>96.703691360595741</c:v>
                </c:pt>
                <c:pt idx="2615">
                  <c:v>96.601789595171738</c:v>
                </c:pt>
                <c:pt idx="2616">
                  <c:v>96.866746891974913</c:v>
                </c:pt>
                <c:pt idx="2617">
                  <c:v>96.64699119371393</c:v>
                </c:pt>
                <c:pt idx="2618">
                  <c:v>96.694275827332604</c:v>
                </c:pt>
                <c:pt idx="2619">
                  <c:v>96.714207067854574</c:v>
                </c:pt>
                <c:pt idx="2620">
                  <c:v>96.578349402165358</c:v>
                </c:pt>
                <c:pt idx="2621">
                  <c:v>96.617697504191895</c:v>
                </c:pt>
                <c:pt idx="2622">
                  <c:v>96.600251074665223</c:v>
                </c:pt>
                <c:pt idx="2623">
                  <c:v>96.654052348134869</c:v>
                </c:pt>
                <c:pt idx="2624">
                  <c:v>96.554324155413326</c:v>
                </c:pt>
                <c:pt idx="2625">
                  <c:v>96.406405149155148</c:v>
                </c:pt>
                <c:pt idx="2626">
                  <c:v>96.883159664468309</c:v>
                </c:pt>
                <c:pt idx="2627">
                  <c:v>97.079621308166281</c:v>
                </c:pt>
                <c:pt idx="2628">
                  <c:v>97.043182783597288</c:v>
                </c:pt>
                <c:pt idx="2629">
                  <c:v>97.272559317559441</c:v>
                </c:pt>
                <c:pt idx="2630">
                  <c:v>96.933131289053193</c:v>
                </c:pt>
                <c:pt idx="2631">
                  <c:v>96.965614858917178</c:v>
                </c:pt>
                <c:pt idx="2632">
                  <c:v>97.023134421890191</c:v>
                </c:pt>
                <c:pt idx="2633">
                  <c:v>96.902546395892628</c:v>
                </c:pt>
                <c:pt idx="2634">
                  <c:v>96.876079309270196</c:v>
                </c:pt>
                <c:pt idx="2635">
                  <c:v>97.091243604060338</c:v>
                </c:pt>
                <c:pt idx="2636">
                  <c:v>96.932400624738776</c:v>
                </c:pt>
                <c:pt idx="2637">
                  <c:v>97.021727699168267</c:v>
                </c:pt>
                <c:pt idx="2638">
                  <c:v>97.275013574889186</c:v>
                </c:pt>
                <c:pt idx="2639">
                  <c:v>97.919268291587485</c:v>
                </c:pt>
                <c:pt idx="2640">
                  <c:v>97.743100351318432</c:v>
                </c:pt>
                <c:pt idx="2641">
                  <c:v>98.028536105098567</c:v>
                </c:pt>
                <c:pt idx="2642">
                  <c:v>98.099643943281393</c:v>
                </c:pt>
                <c:pt idx="2643">
                  <c:v>98.152030584846045</c:v>
                </c:pt>
                <c:pt idx="2644">
                  <c:v>98.277042837273044</c:v>
                </c:pt>
                <c:pt idx="2645">
                  <c:v>98.269769740564456</c:v>
                </c:pt>
                <c:pt idx="2646">
                  <c:v>98.298338487955888</c:v>
                </c:pt>
                <c:pt idx="2647">
                  <c:v>98.319846896067816</c:v>
                </c:pt>
                <c:pt idx="2648">
                  <c:v>98.098910458936814</c:v>
                </c:pt>
                <c:pt idx="2649">
                  <c:v>98.387646313262024</c:v>
                </c:pt>
                <c:pt idx="2650">
                  <c:v>98.323404454181386</c:v>
                </c:pt>
                <c:pt idx="2651">
                  <c:v>98.605442116635871</c:v>
                </c:pt>
                <c:pt idx="2652">
                  <c:v>98.805265268402678</c:v>
                </c:pt>
                <c:pt idx="2653">
                  <c:v>99.085999792831785</c:v>
                </c:pt>
                <c:pt idx="2654">
                  <c:v>99.396925752993852</c:v>
                </c:pt>
                <c:pt idx="2655">
                  <c:v>99.307815416039574</c:v>
                </c:pt>
                <c:pt idx="2656">
                  <c:v>99.291732260187828</c:v>
                </c:pt>
                <c:pt idx="2657">
                  <c:v>99.330984159915118</c:v>
                </c:pt>
                <c:pt idx="2658">
                  <c:v>99.59299696295183</c:v>
                </c:pt>
                <c:pt idx="2659">
                  <c:v>99.704634490194366</c:v>
                </c:pt>
                <c:pt idx="2660">
                  <c:v>99.834943289722617</c:v>
                </c:pt>
                <c:pt idx="2661">
                  <c:v>99.832880752288716</c:v>
                </c:pt>
                <c:pt idx="2662">
                  <c:v>100.04897931811971</c:v>
                </c:pt>
                <c:pt idx="2663">
                  <c:v>100.00960793082197</c:v>
                </c:pt>
                <c:pt idx="2664">
                  <c:v>100.00328191763724</c:v>
                </c:pt>
                <c:pt idx="2665">
                  <c:v>100</c:v>
                </c:pt>
              </c:numCache>
            </c:numRef>
          </c:val>
          <c:smooth val="0"/>
          <c:extLst>
            <c:ext xmlns:c16="http://schemas.microsoft.com/office/drawing/2014/chart" uri="{C3380CC4-5D6E-409C-BE32-E72D297353CC}">
              <c16:uniqueId val="{00000000-99E2-4ED5-A571-A3C0BD8BE186}"/>
            </c:ext>
          </c:extLst>
        </c:ser>
        <c:ser>
          <c:idx val="3"/>
          <c:order val="1"/>
          <c:tx>
            <c:strRef>
              <c:f>earnings!$I$6</c:f>
              <c:strCache>
                <c:ptCount val="1"/>
                <c:pt idx="0">
                  <c:v>ASX200</c:v>
                </c:pt>
              </c:strCache>
            </c:strRef>
          </c:tx>
          <c:spPr>
            <a:ln w="19050" cap="rnd">
              <a:solidFill>
                <a:srgbClr val="00A1E0"/>
              </a:solidFill>
              <a:round/>
            </a:ln>
            <a:effectLst/>
          </c:spPr>
          <c:marker>
            <c:symbol val="none"/>
          </c:marker>
          <c:cat>
            <c:numRef>
              <c:f>earnings!$E$7:$E$2672</c:f>
              <c:numCache>
                <c:formatCode>m/d/yyyy</c:formatCode>
                <c:ptCount val="2666"/>
                <c:pt idx="0">
                  <c:v>43602</c:v>
                </c:pt>
                <c:pt idx="1">
                  <c:v>43601</c:v>
                </c:pt>
                <c:pt idx="2">
                  <c:v>43600</c:v>
                </c:pt>
                <c:pt idx="3">
                  <c:v>43599</c:v>
                </c:pt>
                <c:pt idx="4">
                  <c:v>43598</c:v>
                </c:pt>
                <c:pt idx="5">
                  <c:v>43595</c:v>
                </c:pt>
                <c:pt idx="6">
                  <c:v>43594</c:v>
                </c:pt>
                <c:pt idx="7">
                  <c:v>43593</c:v>
                </c:pt>
                <c:pt idx="8">
                  <c:v>43592</c:v>
                </c:pt>
                <c:pt idx="9">
                  <c:v>43591</c:v>
                </c:pt>
                <c:pt idx="10">
                  <c:v>43588</c:v>
                </c:pt>
                <c:pt idx="11">
                  <c:v>43587</c:v>
                </c:pt>
                <c:pt idx="12">
                  <c:v>43586</c:v>
                </c:pt>
                <c:pt idx="13">
                  <c:v>43585</c:v>
                </c:pt>
                <c:pt idx="14">
                  <c:v>43584</c:v>
                </c:pt>
                <c:pt idx="15">
                  <c:v>43581</c:v>
                </c:pt>
                <c:pt idx="16">
                  <c:v>43580</c:v>
                </c:pt>
                <c:pt idx="17">
                  <c:v>43579</c:v>
                </c:pt>
                <c:pt idx="18">
                  <c:v>43578</c:v>
                </c:pt>
                <c:pt idx="19">
                  <c:v>43577</c:v>
                </c:pt>
                <c:pt idx="20">
                  <c:v>43574</c:v>
                </c:pt>
                <c:pt idx="21">
                  <c:v>43573</c:v>
                </c:pt>
                <c:pt idx="22">
                  <c:v>43572</c:v>
                </c:pt>
                <c:pt idx="23">
                  <c:v>43571</c:v>
                </c:pt>
                <c:pt idx="24">
                  <c:v>43570</c:v>
                </c:pt>
                <c:pt idx="25">
                  <c:v>43567</c:v>
                </c:pt>
                <c:pt idx="26">
                  <c:v>43566</c:v>
                </c:pt>
                <c:pt idx="27">
                  <c:v>43565</c:v>
                </c:pt>
                <c:pt idx="28">
                  <c:v>43564</c:v>
                </c:pt>
                <c:pt idx="29">
                  <c:v>43563</c:v>
                </c:pt>
                <c:pt idx="30">
                  <c:v>43560</c:v>
                </c:pt>
                <c:pt idx="31">
                  <c:v>43559</c:v>
                </c:pt>
                <c:pt idx="32">
                  <c:v>43558</c:v>
                </c:pt>
                <c:pt idx="33">
                  <c:v>43557</c:v>
                </c:pt>
                <c:pt idx="34">
                  <c:v>43556</c:v>
                </c:pt>
                <c:pt idx="35">
                  <c:v>43553</c:v>
                </c:pt>
                <c:pt idx="36">
                  <c:v>43552</c:v>
                </c:pt>
                <c:pt idx="37">
                  <c:v>43551</c:v>
                </c:pt>
                <c:pt idx="38">
                  <c:v>43550</c:v>
                </c:pt>
                <c:pt idx="39">
                  <c:v>43549</c:v>
                </c:pt>
                <c:pt idx="40">
                  <c:v>43546</c:v>
                </c:pt>
                <c:pt idx="41">
                  <c:v>43545</c:v>
                </c:pt>
                <c:pt idx="42">
                  <c:v>43544</c:v>
                </c:pt>
                <c:pt idx="43">
                  <c:v>43543</c:v>
                </c:pt>
                <c:pt idx="44">
                  <c:v>43542</c:v>
                </c:pt>
                <c:pt idx="45">
                  <c:v>43539</c:v>
                </c:pt>
                <c:pt idx="46">
                  <c:v>43538</c:v>
                </c:pt>
                <c:pt idx="47">
                  <c:v>43537</c:v>
                </c:pt>
                <c:pt idx="48">
                  <c:v>43536</c:v>
                </c:pt>
                <c:pt idx="49">
                  <c:v>43535</c:v>
                </c:pt>
                <c:pt idx="50">
                  <c:v>43532</c:v>
                </c:pt>
                <c:pt idx="51">
                  <c:v>43531</c:v>
                </c:pt>
                <c:pt idx="52">
                  <c:v>43530</c:v>
                </c:pt>
                <c:pt idx="53">
                  <c:v>43529</c:v>
                </c:pt>
                <c:pt idx="54">
                  <c:v>43528</c:v>
                </c:pt>
                <c:pt idx="55">
                  <c:v>43525</c:v>
                </c:pt>
                <c:pt idx="56">
                  <c:v>43524</c:v>
                </c:pt>
                <c:pt idx="57">
                  <c:v>43523</c:v>
                </c:pt>
                <c:pt idx="58">
                  <c:v>43522</c:v>
                </c:pt>
                <c:pt idx="59">
                  <c:v>43521</c:v>
                </c:pt>
                <c:pt idx="60">
                  <c:v>43518</c:v>
                </c:pt>
                <c:pt idx="61">
                  <c:v>43517</c:v>
                </c:pt>
                <c:pt idx="62">
                  <c:v>43516</c:v>
                </c:pt>
                <c:pt idx="63">
                  <c:v>43515</c:v>
                </c:pt>
                <c:pt idx="64">
                  <c:v>43514</c:v>
                </c:pt>
                <c:pt idx="65">
                  <c:v>43511</c:v>
                </c:pt>
                <c:pt idx="66">
                  <c:v>43510</c:v>
                </c:pt>
                <c:pt idx="67">
                  <c:v>43509</c:v>
                </c:pt>
                <c:pt idx="68">
                  <c:v>43508</c:v>
                </c:pt>
                <c:pt idx="69">
                  <c:v>43507</c:v>
                </c:pt>
                <c:pt idx="70">
                  <c:v>43504</c:v>
                </c:pt>
                <c:pt idx="71">
                  <c:v>43503</c:v>
                </c:pt>
                <c:pt idx="72">
                  <c:v>43502</c:v>
                </c:pt>
                <c:pt idx="73">
                  <c:v>43501</c:v>
                </c:pt>
                <c:pt idx="74">
                  <c:v>43500</c:v>
                </c:pt>
                <c:pt idx="75">
                  <c:v>43497</c:v>
                </c:pt>
                <c:pt idx="76">
                  <c:v>43496</c:v>
                </c:pt>
                <c:pt idx="77">
                  <c:v>43495</c:v>
                </c:pt>
                <c:pt idx="78">
                  <c:v>43494</c:v>
                </c:pt>
                <c:pt idx="79">
                  <c:v>43493</c:v>
                </c:pt>
                <c:pt idx="80">
                  <c:v>43490</c:v>
                </c:pt>
                <c:pt idx="81">
                  <c:v>43489</c:v>
                </c:pt>
                <c:pt idx="82">
                  <c:v>43488</c:v>
                </c:pt>
                <c:pt idx="83">
                  <c:v>43487</c:v>
                </c:pt>
                <c:pt idx="84">
                  <c:v>43486</c:v>
                </c:pt>
                <c:pt idx="85">
                  <c:v>43483</c:v>
                </c:pt>
                <c:pt idx="86">
                  <c:v>43482</c:v>
                </c:pt>
                <c:pt idx="87">
                  <c:v>43481</c:v>
                </c:pt>
                <c:pt idx="88">
                  <c:v>43480</c:v>
                </c:pt>
                <c:pt idx="89">
                  <c:v>43479</c:v>
                </c:pt>
                <c:pt idx="90">
                  <c:v>43476</c:v>
                </c:pt>
                <c:pt idx="91">
                  <c:v>43475</c:v>
                </c:pt>
                <c:pt idx="92">
                  <c:v>43474</c:v>
                </c:pt>
                <c:pt idx="93">
                  <c:v>43473</c:v>
                </c:pt>
                <c:pt idx="94">
                  <c:v>43472</c:v>
                </c:pt>
                <c:pt idx="95">
                  <c:v>43469</c:v>
                </c:pt>
                <c:pt idx="96">
                  <c:v>43468</c:v>
                </c:pt>
                <c:pt idx="97">
                  <c:v>43467</c:v>
                </c:pt>
                <c:pt idx="98">
                  <c:v>43466</c:v>
                </c:pt>
                <c:pt idx="99">
                  <c:v>43465</c:v>
                </c:pt>
                <c:pt idx="100">
                  <c:v>43462</c:v>
                </c:pt>
                <c:pt idx="101">
                  <c:v>43461</c:v>
                </c:pt>
                <c:pt idx="102">
                  <c:v>43460</c:v>
                </c:pt>
                <c:pt idx="103">
                  <c:v>43459</c:v>
                </c:pt>
                <c:pt idx="104">
                  <c:v>43458</c:v>
                </c:pt>
                <c:pt idx="105">
                  <c:v>43455</c:v>
                </c:pt>
                <c:pt idx="106">
                  <c:v>43454</c:v>
                </c:pt>
                <c:pt idx="107">
                  <c:v>43453</c:v>
                </c:pt>
                <c:pt idx="108">
                  <c:v>43452</c:v>
                </c:pt>
                <c:pt idx="109">
                  <c:v>43451</c:v>
                </c:pt>
                <c:pt idx="110">
                  <c:v>43448</c:v>
                </c:pt>
                <c:pt idx="111">
                  <c:v>43447</c:v>
                </c:pt>
                <c:pt idx="112">
                  <c:v>43446</c:v>
                </c:pt>
                <c:pt idx="113">
                  <c:v>43445</c:v>
                </c:pt>
                <c:pt idx="114">
                  <c:v>43444</c:v>
                </c:pt>
                <c:pt idx="115">
                  <c:v>43441</c:v>
                </c:pt>
                <c:pt idx="116">
                  <c:v>43440</c:v>
                </c:pt>
                <c:pt idx="117">
                  <c:v>43439</c:v>
                </c:pt>
                <c:pt idx="118">
                  <c:v>43438</c:v>
                </c:pt>
                <c:pt idx="119">
                  <c:v>43437</c:v>
                </c:pt>
                <c:pt idx="120">
                  <c:v>43434</c:v>
                </c:pt>
                <c:pt idx="121">
                  <c:v>43433</c:v>
                </c:pt>
                <c:pt idx="122">
                  <c:v>43432</c:v>
                </c:pt>
                <c:pt idx="123">
                  <c:v>43431</c:v>
                </c:pt>
                <c:pt idx="124">
                  <c:v>43430</c:v>
                </c:pt>
                <c:pt idx="125">
                  <c:v>43427</c:v>
                </c:pt>
                <c:pt idx="126">
                  <c:v>43426</c:v>
                </c:pt>
                <c:pt idx="127">
                  <c:v>43425</c:v>
                </c:pt>
                <c:pt idx="128">
                  <c:v>43424</c:v>
                </c:pt>
                <c:pt idx="129">
                  <c:v>43423</c:v>
                </c:pt>
                <c:pt idx="130">
                  <c:v>43420</c:v>
                </c:pt>
                <c:pt idx="131">
                  <c:v>43419</c:v>
                </c:pt>
                <c:pt idx="132">
                  <c:v>43418</c:v>
                </c:pt>
                <c:pt idx="133">
                  <c:v>43417</c:v>
                </c:pt>
                <c:pt idx="134">
                  <c:v>43416</c:v>
                </c:pt>
                <c:pt idx="135">
                  <c:v>43413</c:v>
                </c:pt>
                <c:pt idx="136">
                  <c:v>43412</c:v>
                </c:pt>
                <c:pt idx="137">
                  <c:v>43411</c:v>
                </c:pt>
                <c:pt idx="138">
                  <c:v>43410</c:v>
                </c:pt>
                <c:pt idx="139">
                  <c:v>43409</c:v>
                </c:pt>
                <c:pt idx="140">
                  <c:v>43406</c:v>
                </c:pt>
                <c:pt idx="141">
                  <c:v>43405</c:v>
                </c:pt>
                <c:pt idx="142">
                  <c:v>43404</c:v>
                </c:pt>
                <c:pt idx="143">
                  <c:v>43403</c:v>
                </c:pt>
                <c:pt idx="144">
                  <c:v>43402</c:v>
                </c:pt>
                <c:pt idx="145">
                  <c:v>43399</c:v>
                </c:pt>
                <c:pt idx="146">
                  <c:v>43398</c:v>
                </c:pt>
                <c:pt idx="147">
                  <c:v>43397</c:v>
                </c:pt>
                <c:pt idx="148">
                  <c:v>43396</c:v>
                </c:pt>
                <c:pt idx="149">
                  <c:v>43395</c:v>
                </c:pt>
                <c:pt idx="150">
                  <c:v>43392</c:v>
                </c:pt>
                <c:pt idx="151">
                  <c:v>43391</c:v>
                </c:pt>
                <c:pt idx="152">
                  <c:v>43390</c:v>
                </c:pt>
                <c:pt idx="153">
                  <c:v>43389</c:v>
                </c:pt>
                <c:pt idx="154">
                  <c:v>43388</c:v>
                </c:pt>
                <c:pt idx="155">
                  <c:v>43385</c:v>
                </c:pt>
                <c:pt idx="156">
                  <c:v>43384</c:v>
                </c:pt>
                <c:pt idx="157">
                  <c:v>43383</c:v>
                </c:pt>
                <c:pt idx="158">
                  <c:v>43382</c:v>
                </c:pt>
                <c:pt idx="159">
                  <c:v>43381</c:v>
                </c:pt>
                <c:pt idx="160">
                  <c:v>43378</c:v>
                </c:pt>
                <c:pt idx="161">
                  <c:v>43377</c:v>
                </c:pt>
                <c:pt idx="162">
                  <c:v>43376</c:v>
                </c:pt>
                <c:pt idx="163">
                  <c:v>43375</c:v>
                </c:pt>
                <c:pt idx="164">
                  <c:v>43374</c:v>
                </c:pt>
                <c:pt idx="165">
                  <c:v>43371</c:v>
                </c:pt>
                <c:pt idx="166">
                  <c:v>43370</c:v>
                </c:pt>
                <c:pt idx="167">
                  <c:v>43369</c:v>
                </c:pt>
                <c:pt idx="168">
                  <c:v>43368</c:v>
                </c:pt>
                <c:pt idx="169">
                  <c:v>43367</c:v>
                </c:pt>
                <c:pt idx="170">
                  <c:v>43364</c:v>
                </c:pt>
                <c:pt idx="171">
                  <c:v>43363</c:v>
                </c:pt>
                <c:pt idx="172">
                  <c:v>43362</c:v>
                </c:pt>
                <c:pt idx="173">
                  <c:v>43361</c:v>
                </c:pt>
                <c:pt idx="174">
                  <c:v>43360</c:v>
                </c:pt>
                <c:pt idx="175">
                  <c:v>43357</c:v>
                </c:pt>
                <c:pt idx="176">
                  <c:v>43356</c:v>
                </c:pt>
                <c:pt idx="177">
                  <c:v>43355</c:v>
                </c:pt>
                <c:pt idx="178">
                  <c:v>43354</c:v>
                </c:pt>
                <c:pt idx="179">
                  <c:v>43353</c:v>
                </c:pt>
                <c:pt idx="180">
                  <c:v>43350</c:v>
                </c:pt>
                <c:pt idx="181">
                  <c:v>43349</c:v>
                </c:pt>
                <c:pt idx="182">
                  <c:v>43348</c:v>
                </c:pt>
                <c:pt idx="183">
                  <c:v>43347</c:v>
                </c:pt>
                <c:pt idx="184">
                  <c:v>43346</c:v>
                </c:pt>
                <c:pt idx="185">
                  <c:v>43343</c:v>
                </c:pt>
                <c:pt idx="186">
                  <c:v>43342</c:v>
                </c:pt>
                <c:pt idx="187">
                  <c:v>43341</c:v>
                </c:pt>
                <c:pt idx="188">
                  <c:v>43340</c:v>
                </c:pt>
                <c:pt idx="189">
                  <c:v>43339</c:v>
                </c:pt>
                <c:pt idx="190">
                  <c:v>43336</c:v>
                </c:pt>
                <c:pt idx="191">
                  <c:v>43335</c:v>
                </c:pt>
                <c:pt idx="192">
                  <c:v>43334</c:v>
                </c:pt>
                <c:pt idx="193">
                  <c:v>43333</c:v>
                </c:pt>
                <c:pt idx="194">
                  <c:v>43332</c:v>
                </c:pt>
                <c:pt idx="195">
                  <c:v>43329</c:v>
                </c:pt>
                <c:pt idx="196">
                  <c:v>43328</c:v>
                </c:pt>
                <c:pt idx="197">
                  <c:v>43327</c:v>
                </c:pt>
                <c:pt idx="198">
                  <c:v>43326</c:v>
                </c:pt>
                <c:pt idx="199">
                  <c:v>43325</c:v>
                </c:pt>
                <c:pt idx="200">
                  <c:v>43322</c:v>
                </c:pt>
                <c:pt idx="201">
                  <c:v>43321</c:v>
                </c:pt>
                <c:pt idx="202">
                  <c:v>43320</c:v>
                </c:pt>
                <c:pt idx="203">
                  <c:v>43319</c:v>
                </c:pt>
                <c:pt idx="204">
                  <c:v>43318</c:v>
                </c:pt>
                <c:pt idx="205">
                  <c:v>43315</c:v>
                </c:pt>
                <c:pt idx="206">
                  <c:v>43314</c:v>
                </c:pt>
                <c:pt idx="207">
                  <c:v>43313</c:v>
                </c:pt>
                <c:pt idx="208">
                  <c:v>43312</c:v>
                </c:pt>
                <c:pt idx="209">
                  <c:v>43311</c:v>
                </c:pt>
                <c:pt idx="210">
                  <c:v>43308</c:v>
                </c:pt>
                <c:pt idx="211">
                  <c:v>43307</c:v>
                </c:pt>
                <c:pt idx="212">
                  <c:v>43306</c:v>
                </c:pt>
                <c:pt idx="213">
                  <c:v>43305</c:v>
                </c:pt>
                <c:pt idx="214">
                  <c:v>43304</c:v>
                </c:pt>
                <c:pt idx="215">
                  <c:v>43301</c:v>
                </c:pt>
                <c:pt idx="216">
                  <c:v>43300</c:v>
                </c:pt>
                <c:pt idx="217">
                  <c:v>43299</c:v>
                </c:pt>
                <c:pt idx="218">
                  <c:v>43298</c:v>
                </c:pt>
                <c:pt idx="219">
                  <c:v>43297</c:v>
                </c:pt>
                <c:pt idx="220">
                  <c:v>43294</c:v>
                </c:pt>
                <c:pt idx="221">
                  <c:v>43293</c:v>
                </c:pt>
                <c:pt idx="222">
                  <c:v>43292</c:v>
                </c:pt>
                <c:pt idx="223">
                  <c:v>43291</c:v>
                </c:pt>
                <c:pt idx="224">
                  <c:v>43290</c:v>
                </c:pt>
                <c:pt idx="225">
                  <c:v>43287</c:v>
                </c:pt>
                <c:pt idx="226">
                  <c:v>43286</c:v>
                </c:pt>
                <c:pt idx="227">
                  <c:v>43285</c:v>
                </c:pt>
                <c:pt idx="228">
                  <c:v>43284</c:v>
                </c:pt>
                <c:pt idx="229">
                  <c:v>43283</c:v>
                </c:pt>
                <c:pt idx="230">
                  <c:v>43280</c:v>
                </c:pt>
                <c:pt idx="231">
                  <c:v>43279</c:v>
                </c:pt>
                <c:pt idx="232">
                  <c:v>43278</c:v>
                </c:pt>
                <c:pt idx="233">
                  <c:v>43277</c:v>
                </c:pt>
                <c:pt idx="234">
                  <c:v>43276</c:v>
                </c:pt>
                <c:pt idx="235">
                  <c:v>43273</c:v>
                </c:pt>
                <c:pt idx="236">
                  <c:v>43272</c:v>
                </c:pt>
                <c:pt idx="237">
                  <c:v>43271</c:v>
                </c:pt>
                <c:pt idx="238">
                  <c:v>43270</c:v>
                </c:pt>
                <c:pt idx="239">
                  <c:v>43269</c:v>
                </c:pt>
                <c:pt idx="240">
                  <c:v>43266</c:v>
                </c:pt>
                <c:pt idx="241">
                  <c:v>43265</c:v>
                </c:pt>
                <c:pt idx="242">
                  <c:v>43264</c:v>
                </c:pt>
                <c:pt idx="243">
                  <c:v>43263</c:v>
                </c:pt>
                <c:pt idx="244">
                  <c:v>43262</c:v>
                </c:pt>
                <c:pt idx="245">
                  <c:v>43259</c:v>
                </c:pt>
                <c:pt idx="246">
                  <c:v>43258</c:v>
                </c:pt>
                <c:pt idx="247">
                  <c:v>43257</c:v>
                </c:pt>
                <c:pt idx="248">
                  <c:v>43256</c:v>
                </c:pt>
                <c:pt idx="249">
                  <c:v>43255</c:v>
                </c:pt>
                <c:pt idx="250">
                  <c:v>43252</c:v>
                </c:pt>
                <c:pt idx="251">
                  <c:v>43251</c:v>
                </c:pt>
                <c:pt idx="252">
                  <c:v>43250</c:v>
                </c:pt>
                <c:pt idx="253">
                  <c:v>43249</c:v>
                </c:pt>
                <c:pt idx="254">
                  <c:v>43248</c:v>
                </c:pt>
                <c:pt idx="255">
                  <c:v>43245</c:v>
                </c:pt>
                <c:pt idx="256">
                  <c:v>43244</c:v>
                </c:pt>
                <c:pt idx="257">
                  <c:v>43243</c:v>
                </c:pt>
                <c:pt idx="258">
                  <c:v>43242</c:v>
                </c:pt>
                <c:pt idx="259">
                  <c:v>43241</c:v>
                </c:pt>
                <c:pt idx="260">
                  <c:v>43238</c:v>
                </c:pt>
                <c:pt idx="261">
                  <c:v>43237</c:v>
                </c:pt>
                <c:pt idx="262">
                  <c:v>43236</c:v>
                </c:pt>
                <c:pt idx="263">
                  <c:v>43235</c:v>
                </c:pt>
                <c:pt idx="264">
                  <c:v>43234</c:v>
                </c:pt>
                <c:pt idx="265">
                  <c:v>43231</c:v>
                </c:pt>
                <c:pt idx="266">
                  <c:v>43230</c:v>
                </c:pt>
                <c:pt idx="267">
                  <c:v>43229</c:v>
                </c:pt>
                <c:pt idx="268">
                  <c:v>43228</c:v>
                </c:pt>
                <c:pt idx="269">
                  <c:v>43227</c:v>
                </c:pt>
                <c:pt idx="270">
                  <c:v>43224</c:v>
                </c:pt>
                <c:pt idx="271">
                  <c:v>43223</c:v>
                </c:pt>
                <c:pt idx="272">
                  <c:v>43222</c:v>
                </c:pt>
                <c:pt idx="273">
                  <c:v>43221</c:v>
                </c:pt>
                <c:pt idx="274">
                  <c:v>43220</c:v>
                </c:pt>
                <c:pt idx="275">
                  <c:v>43217</c:v>
                </c:pt>
                <c:pt idx="276">
                  <c:v>43216</c:v>
                </c:pt>
                <c:pt idx="277">
                  <c:v>43215</c:v>
                </c:pt>
                <c:pt idx="278">
                  <c:v>43214</c:v>
                </c:pt>
                <c:pt idx="279">
                  <c:v>43213</c:v>
                </c:pt>
                <c:pt idx="280">
                  <c:v>43210</c:v>
                </c:pt>
                <c:pt idx="281">
                  <c:v>43209</c:v>
                </c:pt>
                <c:pt idx="282">
                  <c:v>43208</c:v>
                </c:pt>
                <c:pt idx="283">
                  <c:v>43207</c:v>
                </c:pt>
                <c:pt idx="284">
                  <c:v>43206</c:v>
                </c:pt>
                <c:pt idx="285">
                  <c:v>43203</c:v>
                </c:pt>
                <c:pt idx="286">
                  <c:v>43202</c:v>
                </c:pt>
                <c:pt idx="287">
                  <c:v>43201</c:v>
                </c:pt>
                <c:pt idx="288">
                  <c:v>43200</c:v>
                </c:pt>
                <c:pt idx="289">
                  <c:v>43199</c:v>
                </c:pt>
                <c:pt idx="290">
                  <c:v>43196</c:v>
                </c:pt>
                <c:pt idx="291">
                  <c:v>43195</c:v>
                </c:pt>
                <c:pt idx="292">
                  <c:v>43194</c:v>
                </c:pt>
                <c:pt idx="293">
                  <c:v>43193</c:v>
                </c:pt>
                <c:pt idx="294">
                  <c:v>43192</c:v>
                </c:pt>
                <c:pt idx="295">
                  <c:v>43189</c:v>
                </c:pt>
                <c:pt idx="296">
                  <c:v>43188</c:v>
                </c:pt>
                <c:pt idx="297">
                  <c:v>43187</c:v>
                </c:pt>
                <c:pt idx="298">
                  <c:v>43186</c:v>
                </c:pt>
                <c:pt idx="299">
                  <c:v>43185</c:v>
                </c:pt>
                <c:pt idx="300">
                  <c:v>43182</c:v>
                </c:pt>
                <c:pt idx="301">
                  <c:v>43181</c:v>
                </c:pt>
                <c:pt idx="302">
                  <c:v>43180</c:v>
                </c:pt>
                <c:pt idx="303">
                  <c:v>43179</c:v>
                </c:pt>
                <c:pt idx="304">
                  <c:v>43178</c:v>
                </c:pt>
                <c:pt idx="305">
                  <c:v>43175</c:v>
                </c:pt>
                <c:pt idx="306">
                  <c:v>43174</c:v>
                </c:pt>
                <c:pt idx="307">
                  <c:v>43173</c:v>
                </c:pt>
                <c:pt idx="308">
                  <c:v>43172</c:v>
                </c:pt>
                <c:pt idx="309">
                  <c:v>43171</c:v>
                </c:pt>
                <c:pt idx="310">
                  <c:v>43168</c:v>
                </c:pt>
                <c:pt idx="311">
                  <c:v>43167</c:v>
                </c:pt>
                <c:pt idx="312">
                  <c:v>43166</c:v>
                </c:pt>
                <c:pt idx="313">
                  <c:v>43165</c:v>
                </c:pt>
                <c:pt idx="314">
                  <c:v>43164</c:v>
                </c:pt>
                <c:pt idx="315">
                  <c:v>43161</c:v>
                </c:pt>
                <c:pt idx="316">
                  <c:v>43160</c:v>
                </c:pt>
                <c:pt idx="317">
                  <c:v>43159</c:v>
                </c:pt>
                <c:pt idx="318">
                  <c:v>43158</c:v>
                </c:pt>
                <c:pt idx="319">
                  <c:v>43157</c:v>
                </c:pt>
                <c:pt idx="320">
                  <c:v>43154</c:v>
                </c:pt>
                <c:pt idx="321">
                  <c:v>43153</c:v>
                </c:pt>
                <c:pt idx="322">
                  <c:v>43152</c:v>
                </c:pt>
                <c:pt idx="323">
                  <c:v>43151</c:v>
                </c:pt>
                <c:pt idx="324">
                  <c:v>43150</c:v>
                </c:pt>
                <c:pt idx="325">
                  <c:v>43147</c:v>
                </c:pt>
                <c:pt idx="326">
                  <c:v>43146</c:v>
                </c:pt>
                <c:pt idx="327">
                  <c:v>43145</c:v>
                </c:pt>
                <c:pt idx="328">
                  <c:v>43144</c:v>
                </c:pt>
                <c:pt idx="329">
                  <c:v>43143</c:v>
                </c:pt>
                <c:pt idx="330">
                  <c:v>43140</c:v>
                </c:pt>
                <c:pt idx="331">
                  <c:v>43139</c:v>
                </c:pt>
                <c:pt idx="332">
                  <c:v>43138</c:v>
                </c:pt>
                <c:pt idx="333">
                  <c:v>43137</c:v>
                </c:pt>
                <c:pt idx="334">
                  <c:v>43136</c:v>
                </c:pt>
                <c:pt idx="335">
                  <c:v>43133</c:v>
                </c:pt>
                <c:pt idx="336">
                  <c:v>43132</c:v>
                </c:pt>
                <c:pt idx="337">
                  <c:v>43131</c:v>
                </c:pt>
                <c:pt idx="338">
                  <c:v>43130</c:v>
                </c:pt>
                <c:pt idx="339">
                  <c:v>43129</c:v>
                </c:pt>
                <c:pt idx="340">
                  <c:v>43126</c:v>
                </c:pt>
                <c:pt idx="341">
                  <c:v>43125</c:v>
                </c:pt>
                <c:pt idx="342">
                  <c:v>43124</c:v>
                </c:pt>
                <c:pt idx="343">
                  <c:v>43123</c:v>
                </c:pt>
                <c:pt idx="344">
                  <c:v>43122</c:v>
                </c:pt>
                <c:pt idx="345">
                  <c:v>43119</c:v>
                </c:pt>
                <c:pt idx="346">
                  <c:v>43118</c:v>
                </c:pt>
                <c:pt idx="347">
                  <c:v>43117</c:v>
                </c:pt>
                <c:pt idx="348">
                  <c:v>43116</c:v>
                </c:pt>
                <c:pt idx="349">
                  <c:v>43115</c:v>
                </c:pt>
                <c:pt idx="350">
                  <c:v>43112</c:v>
                </c:pt>
                <c:pt idx="351">
                  <c:v>43111</c:v>
                </c:pt>
                <c:pt idx="352">
                  <c:v>43110</c:v>
                </c:pt>
                <c:pt idx="353">
                  <c:v>43109</c:v>
                </c:pt>
                <c:pt idx="354">
                  <c:v>43108</c:v>
                </c:pt>
                <c:pt idx="355">
                  <c:v>43105</c:v>
                </c:pt>
                <c:pt idx="356">
                  <c:v>43104</c:v>
                </c:pt>
                <c:pt idx="357">
                  <c:v>43103</c:v>
                </c:pt>
                <c:pt idx="358">
                  <c:v>43102</c:v>
                </c:pt>
                <c:pt idx="359">
                  <c:v>43101</c:v>
                </c:pt>
                <c:pt idx="360">
                  <c:v>43098</c:v>
                </c:pt>
                <c:pt idx="361">
                  <c:v>43097</c:v>
                </c:pt>
                <c:pt idx="362">
                  <c:v>43096</c:v>
                </c:pt>
                <c:pt idx="363">
                  <c:v>43095</c:v>
                </c:pt>
                <c:pt idx="364">
                  <c:v>43094</c:v>
                </c:pt>
                <c:pt idx="365">
                  <c:v>43091</c:v>
                </c:pt>
                <c:pt idx="366">
                  <c:v>43090</c:v>
                </c:pt>
                <c:pt idx="367">
                  <c:v>43089</c:v>
                </c:pt>
                <c:pt idx="368">
                  <c:v>43088</c:v>
                </c:pt>
                <c:pt idx="369">
                  <c:v>43087</c:v>
                </c:pt>
                <c:pt idx="370">
                  <c:v>43084</c:v>
                </c:pt>
                <c:pt idx="371">
                  <c:v>43083</c:v>
                </c:pt>
                <c:pt idx="372">
                  <c:v>43082</c:v>
                </c:pt>
                <c:pt idx="373">
                  <c:v>43081</c:v>
                </c:pt>
                <c:pt idx="374">
                  <c:v>43080</c:v>
                </c:pt>
                <c:pt idx="375">
                  <c:v>43077</c:v>
                </c:pt>
                <c:pt idx="376">
                  <c:v>43076</c:v>
                </c:pt>
                <c:pt idx="377">
                  <c:v>43075</c:v>
                </c:pt>
                <c:pt idx="378">
                  <c:v>43074</c:v>
                </c:pt>
                <c:pt idx="379">
                  <c:v>43073</c:v>
                </c:pt>
                <c:pt idx="380">
                  <c:v>43070</c:v>
                </c:pt>
                <c:pt idx="381">
                  <c:v>43069</c:v>
                </c:pt>
                <c:pt idx="382">
                  <c:v>43068</c:v>
                </c:pt>
                <c:pt idx="383">
                  <c:v>43067</c:v>
                </c:pt>
                <c:pt idx="384">
                  <c:v>43066</c:v>
                </c:pt>
                <c:pt idx="385">
                  <c:v>43063</c:v>
                </c:pt>
                <c:pt idx="386">
                  <c:v>43062</c:v>
                </c:pt>
                <c:pt idx="387">
                  <c:v>43061</c:v>
                </c:pt>
                <c:pt idx="388">
                  <c:v>43060</c:v>
                </c:pt>
                <c:pt idx="389">
                  <c:v>43059</c:v>
                </c:pt>
                <c:pt idx="390">
                  <c:v>43056</c:v>
                </c:pt>
                <c:pt idx="391">
                  <c:v>43055</c:v>
                </c:pt>
                <c:pt idx="392">
                  <c:v>43054</c:v>
                </c:pt>
                <c:pt idx="393">
                  <c:v>43053</c:v>
                </c:pt>
                <c:pt idx="394">
                  <c:v>43052</c:v>
                </c:pt>
                <c:pt idx="395">
                  <c:v>43049</c:v>
                </c:pt>
                <c:pt idx="396">
                  <c:v>43048</c:v>
                </c:pt>
                <c:pt idx="397">
                  <c:v>43047</c:v>
                </c:pt>
                <c:pt idx="398">
                  <c:v>43046</c:v>
                </c:pt>
                <c:pt idx="399">
                  <c:v>43045</c:v>
                </c:pt>
                <c:pt idx="400">
                  <c:v>43042</c:v>
                </c:pt>
                <c:pt idx="401">
                  <c:v>43041</c:v>
                </c:pt>
                <c:pt idx="402">
                  <c:v>43040</c:v>
                </c:pt>
                <c:pt idx="403">
                  <c:v>43039</c:v>
                </c:pt>
                <c:pt idx="404">
                  <c:v>43038</c:v>
                </c:pt>
                <c:pt idx="405">
                  <c:v>43035</c:v>
                </c:pt>
                <c:pt idx="406">
                  <c:v>43034</c:v>
                </c:pt>
                <c:pt idx="407">
                  <c:v>43033</c:v>
                </c:pt>
                <c:pt idx="408">
                  <c:v>43032</c:v>
                </c:pt>
                <c:pt idx="409">
                  <c:v>43031</c:v>
                </c:pt>
                <c:pt idx="410">
                  <c:v>43028</c:v>
                </c:pt>
                <c:pt idx="411">
                  <c:v>43027</c:v>
                </c:pt>
                <c:pt idx="412">
                  <c:v>43026</c:v>
                </c:pt>
                <c:pt idx="413">
                  <c:v>43025</c:v>
                </c:pt>
                <c:pt idx="414">
                  <c:v>43024</c:v>
                </c:pt>
                <c:pt idx="415">
                  <c:v>43021</c:v>
                </c:pt>
                <c:pt idx="416">
                  <c:v>43020</c:v>
                </c:pt>
                <c:pt idx="417">
                  <c:v>43019</c:v>
                </c:pt>
                <c:pt idx="418">
                  <c:v>43018</c:v>
                </c:pt>
                <c:pt idx="419">
                  <c:v>43017</c:v>
                </c:pt>
                <c:pt idx="420">
                  <c:v>43014</c:v>
                </c:pt>
                <c:pt idx="421">
                  <c:v>43013</c:v>
                </c:pt>
                <c:pt idx="422">
                  <c:v>43012</c:v>
                </c:pt>
                <c:pt idx="423">
                  <c:v>43011</c:v>
                </c:pt>
                <c:pt idx="424">
                  <c:v>43010</c:v>
                </c:pt>
                <c:pt idx="425">
                  <c:v>43007</c:v>
                </c:pt>
                <c:pt idx="426">
                  <c:v>43006</c:v>
                </c:pt>
                <c:pt idx="427">
                  <c:v>43005</c:v>
                </c:pt>
                <c:pt idx="428">
                  <c:v>43004</c:v>
                </c:pt>
                <c:pt idx="429">
                  <c:v>43003</c:v>
                </c:pt>
                <c:pt idx="430">
                  <c:v>43000</c:v>
                </c:pt>
                <c:pt idx="431">
                  <c:v>42999</c:v>
                </c:pt>
                <c:pt idx="432">
                  <c:v>42998</c:v>
                </c:pt>
                <c:pt idx="433">
                  <c:v>42997</c:v>
                </c:pt>
                <c:pt idx="434">
                  <c:v>42996</c:v>
                </c:pt>
                <c:pt idx="435">
                  <c:v>42993</c:v>
                </c:pt>
                <c:pt idx="436">
                  <c:v>42992</c:v>
                </c:pt>
                <c:pt idx="437">
                  <c:v>42991</c:v>
                </c:pt>
                <c:pt idx="438">
                  <c:v>42990</c:v>
                </c:pt>
                <c:pt idx="439">
                  <c:v>42989</c:v>
                </c:pt>
                <c:pt idx="440">
                  <c:v>42986</c:v>
                </c:pt>
                <c:pt idx="441">
                  <c:v>42985</c:v>
                </c:pt>
                <c:pt idx="442">
                  <c:v>42984</c:v>
                </c:pt>
                <c:pt idx="443">
                  <c:v>42983</c:v>
                </c:pt>
                <c:pt idx="444">
                  <c:v>42982</c:v>
                </c:pt>
                <c:pt idx="445">
                  <c:v>42979</c:v>
                </c:pt>
                <c:pt idx="446">
                  <c:v>42978</c:v>
                </c:pt>
                <c:pt idx="447">
                  <c:v>42977</c:v>
                </c:pt>
                <c:pt idx="448">
                  <c:v>42976</c:v>
                </c:pt>
                <c:pt idx="449">
                  <c:v>42975</c:v>
                </c:pt>
                <c:pt idx="450">
                  <c:v>42972</c:v>
                </c:pt>
                <c:pt idx="451">
                  <c:v>42971</c:v>
                </c:pt>
                <c:pt idx="452">
                  <c:v>42970</c:v>
                </c:pt>
                <c:pt idx="453">
                  <c:v>42969</c:v>
                </c:pt>
                <c:pt idx="454">
                  <c:v>42968</c:v>
                </c:pt>
                <c:pt idx="455">
                  <c:v>42965</c:v>
                </c:pt>
                <c:pt idx="456">
                  <c:v>42964</c:v>
                </c:pt>
                <c:pt idx="457">
                  <c:v>42963</c:v>
                </c:pt>
                <c:pt idx="458">
                  <c:v>42962</c:v>
                </c:pt>
                <c:pt idx="459">
                  <c:v>42961</c:v>
                </c:pt>
                <c:pt idx="460">
                  <c:v>42958</c:v>
                </c:pt>
                <c:pt idx="461">
                  <c:v>42957</c:v>
                </c:pt>
                <c:pt idx="462">
                  <c:v>42956</c:v>
                </c:pt>
                <c:pt idx="463">
                  <c:v>42955</c:v>
                </c:pt>
                <c:pt idx="464">
                  <c:v>42954</c:v>
                </c:pt>
                <c:pt idx="465">
                  <c:v>42951</c:v>
                </c:pt>
                <c:pt idx="466">
                  <c:v>42950</c:v>
                </c:pt>
                <c:pt idx="467">
                  <c:v>42949</c:v>
                </c:pt>
                <c:pt idx="468">
                  <c:v>42948</c:v>
                </c:pt>
                <c:pt idx="469">
                  <c:v>42947</c:v>
                </c:pt>
                <c:pt idx="470">
                  <c:v>42944</c:v>
                </c:pt>
                <c:pt idx="471">
                  <c:v>42943</c:v>
                </c:pt>
                <c:pt idx="472">
                  <c:v>42942</c:v>
                </c:pt>
                <c:pt idx="473">
                  <c:v>42941</c:v>
                </c:pt>
                <c:pt idx="474">
                  <c:v>42940</c:v>
                </c:pt>
                <c:pt idx="475">
                  <c:v>42937</c:v>
                </c:pt>
                <c:pt idx="476">
                  <c:v>42936</c:v>
                </c:pt>
                <c:pt idx="477">
                  <c:v>42935</c:v>
                </c:pt>
                <c:pt idx="478">
                  <c:v>42934</c:v>
                </c:pt>
                <c:pt idx="479">
                  <c:v>42933</c:v>
                </c:pt>
                <c:pt idx="480">
                  <c:v>42930</c:v>
                </c:pt>
                <c:pt idx="481">
                  <c:v>42929</c:v>
                </c:pt>
                <c:pt idx="482">
                  <c:v>42928</c:v>
                </c:pt>
                <c:pt idx="483">
                  <c:v>42927</c:v>
                </c:pt>
                <c:pt idx="484">
                  <c:v>42926</c:v>
                </c:pt>
                <c:pt idx="485">
                  <c:v>42923</c:v>
                </c:pt>
                <c:pt idx="486">
                  <c:v>42922</c:v>
                </c:pt>
                <c:pt idx="487">
                  <c:v>42921</c:v>
                </c:pt>
                <c:pt idx="488">
                  <c:v>42920</c:v>
                </c:pt>
                <c:pt idx="489">
                  <c:v>42919</c:v>
                </c:pt>
                <c:pt idx="490">
                  <c:v>42916</c:v>
                </c:pt>
                <c:pt idx="491">
                  <c:v>42915</c:v>
                </c:pt>
                <c:pt idx="492">
                  <c:v>42914</c:v>
                </c:pt>
                <c:pt idx="493">
                  <c:v>42913</c:v>
                </c:pt>
                <c:pt idx="494">
                  <c:v>42912</c:v>
                </c:pt>
                <c:pt idx="495">
                  <c:v>42909</c:v>
                </c:pt>
                <c:pt idx="496">
                  <c:v>42908</c:v>
                </c:pt>
                <c:pt idx="497">
                  <c:v>42907</c:v>
                </c:pt>
                <c:pt idx="498">
                  <c:v>42906</c:v>
                </c:pt>
                <c:pt idx="499">
                  <c:v>42905</c:v>
                </c:pt>
                <c:pt idx="500">
                  <c:v>42902</c:v>
                </c:pt>
                <c:pt idx="501">
                  <c:v>42901</c:v>
                </c:pt>
                <c:pt idx="502">
                  <c:v>42900</c:v>
                </c:pt>
                <c:pt idx="503">
                  <c:v>42899</c:v>
                </c:pt>
                <c:pt idx="504">
                  <c:v>42898</c:v>
                </c:pt>
                <c:pt idx="505">
                  <c:v>42895</c:v>
                </c:pt>
                <c:pt idx="506">
                  <c:v>42894</c:v>
                </c:pt>
                <c:pt idx="507">
                  <c:v>42893</c:v>
                </c:pt>
                <c:pt idx="508">
                  <c:v>42892</c:v>
                </c:pt>
                <c:pt idx="509">
                  <c:v>42891</c:v>
                </c:pt>
                <c:pt idx="510">
                  <c:v>42888</c:v>
                </c:pt>
                <c:pt idx="511">
                  <c:v>42887</c:v>
                </c:pt>
                <c:pt idx="512">
                  <c:v>42886</c:v>
                </c:pt>
                <c:pt idx="513">
                  <c:v>42885</c:v>
                </c:pt>
                <c:pt idx="514">
                  <c:v>42884</c:v>
                </c:pt>
                <c:pt idx="515">
                  <c:v>42881</c:v>
                </c:pt>
                <c:pt idx="516">
                  <c:v>42880</c:v>
                </c:pt>
                <c:pt idx="517">
                  <c:v>42879</c:v>
                </c:pt>
                <c:pt idx="518">
                  <c:v>42878</c:v>
                </c:pt>
                <c:pt idx="519">
                  <c:v>42877</c:v>
                </c:pt>
                <c:pt idx="520">
                  <c:v>42874</c:v>
                </c:pt>
                <c:pt idx="521">
                  <c:v>42873</c:v>
                </c:pt>
                <c:pt idx="522">
                  <c:v>42872</c:v>
                </c:pt>
                <c:pt idx="523">
                  <c:v>42871</c:v>
                </c:pt>
                <c:pt idx="524">
                  <c:v>42870</c:v>
                </c:pt>
                <c:pt idx="525">
                  <c:v>42867</c:v>
                </c:pt>
                <c:pt idx="526">
                  <c:v>42866</c:v>
                </c:pt>
                <c:pt idx="527">
                  <c:v>42865</c:v>
                </c:pt>
                <c:pt idx="528">
                  <c:v>42864</c:v>
                </c:pt>
                <c:pt idx="529">
                  <c:v>42863</c:v>
                </c:pt>
                <c:pt idx="530">
                  <c:v>42860</c:v>
                </c:pt>
                <c:pt idx="531">
                  <c:v>42859</c:v>
                </c:pt>
                <c:pt idx="532">
                  <c:v>42858</c:v>
                </c:pt>
                <c:pt idx="533">
                  <c:v>42857</c:v>
                </c:pt>
                <c:pt idx="534">
                  <c:v>42856</c:v>
                </c:pt>
                <c:pt idx="535">
                  <c:v>42853</c:v>
                </c:pt>
                <c:pt idx="536">
                  <c:v>42852</c:v>
                </c:pt>
                <c:pt idx="537">
                  <c:v>42851</c:v>
                </c:pt>
                <c:pt idx="538">
                  <c:v>42850</c:v>
                </c:pt>
                <c:pt idx="539">
                  <c:v>42849</c:v>
                </c:pt>
                <c:pt idx="540">
                  <c:v>42846</c:v>
                </c:pt>
                <c:pt idx="541">
                  <c:v>42845</c:v>
                </c:pt>
                <c:pt idx="542">
                  <c:v>42844</c:v>
                </c:pt>
                <c:pt idx="543">
                  <c:v>42843</c:v>
                </c:pt>
                <c:pt idx="544">
                  <c:v>42842</c:v>
                </c:pt>
                <c:pt idx="545">
                  <c:v>42839</c:v>
                </c:pt>
                <c:pt idx="546">
                  <c:v>42838</c:v>
                </c:pt>
                <c:pt idx="547">
                  <c:v>42837</c:v>
                </c:pt>
                <c:pt idx="548">
                  <c:v>42836</c:v>
                </c:pt>
                <c:pt idx="549">
                  <c:v>42835</c:v>
                </c:pt>
                <c:pt idx="550">
                  <c:v>42832</c:v>
                </c:pt>
                <c:pt idx="551">
                  <c:v>42831</c:v>
                </c:pt>
                <c:pt idx="552">
                  <c:v>42830</c:v>
                </c:pt>
                <c:pt idx="553">
                  <c:v>42829</c:v>
                </c:pt>
                <c:pt idx="554">
                  <c:v>42828</c:v>
                </c:pt>
                <c:pt idx="555">
                  <c:v>42825</c:v>
                </c:pt>
                <c:pt idx="556">
                  <c:v>42824</c:v>
                </c:pt>
                <c:pt idx="557">
                  <c:v>42823</c:v>
                </c:pt>
                <c:pt idx="558">
                  <c:v>42822</c:v>
                </c:pt>
                <c:pt idx="559">
                  <c:v>42821</c:v>
                </c:pt>
                <c:pt idx="560">
                  <c:v>42818</c:v>
                </c:pt>
                <c:pt idx="561">
                  <c:v>42817</c:v>
                </c:pt>
                <c:pt idx="562">
                  <c:v>42816</c:v>
                </c:pt>
                <c:pt idx="563">
                  <c:v>42815</c:v>
                </c:pt>
                <c:pt idx="564">
                  <c:v>42814</c:v>
                </c:pt>
                <c:pt idx="565">
                  <c:v>42811</c:v>
                </c:pt>
                <c:pt idx="566">
                  <c:v>42810</c:v>
                </c:pt>
                <c:pt idx="567">
                  <c:v>42809</c:v>
                </c:pt>
                <c:pt idx="568">
                  <c:v>42808</c:v>
                </c:pt>
                <c:pt idx="569">
                  <c:v>42807</c:v>
                </c:pt>
                <c:pt idx="570">
                  <c:v>42804</c:v>
                </c:pt>
                <c:pt idx="571">
                  <c:v>42803</c:v>
                </c:pt>
                <c:pt idx="572">
                  <c:v>42802</c:v>
                </c:pt>
                <c:pt idx="573">
                  <c:v>42801</c:v>
                </c:pt>
                <c:pt idx="574">
                  <c:v>42800</c:v>
                </c:pt>
                <c:pt idx="575">
                  <c:v>42797</c:v>
                </c:pt>
                <c:pt idx="576">
                  <c:v>42796</c:v>
                </c:pt>
                <c:pt idx="577">
                  <c:v>42795</c:v>
                </c:pt>
                <c:pt idx="578">
                  <c:v>42794</c:v>
                </c:pt>
                <c:pt idx="579">
                  <c:v>42793</c:v>
                </c:pt>
                <c:pt idx="580">
                  <c:v>42790</c:v>
                </c:pt>
                <c:pt idx="581">
                  <c:v>42789</c:v>
                </c:pt>
                <c:pt idx="582">
                  <c:v>42788</c:v>
                </c:pt>
                <c:pt idx="583">
                  <c:v>42787</c:v>
                </c:pt>
                <c:pt idx="584">
                  <c:v>42786</c:v>
                </c:pt>
                <c:pt idx="585">
                  <c:v>42783</c:v>
                </c:pt>
                <c:pt idx="586">
                  <c:v>42782</c:v>
                </c:pt>
                <c:pt idx="587">
                  <c:v>42781</c:v>
                </c:pt>
                <c:pt idx="588">
                  <c:v>42780</c:v>
                </c:pt>
                <c:pt idx="589">
                  <c:v>42779</c:v>
                </c:pt>
                <c:pt idx="590">
                  <c:v>42776</c:v>
                </c:pt>
                <c:pt idx="591">
                  <c:v>42775</c:v>
                </c:pt>
                <c:pt idx="592">
                  <c:v>42774</c:v>
                </c:pt>
                <c:pt idx="593">
                  <c:v>42773</c:v>
                </c:pt>
                <c:pt idx="594">
                  <c:v>42772</c:v>
                </c:pt>
                <c:pt idx="595">
                  <c:v>42769</c:v>
                </c:pt>
                <c:pt idx="596">
                  <c:v>42768</c:v>
                </c:pt>
                <c:pt idx="597">
                  <c:v>42767</c:v>
                </c:pt>
                <c:pt idx="598">
                  <c:v>42766</c:v>
                </c:pt>
                <c:pt idx="599">
                  <c:v>42765</c:v>
                </c:pt>
                <c:pt idx="600">
                  <c:v>42762</c:v>
                </c:pt>
                <c:pt idx="601">
                  <c:v>42761</c:v>
                </c:pt>
                <c:pt idx="602">
                  <c:v>42760</c:v>
                </c:pt>
                <c:pt idx="603">
                  <c:v>42759</c:v>
                </c:pt>
                <c:pt idx="604">
                  <c:v>42758</c:v>
                </c:pt>
                <c:pt idx="605">
                  <c:v>42755</c:v>
                </c:pt>
                <c:pt idx="606">
                  <c:v>42754</c:v>
                </c:pt>
                <c:pt idx="607">
                  <c:v>42753</c:v>
                </c:pt>
                <c:pt idx="608">
                  <c:v>42752</c:v>
                </c:pt>
                <c:pt idx="609">
                  <c:v>42751</c:v>
                </c:pt>
                <c:pt idx="610">
                  <c:v>42748</c:v>
                </c:pt>
                <c:pt idx="611">
                  <c:v>42747</c:v>
                </c:pt>
                <c:pt idx="612">
                  <c:v>42746</c:v>
                </c:pt>
                <c:pt idx="613">
                  <c:v>42745</c:v>
                </c:pt>
                <c:pt idx="614">
                  <c:v>42744</c:v>
                </c:pt>
                <c:pt idx="615">
                  <c:v>42741</c:v>
                </c:pt>
                <c:pt idx="616">
                  <c:v>42740</c:v>
                </c:pt>
                <c:pt idx="617">
                  <c:v>42739</c:v>
                </c:pt>
                <c:pt idx="618">
                  <c:v>42738</c:v>
                </c:pt>
                <c:pt idx="619">
                  <c:v>42737</c:v>
                </c:pt>
                <c:pt idx="620">
                  <c:v>42734</c:v>
                </c:pt>
                <c:pt idx="621">
                  <c:v>42733</c:v>
                </c:pt>
                <c:pt idx="622">
                  <c:v>42732</c:v>
                </c:pt>
                <c:pt idx="623">
                  <c:v>42731</c:v>
                </c:pt>
                <c:pt idx="624">
                  <c:v>42730</c:v>
                </c:pt>
                <c:pt idx="625">
                  <c:v>42727</c:v>
                </c:pt>
                <c:pt idx="626">
                  <c:v>42726</c:v>
                </c:pt>
                <c:pt idx="627">
                  <c:v>42725</c:v>
                </c:pt>
                <c:pt idx="628">
                  <c:v>42724</c:v>
                </c:pt>
                <c:pt idx="629">
                  <c:v>42723</c:v>
                </c:pt>
                <c:pt idx="630">
                  <c:v>42720</c:v>
                </c:pt>
                <c:pt idx="631">
                  <c:v>42719</c:v>
                </c:pt>
                <c:pt idx="632">
                  <c:v>42718</c:v>
                </c:pt>
                <c:pt idx="633">
                  <c:v>42717</c:v>
                </c:pt>
                <c:pt idx="634">
                  <c:v>42716</c:v>
                </c:pt>
                <c:pt idx="635">
                  <c:v>42713</c:v>
                </c:pt>
                <c:pt idx="636">
                  <c:v>42712</c:v>
                </c:pt>
                <c:pt idx="637">
                  <c:v>42711</c:v>
                </c:pt>
                <c:pt idx="638">
                  <c:v>42710</c:v>
                </c:pt>
                <c:pt idx="639">
                  <c:v>42709</c:v>
                </c:pt>
                <c:pt idx="640">
                  <c:v>42706</c:v>
                </c:pt>
                <c:pt idx="641">
                  <c:v>42705</c:v>
                </c:pt>
                <c:pt idx="642">
                  <c:v>42704</c:v>
                </c:pt>
                <c:pt idx="643">
                  <c:v>42703</c:v>
                </c:pt>
                <c:pt idx="644">
                  <c:v>42702</c:v>
                </c:pt>
                <c:pt idx="645">
                  <c:v>42699</c:v>
                </c:pt>
                <c:pt idx="646">
                  <c:v>42698</c:v>
                </c:pt>
                <c:pt idx="647">
                  <c:v>42697</c:v>
                </c:pt>
                <c:pt idx="648">
                  <c:v>42696</c:v>
                </c:pt>
                <c:pt idx="649">
                  <c:v>42695</c:v>
                </c:pt>
                <c:pt idx="650">
                  <c:v>42692</c:v>
                </c:pt>
                <c:pt idx="651">
                  <c:v>42691</c:v>
                </c:pt>
                <c:pt idx="652">
                  <c:v>42690</c:v>
                </c:pt>
                <c:pt idx="653">
                  <c:v>42689</c:v>
                </c:pt>
                <c:pt idx="654">
                  <c:v>42688</c:v>
                </c:pt>
                <c:pt idx="655">
                  <c:v>42685</c:v>
                </c:pt>
                <c:pt idx="656">
                  <c:v>42684</c:v>
                </c:pt>
                <c:pt idx="657">
                  <c:v>42683</c:v>
                </c:pt>
                <c:pt idx="658">
                  <c:v>42682</c:v>
                </c:pt>
                <c:pt idx="659">
                  <c:v>42681</c:v>
                </c:pt>
                <c:pt idx="660">
                  <c:v>42678</c:v>
                </c:pt>
                <c:pt idx="661">
                  <c:v>42677</c:v>
                </c:pt>
                <c:pt idx="662">
                  <c:v>42676</c:v>
                </c:pt>
                <c:pt idx="663">
                  <c:v>42675</c:v>
                </c:pt>
                <c:pt idx="664">
                  <c:v>42674</c:v>
                </c:pt>
                <c:pt idx="665">
                  <c:v>42671</c:v>
                </c:pt>
                <c:pt idx="666">
                  <c:v>42670</c:v>
                </c:pt>
                <c:pt idx="667">
                  <c:v>42669</c:v>
                </c:pt>
                <c:pt idx="668">
                  <c:v>42668</c:v>
                </c:pt>
                <c:pt idx="669">
                  <c:v>42667</c:v>
                </c:pt>
                <c:pt idx="670">
                  <c:v>42664</c:v>
                </c:pt>
                <c:pt idx="671">
                  <c:v>42663</c:v>
                </c:pt>
                <c:pt idx="672">
                  <c:v>42662</c:v>
                </c:pt>
                <c:pt idx="673">
                  <c:v>42661</c:v>
                </c:pt>
                <c:pt idx="674">
                  <c:v>42660</c:v>
                </c:pt>
                <c:pt idx="675">
                  <c:v>42657</c:v>
                </c:pt>
                <c:pt idx="676">
                  <c:v>42656</c:v>
                </c:pt>
                <c:pt idx="677">
                  <c:v>42655</c:v>
                </c:pt>
                <c:pt idx="678">
                  <c:v>42654</c:v>
                </c:pt>
                <c:pt idx="679">
                  <c:v>42653</c:v>
                </c:pt>
                <c:pt idx="680">
                  <c:v>42650</c:v>
                </c:pt>
                <c:pt idx="681">
                  <c:v>42649</c:v>
                </c:pt>
                <c:pt idx="682">
                  <c:v>42648</c:v>
                </c:pt>
                <c:pt idx="683">
                  <c:v>42647</c:v>
                </c:pt>
                <c:pt idx="684">
                  <c:v>42646</c:v>
                </c:pt>
                <c:pt idx="685">
                  <c:v>42643</c:v>
                </c:pt>
                <c:pt idx="686">
                  <c:v>42642</c:v>
                </c:pt>
                <c:pt idx="687">
                  <c:v>42641</c:v>
                </c:pt>
                <c:pt idx="688">
                  <c:v>42640</c:v>
                </c:pt>
                <c:pt idx="689">
                  <c:v>42639</c:v>
                </c:pt>
                <c:pt idx="690">
                  <c:v>42636</c:v>
                </c:pt>
                <c:pt idx="691">
                  <c:v>42635</c:v>
                </c:pt>
                <c:pt idx="692">
                  <c:v>42634</c:v>
                </c:pt>
                <c:pt idx="693">
                  <c:v>42633</c:v>
                </c:pt>
                <c:pt idx="694">
                  <c:v>42632</c:v>
                </c:pt>
                <c:pt idx="695">
                  <c:v>42629</c:v>
                </c:pt>
                <c:pt idx="696">
                  <c:v>42628</c:v>
                </c:pt>
                <c:pt idx="697">
                  <c:v>42627</c:v>
                </c:pt>
                <c:pt idx="698">
                  <c:v>42626</c:v>
                </c:pt>
                <c:pt idx="699">
                  <c:v>42625</c:v>
                </c:pt>
                <c:pt idx="700">
                  <c:v>42622</c:v>
                </c:pt>
                <c:pt idx="701">
                  <c:v>42621</c:v>
                </c:pt>
                <c:pt idx="702">
                  <c:v>42620</c:v>
                </c:pt>
                <c:pt idx="703">
                  <c:v>42619</c:v>
                </c:pt>
                <c:pt idx="704">
                  <c:v>42618</c:v>
                </c:pt>
                <c:pt idx="705">
                  <c:v>42615</c:v>
                </c:pt>
                <c:pt idx="706">
                  <c:v>42614</c:v>
                </c:pt>
                <c:pt idx="707">
                  <c:v>42613</c:v>
                </c:pt>
                <c:pt idx="708">
                  <c:v>42612</c:v>
                </c:pt>
                <c:pt idx="709">
                  <c:v>42611</c:v>
                </c:pt>
                <c:pt idx="710">
                  <c:v>42608</c:v>
                </c:pt>
                <c:pt idx="711">
                  <c:v>42607</c:v>
                </c:pt>
                <c:pt idx="712">
                  <c:v>42606</c:v>
                </c:pt>
                <c:pt idx="713">
                  <c:v>42605</c:v>
                </c:pt>
                <c:pt idx="714">
                  <c:v>42604</c:v>
                </c:pt>
                <c:pt idx="715">
                  <c:v>42601</c:v>
                </c:pt>
                <c:pt idx="716">
                  <c:v>42600</c:v>
                </c:pt>
                <c:pt idx="717">
                  <c:v>42599</c:v>
                </c:pt>
                <c:pt idx="718">
                  <c:v>42598</c:v>
                </c:pt>
                <c:pt idx="719">
                  <c:v>42597</c:v>
                </c:pt>
                <c:pt idx="720">
                  <c:v>42594</c:v>
                </c:pt>
                <c:pt idx="721">
                  <c:v>42593</c:v>
                </c:pt>
                <c:pt idx="722">
                  <c:v>42592</c:v>
                </c:pt>
                <c:pt idx="723">
                  <c:v>42591</c:v>
                </c:pt>
                <c:pt idx="724">
                  <c:v>42590</c:v>
                </c:pt>
                <c:pt idx="725">
                  <c:v>42587</c:v>
                </c:pt>
                <c:pt idx="726">
                  <c:v>42586</c:v>
                </c:pt>
                <c:pt idx="727">
                  <c:v>42585</c:v>
                </c:pt>
                <c:pt idx="728">
                  <c:v>42584</c:v>
                </c:pt>
                <c:pt idx="729">
                  <c:v>42583</c:v>
                </c:pt>
                <c:pt idx="730">
                  <c:v>42580</c:v>
                </c:pt>
                <c:pt idx="731">
                  <c:v>42579</c:v>
                </c:pt>
                <c:pt idx="732">
                  <c:v>42578</c:v>
                </c:pt>
                <c:pt idx="733">
                  <c:v>42577</c:v>
                </c:pt>
                <c:pt idx="734">
                  <c:v>42576</c:v>
                </c:pt>
                <c:pt idx="735">
                  <c:v>42573</c:v>
                </c:pt>
                <c:pt idx="736">
                  <c:v>42572</c:v>
                </c:pt>
                <c:pt idx="737">
                  <c:v>42571</c:v>
                </c:pt>
                <c:pt idx="738">
                  <c:v>42570</c:v>
                </c:pt>
                <c:pt idx="739">
                  <c:v>42569</c:v>
                </c:pt>
                <c:pt idx="740">
                  <c:v>42566</c:v>
                </c:pt>
                <c:pt idx="741">
                  <c:v>42565</c:v>
                </c:pt>
                <c:pt idx="742">
                  <c:v>42564</c:v>
                </c:pt>
                <c:pt idx="743">
                  <c:v>42563</c:v>
                </c:pt>
                <c:pt idx="744">
                  <c:v>42562</c:v>
                </c:pt>
                <c:pt idx="745">
                  <c:v>42559</c:v>
                </c:pt>
                <c:pt idx="746">
                  <c:v>42558</c:v>
                </c:pt>
                <c:pt idx="747">
                  <c:v>42557</c:v>
                </c:pt>
                <c:pt idx="748">
                  <c:v>42556</c:v>
                </c:pt>
                <c:pt idx="749">
                  <c:v>42555</c:v>
                </c:pt>
                <c:pt idx="750">
                  <c:v>42552</c:v>
                </c:pt>
                <c:pt idx="751">
                  <c:v>42551</c:v>
                </c:pt>
                <c:pt idx="752">
                  <c:v>42550</c:v>
                </c:pt>
                <c:pt idx="753">
                  <c:v>42549</c:v>
                </c:pt>
                <c:pt idx="754">
                  <c:v>42548</c:v>
                </c:pt>
                <c:pt idx="755">
                  <c:v>42545</c:v>
                </c:pt>
                <c:pt idx="756">
                  <c:v>42544</c:v>
                </c:pt>
                <c:pt idx="757">
                  <c:v>42543</c:v>
                </c:pt>
                <c:pt idx="758">
                  <c:v>42542</c:v>
                </c:pt>
                <c:pt idx="759">
                  <c:v>42541</c:v>
                </c:pt>
                <c:pt idx="760">
                  <c:v>42538</c:v>
                </c:pt>
                <c:pt idx="761">
                  <c:v>42537</c:v>
                </c:pt>
                <c:pt idx="762">
                  <c:v>42536</c:v>
                </c:pt>
                <c:pt idx="763">
                  <c:v>42535</c:v>
                </c:pt>
                <c:pt idx="764">
                  <c:v>42534</c:v>
                </c:pt>
                <c:pt idx="765">
                  <c:v>42531</c:v>
                </c:pt>
                <c:pt idx="766">
                  <c:v>42530</c:v>
                </c:pt>
                <c:pt idx="767">
                  <c:v>42529</c:v>
                </c:pt>
                <c:pt idx="768">
                  <c:v>42528</c:v>
                </c:pt>
                <c:pt idx="769">
                  <c:v>42527</c:v>
                </c:pt>
                <c:pt idx="770">
                  <c:v>42524</c:v>
                </c:pt>
                <c:pt idx="771">
                  <c:v>42523</c:v>
                </c:pt>
                <c:pt idx="772">
                  <c:v>42522</c:v>
                </c:pt>
                <c:pt idx="773">
                  <c:v>42521</c:v>
                </c:pt>
                <c:pt idx="774">
                  <c:v>42520</c:v>
                </c:pt>
                <c:pt idx="775">
                  <c:v>42517</c:v>
                </c:pt>
                <c:pt idx="776">
                  <c:v>42516</c:v>
                </c:pt>
                <c:pt idx="777">
                  <c:v>42515</c:v>
                </c:pt>
                <c:pt idx="778">
                  <c:v>42514</c:v>
                </c:pt>
                <c:pt idx="779">
                  <c:v>42513</c:v>
                </c:pt>
                <c:pt idx="780">
                  <c:v>42510</c:v>
                </c:pt>
                <c:pt idx="781">
                  <c:v>42509</c:v>
                </c:pt>
                <c:pt idx="782">
                  <c:v>42508</c:v>
                </c:pt>
                <c:pt idx="783">
                  <c:v>42507</c:v>
                </c:pt>
                <c:pt idx="784">
                  <c:v>42506</c:v>
                </c:pt>
                <c:pt idx="785">
                  <c:v>42503</c:v>
                </c:pt>
                <c:pt idx="786">
                  <c:v>42502</c:v>
                </c:pt>
                <c:pt idx="787">
                  <c:v>42501</c:v>
                </c:pt>
                <c:pt idx="788">
                  <c:v>42500</c:v>
                </c:pt>
                <c:pt idx="789">
                  <c:v>42499</c:v>
                </c:pt>
                <c:pt idx="790">
                  <c:v>42496</c:v>
                </c:pt>
                <c:pt idx="791">
                  <c:v>42495</c:v>
                </c:pt>
                <c:pt idx="792">
                  <c:v>42494</c:v>
                </c:pt>
                <c:pt idx="793">
                  <c:v>42493</c:v>
                </c:pt>
                <c:pt idx="794">
                  <c:v>42492</c:v>
                </c:pt>
                <c:pt idx="795">
                  <c:v>42489</c:v>
                </c:pt>
                <c:pt idx="796">
                  <c:v>42488</c:v>
                </c:pt>
                <c:pt idx="797">
                  <c:v>42487</c:v>
                </c:pt>
                <c:pt idx="798">
                  <c:v>42486</c:v>
                </c:pt>
                <c:pt idx="799">
                  <c:v>42485</c:v>
                </c:pt>
                <c:pt idx="800">
                  <c:v>42482</c:v>
                </c:pt>
                <c:pt idx="801">
                  <c:v>42481</c:v>
                </c:pt>
                <c:pt idx="802">
                  <c:v>42480</c:v>
                </c:pt>
                <c:pt idx="803">
                  <c:v>42479</c:v>
                </c:pt>
                <c:pt idx="804">
                  <c:v>42478</c:v>
                </c:pt>
                <c:pt idx="805">
                  <c:v>42475</c:v>
                </c:pt>
                <c:pt idx="806">
                  <c:v>42474</c:v>
                </c:pt>
                <c:pt idx="807">
                  <c:v>42473</c:v>
                </c:pt>
                <c:pt idx="808">
                  <c:v>42472</c:v>
                </c:pt>
                <c:pt idx="809">
                  <c:v>42471</c:v>
                </c:pt>
                <c:pt idx="810">
                  <c:v>42468</c:v>
                </c:pt>
                <c:pt idx="811">
                  <c:v>42467</c:v>
                </c:pt>
                <c:pt idx="812">
                  <c:v>42466</c:v>
                </c:pt>
                <c:pt idx="813">
                  <c:v>42465</c:v>
                </c:pt>
                <c:pt idx="814">
                  <c:v>42464</c:v>
                </c:pt>
                <c:pt idx="815">
                  <c:v>42461</c:v>
                </c:pt>
                <c:pt idx="816">
                  <c:v>42460</c:v>
                </c:pt>
                <c:pt idx="817">
                  <c:v>42459</c:v>
                </c:pt>
                <c:pt idx="818">
                  <c:v>42458</c:v>
                </c:pt>
                <c:pt idx="819">
                  <c:v>42457</c:v>
                </c:pt>
                <c:pt idx="820">
                  <c:v>42454</c:v>
                </c:pt>
                <c:pt idx="821">
                  <c:v>42453</c:v>
                </c:pt>
                <c:pt idx="822">
                  <c:v>42452</c:v>
                </c:pt>
                <c:pt idx="823">
                  <c:v>42451</c:v>
                </c:pt>
                <c:pt idx="824">
                  <c:v>42450</c:v>
                </c:pt>
                <c:pt idx="825">
                  <c:v>42447</c:v>
                </c:pt>
                <c:pt idx="826">
                  <c:v>42446</c:v>
                </c:pt>
                <c:pt idx="827">
                  <c:v>42445</c:v>
                </c:pt>
                <c:pt idx="828">
                  <c:v>42444</c:v>
                </c:pt>
                <c:pt idx="829">
                  <c:v>42443</c:v>
                </c:pt>
                <c:pt idx="830">
                  <c:v>42440</c:v>
                </c:pt>
                <c:pt idx="831">
                  <c:v>42439</c:v>
                </c:pt>
                <c:pt idx="832">
                  <c:v>42438</c:v>
                </c:pt>
                <c:pt idx="833">
                  <c:v>42437</c:v>
                </c:pt>
                <c:pt idx="834">
                  <c:v>42436</c:v>
                </c:pt>
                <c:pt idx="835">
                  <c:v>42433</c:v>
                </c:pt>
                <c:pt idx="836">
                  <c:v>42432</c:v>
                </c:pt>
                <c:pt idx="837">
                  <c:v>42431</c:v>
                </c:pt>
                <c:pt idx="838">
                  <c:v>42430</c:v>
                </c:pt>
                <c:pt idx="839">
                  <c:v>42429</c:v>
                </c:pt>
                <c:pt idx="840">
                  <c:v>42426</c:v>
                </c:pt>
                <c:pt idx="841">
                  <c:v>42425</c:v>
                </c:pt>
                <c:pt idx="842">
                  <c:v>42424</c:v>
                </c:pt>
                <c:pt idx="843">
                  <c:v>42423</c:v>
                </c:pt>
                <c:pt idx="844">
                  <c:v>42422</c:v>
                </c:pt>
                <c:pt idx="845">
                  <c:v>42419</c:v>
                </c:pt>
                <c:pt idx="846">
                  <c:v>42418</c:v>
                </c:pt>
                <c:pt idx="847">
                  <c:v>42417</c:v>
                </c:pt>
                <c:pt idx="848">
                  <c:v>42416</c:v>
                </c:pt>
                <c:pt idx="849">
                  <c:v>42415</c:v>
                </c:pt>
                <c:pt idx="850">
                  <c:v>42412</c:v>
                </c:pt>
                <c:pt idx="851">
                  <c:v>42411</c:v>
                </c:pt>
                <c:pt idx="852">
                  <c:v>42410</c:v>
                </c:pt>
                <c:pt idx="853">
                  <c:v>42409</c:v>
                </c:pt>
                <c:pt idx="854">
                  <c:v>42408</c:v>
                </c:pt>
                <c:pt idx="855">
                  <c:v>42405</c:v>
                </c:pt>
                <c:pt idx="856">
                  <c:v>42404</c:v>
                </c:pt>
                <c:pt idx="857">
                  <c:v>42403</c:v>
                </c:pt>
                <c:pt idx="858">
                  <c:v>42402</c:v>
                </c:pt>
                <c:pt idx="859">
                  <c:v>42401</c:v>
                </c:pt>
                <c:pt idx="860">
                  <c:v>42398</c:v>
                </c:pt>
                <c:pt idx="861">
                  <c:v>42397</c:v>
                </c:pt>
                <c:pt idx="862">
                  <c:v>42396</c:v>
                </c:pt>
                <c:pt idx="863">
                  <c:v>42395</c:v>
                </c:pt>
                <c:pt idx="864">
                  <c:v>42394</c:v>
                </c:pt>
                <c:pt idx="865">
                  <c:v>42391</c:v>
                </c:pt>
                <c:pt idx="866">
                  <c:v>42390</c:v>
                </c:pt>
                <c:pt idx="867">
                  <c:v>42389</c:v>
                </c:pt>
                <c:pt idx="868">
                  <c:v>42388</c:v>
                </c:pt>
                <c:pt idx="869">
                  <c:v>42387</c:v>
                </c:pt>
                <c:pt idx="870">
                  <c:v>42384</c:v>
                </c:pt>
                <c:pt idx="871">
                  <c:v>42383</c:v>
                </c:pt>
                <c:pt idx="872">
                  <c:v>42382</c:v>
                </c:pt>
                <c:pt idx="873">
                  <c:v>42381</c:v>
                </c:pt>
                <c:pt idx="874">
                  <c:v>42380</c:v>
                </c:pt>
                <c:pt idx="875">
                  <c:v>42377</c:v>
                </c:pt>
                <c:pt idx="876">
                  <c:v>42376</c:v>
                </c:pt>
                <c:pt idx="877">
                  <c:v>42375</c:v>
                </c:pt>
                <c:pt idx="878">
                  <c:v>42374</c:v>
                </c:pt>
                <c:pt idx="879">
                  <c:v>42373</c:v>
                </c:pt>
                <c:pt idx="880">
                  <c:v>42370</c:v>
                </c:pt>
                <c:pt idx="881">
                  <c:v>42369</c:v>
                </c:pt>
                <c:pt idx="882">
                  <c:v>42368</c:v>
                </c:pt>
                <c:pt idx="883">
                  <c:v>42367</c:v>
                </c:pt>
                <c:pt idx="884">
                  <c:v>42366</c:v>
                </c:pt>
                <c:pt idx="885">
                  <c:v>42363</c:v>
                </c:pt>
                <c:pt idx="886">
                  <c:v>42362</c:v>
                </c:pt>
                <c:pt idx="887">
                  <c:v>42361</c:v>
                </c:pt>
                <c:pt idx="888">
                  <c:v>42360</c:v>
                </c:pt>
                <c:pt idx="889">
                  <c:v>42359</c:v>
                </c:pt>
                <c:pt idx="890">
                  <c:v>42356</c:v>
                </c:pt>
                <c:pt idx="891">
                  <c:v>42355</c:v>
                </c:pt>
                <c:pt idx="892">
                  <c:v>42354</c:v>
                </c:pt>
                <c:pt idx="893">
                  <c:v>42353</c:v>
                </c:pt>
                <c:pt idx="894">
                  <c:v>42352</c:v>
                </c:pt>
                <c:pt idx="895">
                  <c:v>42349</c:v>
                </c:pt>
                <c:pt idx="896">
                  <c:v>42348</c:v>
                </c:pt>
                <c:pt idx="897">
                  <c:v>42347</c:v>
                </c:pt>
                <c:pt idx="898">
                  <c:v>42346</c:v>
                </c:pt>
                <c:pt idx="899">
                  <c:v>42345</c:v>
                </c:pt>
                <c:pt idx="900">
                  <c:v>42342</c:v>
                </c:pt>
                <c:pt idx="901">
                  <c:v>42341</c:v>
                </c:pt>
                <c:pt idx="902">
                  <c:v>42340</c:v>
                </c:pt>
                <c:pt idx="903">
                  <c:v>42339</c:v>
                </c:pt>
                <c:pt idx="904">
                  <c:v>42338</c:v>
                </c:pt>
                <c:pt idx="905">
                  <c:v>42335</c:v>
                </c:pt>
                <c:pt idx="906">
                  <c:v>42334</c:v>
                </c:pt>
                <c:pt idx="907">
                  <c:v>42333</c:v>
                </c:pt>
                <c:pt idx="908">
                  <c:v>42332</c:v>
                </c:pt>
                <c:pt idx="909">
                  <c:v>42331</c:v>
                </c:pt>
                <c:pt idx="910">
                  <c:v>42328</c:v>
                </c:pt>
                <c:pt idx="911">
                  <c:v>42327</c:v>
                </c:pt>
                <c:pt idx="912">
                  <c:v>42326</c:v>
                </c:pt>
                <c:pt idx="913">
                  <c:v>42325</c:v>
                </c:pt>
                <c:pt idx="914">
                  <c:v>42324</c:v>
                </c:pt>
                <c:pt idx="915">
                  <c:v>42321</c:v>
                </c:pt>
                <c:pt idx="916">
                  <c:v>42320</c:v>
                </c:pt>
                <c:pt idx="917">
                  <c:v>42319</c:v>
                </c:pt>
                <c:pt idx="918">
                  <c:v>42318</c:v>
                </c:pt>
                <c:pt idx="919">
                  <c:v>42317</c:v>
                </c:pt>
                <c:pt idx="920">
                  <c:v>42314</c:v>
                </c:pt>
                <c:pt idx="921">
                  <c:v>42313</c:v>
                </c:pt>
                <c:pt idx="922">
                  <c:v>42312</c:v>
                </c:pt>
                <c:pt idx="923">
                  <c:v>42311</c:v>
                </c:pt>
                <c:pt idx="924">
                  <c:v>42310</c:v>
                </c:pt>
                <c:pt idx="925">
                  <c:v>42307</c:v>
                </c:pt>
                <c:pt idx="926">
                  <c:v>42306</c:v>
                </c:pt>
                <c:pt idx="927">
                  <c:v>42305</c:v>
                </c:pt>
                <c:pt idx="928">
                  <c:v>42304</c:v>
                </c:pt>
                <c:pt idx="929">
                  <c:v>42303</c:v>
                </c:pt>
                <c:pt idx="930">
                  <c:v>42300</c:v>
                </c:pt>
                <c:pt idx="931">
                  <c:v>42299</c:v>
                </c:pt>
                <c:pt idx="932">
                  <c:v>42298</c:v>
                </c:pt>
                <c:pt idx="933">
                  <c:v>42297</c:v>
                </c:pt>
                <c:pt idx="934">
                  <c:v>42296</c:v>
                </c:pt>
                <c:pt idx="935">
                  <c:v>42293</c:v>
                </c:pt>
                <c:pt idx="936">
                  <c:v>42292</c:v>
                </c:pt>
                <c:pt idx="937">
                  <c:v>42291</c:v>
                </c:pt>
                <c:pt idx="938">
                  <c:v>42290</c:v>
                </c:pt>
                <c:pt idx="939">
                  <c:v>42289</c:v>
                </c:pt>
                <c:pt idx="940">
                  <c:v>42286</c:v>
                </c:pt>
                <c:pt idx="941">
                  <c:v>42285</c:v>
                </c:pt>
                <c:pt idx="942">
                  <c:v>42284</c:v>
                </c:pt>
                <c:pt idx="943">
                  <c:v>42283</c:v>
                </c:pt>
                <c:pt idx="944">
                  <c:v>42282</c:v>
                </c:pt>
                <c:pt idx="945">
                  <c:v>42279</c:v>
                </c:pt>
                <c:pt idx="946">
                  <c:v>42278</c:v>
                </c:pt>
                <c:pt idx="947">
                  <c:v>42277</c:v>
                </c:pt>
                <c:pt idx="948">
                  <c:v>42276</c:v>
                </c:pt>
                <c:pt idx="949">
                  <c:v>42275</c:v>
                </c:pt>
                <c:pt idx="950">
                  <c:v>42272</c:v>
                </c:pt>
                <c:pt idx="951">
                  <c:v>42271</c:v>
                </c:pt>
                <c:pt idx="952">
                  <c:v>42270</c:v>
                </c:pt>
                <c:pt idx="953">
                  <c:v>42269</c:v>
                </c:pt>
                <c:pt idx="954">
                  <c:v>42268</c:v>
                </c:pt>
                <c:pt idx="955">
                  <c:v>42265</c:v>
                </c:pt>
                <c:pt idx="956">
                  <c:v>42264</c:v>
                </c:pt>
                <c:pt idx="957">
                  <c:v>42263</c:v>
                </c:pt>
                <c:pt idx="958">
                  <c:v>42262</c:v>
                </c:pt>
                <c:pt idx="959">
                  <c:v>42261</c:v>
                </c:pt>
                <c:pt idx="960">
                  <c:v>42258</c:v>
                </c:pt>
                <c:pt idx="961">
                  <c:v>42257</c:v>
                </c:pt>
                <c:pt idx="962">
                  <c:v>42256</c:v>
                </c:pt>
                <c:pt idx="963">
                  <c:v>42255</c:v>
                </c:pt>
                <c:pt idx="964">
                  <c:v>42254</c:v>
                </c:pt>
                <c:pt idx="965">
                  <c:v>42251</c:v>
                </c:pt>
                <c:pt idx="966">
                  <c:v>42250</c:v>
                </c:pt>
                <c:pt idx="967">
                  <c:v>42249</c:v>
                </c:pt>
                <c:pt idx="968">
                  <c:v>42248</c:v>
                </c:pt>
                <c:pt idx="969">
                  <c:v>42247</c:v>
                </c:pt>
                <c:pt idx="970">
                  <c:v>42244</c:v>
                </c:pt>
                <c:pt idx="971">
                  <c:v>42243</c:v>
                </c:pt>
                <c:pt idx="972">
                  <c:v>42242</c:v>
                </c:pt>
                <c:pt idx="973">
                  <c:v>42241</c:v>
                </c:pt>
                <c:pt idx="974">
                  <c:v>42240</c:v>
                </c:pt>
                <c:pt idx="975">
                  <c:v>42237</c:v>
                </c:pt>
                <c:pt idx="976">
                  <c:v>42236</c:v>
                </c:pt>
                <c:pt idx="977">
                  <c:v>42235</c:v>
                </c:pt>
                <c:pt idx="978">
                  <c:v>42234</c:v>
                </c:pt>
                <c:pt idx="979">
                  <c:v>42233</c:v>
                </c:pt>
                <c:pt idx="980">
                  <c:v>42230</c:v>
                </c:pt>
                <c:pt idx="981">
                  <c:v>42229</c:v>
                </c:pt>
                <c:pt idx="982">
                  <c:v>42228</c:v>
                </c:pt>
                <c:pt idx="983">
                  <c:v>42227</c:v>
                </c:pt>
                <c:pt idx="984">
                  <c:v>42226</c:v>
                </c:pt>
                <c:pt idx="985">
                  <c:v>42223</c:v>
                </c:pt>
                <c:pt idx="986">
                  <c:v>42222</c:v>
                </c:pt>
                <c:pt idx="987">
                  <c:v>42221</c:v>
                </c:pt>
                <c:pt idx="988">
                  <c:v>42220</c:v>
                </c:pt>
                <c:pt idx="989">
                  <c:v>42219</c:v>
                </c:pt>
                <c:pt idx="990">
                  <c:v>42216</c:v>
                </c:pt>
                <c:pt idx="991">
                  <c:v>42215</c:v>
                </c:pt>
                <c:pt idx="992">
                  <c:v>42214</c:v>
                </c:pt>
                <c:pt idx="993">
                  <c:v>42213</c:v>
                </c:pt>
                <c:pt idx="994">
                  <c:v>42212</c:v>
                </c:pt>
                <c:pt idx="995">
                  <c:v>42209</c:v>
                </c:pt>
                <c:pt idx="996">
                  <c:v>42208</c:v>
                </c:pt>
                <c:pt idx="997">
                  <c:v>42207</c:v>
                </c:pt>
                <c:pt idx="998">
                  <c:v>42206</c:v>
                </c:pt>
                <c:pt idx="999">
                  <c:v>42205</c:v>
                </c:pt>
                <c:pt idx="1000">
                  <c:v>42202</c:v>
                </c:pt>
                <c:pt idx="1001">
                  <c:v>42201</c:v>
                </c:pt>
                <c:pt idx="1002">
                  <c:v>42200</c:v>
                </c:pt>
                <c:pt idx="1003">
                  <c:v>42199</c:v>
                </c:pt>
                <c:pt idx="1004">
                  <c:v>42198</c:v>
                </c:pt>
                <c:pt idx="1005">
                  <c:v>42195</c:v>
                </c:pt>
                <c:pt idx="1006">
                  <c:v>42194</c:v>
                </c:pt>
                <c:pt idx="1007">
                  <c:v>42193</c:v>
                </c:pt>
                <c:pt idx="1008">
                  <c:v>42192</c:v>
                </c:pt>
                <c:pt idx="1009">
                  <c:v>42191</c:v>
                </c:pt>
                <c:pt idx="1010">
                  <c:v>42188</c:v>
                </c:pt>
                <c:pt idx="1011">
                  <c:v>42187</c:v>
                </c:pt>
                <c:pt idx="1012">
                  <c:v>42186</c:v>
                </c:pt>
                <c:pt idx="1013">
                  <c:v>42185</c:v>
                </c:pt>
                <c:pt idx="1014">
                  <c:v>42184</c:v>
                </c:pt>
                <c:pt idx="1015">
                  <c:v>42181</c:v>
                </c:pt>
                <c:pt idx="1016">
                  <c:v>42180</c:v>
                </c:pt>
                <c:pt idx="1017">
                  <c:v>42179</c:v>
                </c:pt>
                <c:pt idx="1018">
                  <c:v>42178</c:v>
                </c:pt>
                <c:pt idx="1019">
                  <c:v>42177</c:v>
                </c:pt>
                <c:pt idx="1020">
                  <c:v>42174</c:v>
                </c:pt>
                <c:pt idx="1021">
                  <c:v>42173</c:v>
                </c:pt>
                <c:pt idx="1022">
                  <c:v>42172</c:v>
                </c:pt>
                <c:pt idx="1023">
                  <c:v>42171</c:v>
                </c:pt>
                <c:pt idx="1024">
                  <c:v>42170</c:v>
                </c:pt>
                <c:pt idx="1025">
                  <c:v>42167</c:v>
                </c:pt>
                <c:pt idx="1026">
                  <c:v>42166</c:v>
                </c:pt>
                <c:pt idx="1027">
                  <c:v>42165</c:v>
                </c:pt>
                <c:pt idx="1028">
                  <c:v>42164</c:v>
                </c:pt>
                <c:pt idx="1029">
                  <c:v>42163</c:v>
                </c:pt>
                <c:pt idx="1030">
                  <c:v>42160</c:v>
                </c:pt>
                <c:pt idx="1031">
                  <c:v>42159</c:v>
                </c:pt>
                <c:pt idx="1032">
                  <c:v>42158</c:v>
                </c:pt>
                <c:pt idx="1033">
                  <c:v>42157</c:v>
                </c:pt>
                <c:pt idx="1034">
                  <c:v>42156</c:v>
                </c:pt>
                <c:pt idx="1035">
                  <c:v>42153</c:v>
                </c:pt>
                <c:pt idx="1036">
                  <c:v>42152</c:v>
                </c:pt>
                <c:pt idx="1037">
                  <c:v>42151</c:v>
                </c:pt>
                <c:pt idx="1038">
                  <c:v>42150</c:v>
                </c:pt>
                <c:pt idx="1039">
                  <c:v>42149</c:v>
                </c:pt>
                <c:pt idx="1040">
                  <c:v>42146</c:v>
                </c:pt>
                <c:pt idx="1041">
                  <c:v>42145</c:v>
                </c:pt>
                <c:pt idx="1042">
                  <c:v>42144</c:v>
                </c:pt>
                <c:pt idx="1043">
                  <c:v>42143</c:v>
                </c:pt>
                <c:pt idx="1044">
                  <c:v>42142</c:v>
                </c:pt>
                <c:pt idx="1045">
                  <c:v>42139</c:v>
                </c:pt>
                <c:pt idx="1046">
                  <c:v>42138</c:v>
                </c:pt>
                <c:pt idx="1047">
                  <c:v>42137</c:v>
                </c:pt>
                <c:pt idx="1048">
                  <c:v>42136</c:v>
                </c:pt>
                <c:pt idx="1049">
                  <c:v>42135</c:v>
                </c:pt>
                <c:pt idx="1050">
                  <c:v>42132</c:v>
                </c:pt>
                <c:pt idx="1051">
                  <c:v>42131</c:v>
                </c:pt>
                <c:pt idx="1052">
                  <c:v>42130</c:v>
                </c:pt>
                <c:pt idx="1053">
                  <c:v>42129</c:v>
                </c:pt>
                <c:pt idx="1054">
                  <c:v>42128</c:v>
                </c:pt>
                <c:pt idx="1055">
                  <c:v>42125</c:v>
                </c:pt>
                <c:pt idx="1056">
                  <c:v>42124</c:v>
                </c:pt>
                <c:pt idx="1057">
                  <c:v>42123</c:v>
                </c:pt>
                <c:pt idx="1058">
                  <c:v>42122</c:v>
                </c:pt>
                <c:pt idx="1059">
                  <c:v>42121</c:v>
                </c:pt>
                <c:pt idx="1060">
                  <c:v>42118</c:v>
                </c:pt>
                <c:pt idx="1061">
                  <c:v>42117</c:v>
                </c:pt>
                <c:pt idx="1062">
                  <c:v>42116</c:v>
                </c:pt>
                <c:pt idx="1063">
                  <c:v>42115</c:v>
                </c:pt>
                <c:pt idx="1064">
                  <c:v>42114</c:v>
                </c:pt>
                <c:pt idx="1065">
                  <c:v>42111</c:v>
                </c:pt>
                <c:pt idx="1066">
                  <c:v>42110</c:v>
                </c:pt>
                <c:pt idx="1067">
                  <c:v>42109</c:v>
                </c:pt>
                <c:pt idx="1068">
                  <c:v>42108</c:v>
                </c:pt>
                <c:pt idx="1069">
                  <c:v>42107</c:v>
                </c:pt>
                <c:pt idx="1070">
                  <c:v>42104</c:v>
                </c:pt>
                <c:pt idx="1071">
                  <c:v>42103</c:v>
                </c:pt>
                <c:pt idx="1072">
                  <c:v>42102</c:v>
                </c:pt>
                <c:pt idx="1073">
                  <c:v>42101</c:v>
                </c:pt>
                <c:pt idx="1074">
                  <c:v>42100</c:v>
                </c:pt>
                <c:pt idx="1075">
                  <c:v>42097</c:v>
                </c:pt>
                <c:pt idx="1076">
                  <c:v>42096</c:v>
                </c:pt>
                <c:pt idx="1077">
                  <c:v>42095</c:v>
                </c:pt>
                <c:pt idx="1078">
                  <c:v>42094</c:v>
                </c:pt>
                <c:pt idx="1079">
                  <c:v>42093</c:v>
                </c:pt>
                <c:pt idx="1080">
                  <c:v>42090</c:v>
                </c:pt>
                <c:pt idx="1081">
                  <c:v>42089</c:v>
                </c:pt>
                <c:pt idx="1082">
                  <c:v>42088</c:v>
                </c:pt>
                <c:pt idx="1083">
                  <c:v>42087</c:v>
                </c:pt>
                <c:pt idx="1084">
                  <c:v>42086</c:v>
                </c:pt>
                <c:pt idx="1085">
                  <c:v>42083</c:v>
                </c:pt>
                <c:pt idx="1086">
                  <c:v>42082</c:v>
                </c:pt>
                <c:pt idx="1087">
                  <c:v>42081</c:v>
                </c:pt>
                <c:pt idx="1088">
                  <c:v>42080</c:v>
                </c:pt>
                <c:pt idx="1089">
                  <c:v>42079</c:v>
                </c:pt>
                <c:pt idx="1090">
                  <c:v>42076</c:v>
                </c:pt>
                <c:pt idx="1091">
                  <c:v>42075</c:v>
                </c:pt>
                <c:pt idx="1092">
                  <c:v>42074</c:v>
                </c:pt>
                <c:pt idx="1093">
                  <c:v>42073</c:v>
                </c:pt>
                <c:pt idx="1094">
                  <c:v>42072</c:v>
                </c:pt>
                <c:pt idx="1095">
                  <c:v>42069</c:v>
                </c:pt>
                <c:pt idx="1096">
                  <c:v>42068</c:v>
                </c:pt>
                <c:pt idx="1097">
                  <c:v>42067</c:v>
                </c:pt>
                <c:pt idx="1098">
                  <c:v>42066</c:v>
                </c:pt>
                <c:pt idx="1099">
                  <c:v>42065</c:v>
                </c:pt>
                <c:pt idx="1100">
                  <c:v>42062</c:v>
                </c:pt>
                <c:pt idx="1101">
                  <c:v>42061</c:v>
                </c:pt>
                <c:pt idx="1102">
                  <c:v>42060</c:v>
                </c:pt>
                <c:pt idx="1103">
                  <c:v>42059</c:v>
                </c:pt>
                <c:pt idx="1104">
                  <c:v>42058</c:v>
                </c:pt>
                <c:pt idx="1105">
                  <c:v>42055</c:v>
                </c:pt>
                <c:pt idx="1106">
                  <c:v>42054</c:v>
                </c:pt>
                <c:pt idx="1107">
                  <c:v>42053</c:v>
                </c:pt>
                <c:pt idx="1108">
                  <c:v>42052</c:v>
                </c:pt>
                <c:pt idx="1109">
                  <c:v>42051</c:v>
                </c:pt>
                <c:pt idx="1110">
                  <c:v>42048</c:v>
                </c:pt>
                <c:pt idx="1111">
                  <c:v>42047</c:v>
                </c:pt>
                <c:pt idx="1112">
                  <c:v>42046</c:v>
                </c:pt>
                <c:pt idx="1113">
                  <c:v>42045</c:v>
                </c:pt>
                <c:pt idx="1114">
                  <c:v>42044</c:v>
                </c:pt>
                <c:pt idx="1115">
                  <c:v>42041</c:v>
                </c:pt>
                <c:pt idx="1116">
                  <c:v>42040</c:v>
                </c:pt>
                <c:pt idx="1117">
                  <c:v>42039</c:v>
                </c:pt>
                <c:pt idx="1118">
                  <c:v>42038</c:v>
                </c:pt>
                <c:pt idx="1119">
                  <c:v>42037</c:v>
                </c:pt>
                <c:pt idx="1120">
                  <c:v>42034</c:v>
                </c:pt>
                <c:pt idx="1121">
                  <c:v>42033</c:v>
                </c:pt>
                <c:pt idx="1122">
                  <c:v>42032</c:v>
                </c:pt>
                <c:pt idx="1123">
                  <c:v>42031</c:v>
                </c:pt>
                <c:pt idx="1124">
                  <c:v>42030</c:v>
                </c:pt>
                <c:pt idx="1125">
                  <c:v>42027</c:v>
                </c:pt>
                <c:pt idx="1126">
                  <c:v>42026</c:v>
                </c:pt>
                <c:pt idx="1127">
                  <c:v>42025</c:v>
                </c:pt>
                <c:pt idx="1128">
                  <c:v>42024</c:v>
                </c:pt>
                <c:pt idx="1129">
                  <c:v>42023</c:v>
                </c:pt>
                <c:pt idx="1130">
                  <c:v>42020</c:v>
                </c:pt>
                <c:pt idx="1131">
                  <c:v>42019</c:v>
                </c:pt>
                <c:pt idx="1132">
                  <c:v>42018</c:v>
                </c:pt>
                <c:pt idx="1133">
                  <c:v>42017</c:v>
                </c:pt>
                <c:pt idx="1134">
                  <c:v>42016</c:v>
                </c:pt>
                <c:pt idx="1135">
                  <c:v>42013</c:v>
                </c:pt>
                <c:pt idx="1136">
                  <c:v>42012</c:v>
                </c:pt>
                <c:pt idx="1137">
                  <c:v>42011</c:v>
                </c:pt>
                <c:pt idx="1138">
                  <c:v>42010</c:v>
                </c:pt>
                <c:pt idx="1139">
                  <c:v>42009</c:v>
                </c:pt>
                <c:pt idx="1140">
                  <c:v>42006</c:v>
                </c:pt>
                <c:pt idx="1141">
                  <c:v>42005</c:v>
                </c:pt>
                <c:pt idx="1142">
                  <c:v>42004</c:v>
                </c:pt>
                <c:pt idx="1143">
                  <c:v>42003</c:v>
                </c:pt>
                <c:pt idx="1144">
                  <c:v>42002</c:v>
                </c:pt>
                <c:pt idx="1145">
                  <c:v>41999</c:v>
                </c:pt>
                <c:pt idx="1146">
                  <c:v>41998</c:v>
                </c:pt>
                <c:pt idx="1147">
                  <c:v>41997</c:v>
                </c:pt>
                <c:pt idx="1148">
                  <c:v>41996</c:v>
                </c:pt>
                <c:pt idx="1149">
                  <c:v>41995</c:v>
                </c:pt>
                <c:pt idx="1150">
                  <c:v>41992</c:v>
                </c:pt>
                <c:pt idx="1151">
                  <c:v>41991</c:v>
                </c:pt>
                <c:pt idx="1152">
                  <c:v>41990</c:v>
                </c:pt>
                <c:pt idx="1153">
                  <c:v>41989</c:v>
                </c:pt>
                <c:pt idx="1154">
                  <c:v>41988</c:v>
                </c:pt>
                <c:pt idx="1155">
                  <c:v>41985</c:v>
                </c:pt>
                <c:pt idx="1156">
                  <c:v>41984</c:v>
                </c:pt>
                <c:pt idx="1157">
                  <c:v>41983</c:v>
                </c:pt>
                <c:pt idx="1158">
                  <c:v>41982</c:v>
                </c:pt>
                <c:pt idx="1159">
                  <c:v>41981</c:v>
                </c:pt>
                <c:pt idx="1160">
                  <c:v>41978</c:v>
                </c:pt>
                <c:pt idx="1161">
                  <c:v>41977</c:v>
                </c:pt>
                <c:pt idx="1162">
                  <c:v>41976</c:v>
                </c:pt>
                <c:pt idx="1163">
                  <c:v>41975</c:v>
                </c:pt>
                <c:pt idx="1164">
                  <c:v>41974</c:v>
                </c:pt>
                <c:pt idx="1165">
                  <c:v>41971</c:v>
                </c:pt>
                <c:pt idx="1166">
                  <c:v>41970</c:v>
                </c:pt>
                <c:pt idx="1167">
                  <c:v>41969</c:v>
                </c:pt>
                <c:pt idx="1168">
                  <c:v>41968</c:v>
                </c:pt>
                <c:pt idx="1169">
                  <c:v>41967</c:v>
                </c:pt>
                <c:pt idx="1170">
                  <c:v>41964</c:v>
                </c:pt>
                <c:pt idx="1171">
                  <c:v>41963</c:v>
                </c:pt>
                <c:pt idx="1172">
                  <c:v>41962</c:v>
                </c:pt>
                <c:pt idx="1173">
                  <c:v>41961</c:v>
                </c:pt>
                <c:pt idx="1174">
                  <c:v>41960</c:v>
                </c:pt>
                <c:pt idx="1175">
                  <c:v>41957</c:v>
                </c:pt>
                <c:pt idx="1176">
                  <c:v>41956</c:v>
                </c:pt>
                <c:pt idx="1177">
                  <c:v>41955</c:v>
                </c:pt>
                <c:pt idx="1178">
                  <c:v>41954</c:v>
                </c:pt>
                <c:pt idx="1179">
                  <c:v>41953</c:v>
                </c:pt>
                <c:pt idx="1180">
                  <c:v>41950</c:v>
                </c:pt>
                <c:pt idx="1181">
                  <c:v>41949</c:v>
                </c:pt>
                <c:pt idx="1182">
                  <c:v>41948</c:v>
                </c:pt>
                <c:pt idx="1183">
                  <c:v>41947</c:v>
                </c:pt>
                <c:pt idx="1184">
                  <c:v>41946</c:v>
                </c:pt>
                <c:pt idx="1185">
                  <c:v>41943</c:v>
                </c:pt>
                <c:pt idx="1186">
                  <c:v>41942</c:v>
                </c:pt>
                <c:pt idx="1187">
                  <c:v>41941</c:v>
                </c:pt>
                <c:pt idx="1188">
                  <c:v>41940</c:v>
                </c:pt>
                <c:pt idx="1189">
                  <c:v>41939</c:v>
                </c:pt>
                <c:pt idx="1190">
                  <c:v>41936</c:v>
                </c:pt>
                <c:pt idx="1191">
                  <c:v>41935</c:v>
                </c:pt>
                <c:pt idx="1192">
                  <c:v>41934</c:v>
                </c:pt>
                <c:pt idx="1193">
                  <c:v>41933</c:v>
                </c:pt>
                <c:pt idx="1194">
                  <c:v>41932</c:v>
                </c:pt>
                <c:pt idx="1195">
                  <c:v>41929</c:v>
                </c:pt>
                <c:pt idx="1196">
                  <c:v>41928</c:v>
                </c:pt>
                <c:pt idx="1197">
                  <c:v>41927</c:v>
                </c:pt>
                <c:pt idx="1198">
                  <c:v>41926</c:v>
                </c:pt>
                <c:pt idx="1199">
                  <c:v>41925</c:v>
                </c:pt>
                <c:pt idx="1200">
                  <c:v>41922</c:v>
                </c:pt>
                <c:pt idx="1201">
                  <c:v>41921</c:v>
                </c:pt>
                <c:pt idx="1202">
                  <c:v>41920</c:v>
                </c:pt>
                <c:pt idx="1203">
                  <c:v>41919</c:v>
                </c:pt>
                <c:pt idx="1204">
                  <c:v>41918</c:v>
                </c:pt>
                <c:pt idx="1205">
                  <c:v>41915</c:v>
                </c:pt>
                <c:pt idx="1206">
                  <c:v>41914</c:v>
                </c:pt>
                <c:pt idx="1207">
                  <c:v>41913</c:v>
                </c:pt>
                <c:pt idx="1208">
                  <c:v>41912</c:v>
                </c:pt>
                <c:pt idx="1209">
                  <c:v>41911</c:v>
                </c:pt>
                <c:pt idx="1210">
                  <c:v>41908</c:v>
                </c:pt>
                <c:pt idx="1211">
                  <c:v>41907</c:v>
                </c:pt>
                <c:pt idx="1212">
                  <c:v>41906</c:v>
                </c:pt>
                <c:pt idx="1213">
                  <c:v>41905</c:v>
                </c:pt>
                <c:pt idx="1214">
                  <c:v>41904</c:v>
                </c:pt>
                <c:pt idx="1215">
                  <c:v>41901</c:v>
                </c:pt>
                <c:pt idx="1216">
                  <c:v>41900</c:v>
                </c:pt>
                <c:pt idx="1217">
                  <c:v>41899</c:v>
                </c:pt>
                <c:pt idx="1218">
                  <c:v>41898</c:v>
                </c:pt>
                <c:pt idx="1219">
                  <c:v>41897</c:v>
                </c:pt>
                <c:pt idx="1220">
                  <c:v>41894</c:v>
                </c:pt>
                <c:pt idx="1221">
                  <c:v>41893</c:v>
                </c:pt>
                <c:pt idx="1222">
                  <c:v>41892</c:v>
                </c:pt>
                <c:pt idx="1223">
                  <c:v>41891</c:v>
                </c:pt>
                <c:pt idx="1224">
                  <c:v>41890</c:v>
                </c:pt>
                <c:pt idx="1225">
                  <c:v>41887</c:v>
                </c:pt>
                <c:pt idx="1226">
                  <c:v>41886</c:v>
                </c:pt>
                <c:pt idx="1227">
                  <c:v>41885</c:v>
                </c:pt>
                <c:pt idx="1228">
                  <c:v>41884</c:v>
                </c:pt>
                <c:pt idx="1229">
                  <c:v>41883</c:v>
                </c:pt>
                <c:pt idx="1230">
                  <c:v>41880</c:v>
                </c:pt>
                <c:pt idx="1231">
                  <c:v>41879</c:v>
                </c:pt>
                <c:pt idx="1232">
                  <c:v>41878</c:v>
                </c:pt>
                <c:pt idx="1233">
                  <c:v>41877</c:v>
                </c:pt>
                <c:pt idx="1234">
                  <c:v>41876</c:v>
                </c:pt>
                <c:pt idx="1235">
                  <c:v>41873</c:v>
                </c:pt>
                <c:pt idx="1236">
                  <c:v>41872</c:v>
                </c:pt>
                <c:pt idx="1237">
                  <c:v>41871</c:v>
                </c:pt>
                <c:pt idx="1238">
                  <c:v>41870</c:v>
                </c:pt>
                <c:pt idx="1239">
                  <c:v>41869</c:v>
                </c:pt>
                <c:pt idx="1240">
                  <c:v>41866</c:v>
                </c:pt>
                <c:pt idx="1241">
                  <c:v>41865</c:v>
                </c:pt>
                <c:pt idx="1242">
                  <c:v>41864</c:v>
                </c:pt>
                <c:pt idx="1243">
                  <c:v>41863</c:v>
                </c:pt>
                <c:pt idx="1244">
                  <c:v>41862</c:v>
                </c:pt>
                <c:pt idx="1245">
                  <c:v>41859</c:v>
                </c:pt>
                <c:pt idx="1246">
                  <c:v>41858</c:v>
                </c:pt>
                <c:pt idx="1247">
                  <c:v>41857</c:v>
                </c:pt>
                <c:pt idx="1248">
                  <c:v>41856</c:v>
                </c:pt>
                <c:pt idx="1249">
                  <c:v>41855</c:v>
                </c:pt>
                <c:pt idx="1250">
                  <c:v>41852</c:v>
                </c:pt>
                <c:pt idx="1251">
                  <c:v>41851</c:v>
                </c:pt>
                <c:pt idx="1252">
                  <c:v>41850</c:v>
                </c:pt>
                <c:pt idx="1253">
                  <c:v>41849</c:v>
                </c:pt>
                <c:pt idx="1254">
                  <c:v>41848</c:v>
                </c:pt>
                <c:pt idx="1255">
                  <c:v>41845</c:v>
                </c:pt>
                <c:pt idx="1256">
                  <c:v>41844</c:v>
                </c:pt>
                <c:pt idx="1257">
                  <c:v>41843</c:v>
                </c:pt>
                <c:pt idx="1258">
                  <c:v>41842</c:v>
                </c:pt>
                <c:pt idx="1259">
                  <c:v>41841</c:v>
                </c:pt>
                <c:pt idx="1260">
                  <c:v>41838</c:v>
                </c:pt>
                <c:pt idx="1261">
                  <c:v>41837</c:v>
                </c:pt>
                <c:pt idx="1262">
                  <c:v>41836</c:v>
                </c:pt>
                <c:pt idx="1263">
                  <c:v>41835</c:v>
                </c:pt>
                <c:pt idx="1264">
                  <c:v>41834</c:v>
                </c:pt>
                <c:pt idx="1265">
                  <c:v>41831</c:v>
                </c:pt>
                <c:pt idx="1266">
                  <c:v>41830</c:v>
                </c:pt>
                <c:pt idx="1267">
                  <c:v>41829</c:v>
                </c:pt>
                <c:pt idx="1268">
                  <c:v>41828</c:v>
                </c:pt>
                <c:pt idx="1269">
                  <c:v>41827</c:v>
                </c:pt>
                <c:pt idx="1270">
                  <c:v>41824</c:v>
                </c:pt>
                <c:pt idx="1271">
                  <c:v>41823</c:v>
                </c:pt>
                <c:pt idx="1272">
                  <c:v>41822</c:v>
                </c:pt>
                <c:pt idx="1273">
                  <c:v>41821</c:v>
                </c:pt>
                <c:pt idx="1274">
                  <c:v>41820</c:v>
                </c:pt>
                <c:pt idx="1275">
                  <c:v>41817</c:v>
                </c:pt>
                <c:pt idx="1276">
                  <c:v>41816</c:v>
                </c:pt>
                <c:pt idx="1277">
                  <c:v>41815</c:v>
                </c:pt>
                <c:pt idx="1278">
                  <c:v>41814</c:v>
                </c:pt>
                <c:pt idx="1279">
                  <c:v>41813</c:v>
                </c:pt>
                <c:pt idx="1280">
                  <c:v>41810</c:v>
                </c:pt>
                <c:pt idx="1281">
                  <c:v>41809</c:v>
                </c:pt>
                <c:pt idx="1282">
                  <c:v>41808</c:v>
                </c:pt>
                <c:pt idx="1283">
                  <c:v>41807</c:v>
                </c:pt>
                <c:pt idx="1284">
                  <c:v>41806</c:v>
                </c:pt>
                <c:pt idx="1285">
                  <c:v>41803</c:v>
                </c:pt>
                <c:pt idx="1286">
                  <c:v>41802</c:v>
                </c:pt>
                <c:pt idx="1287">
                  <c:v>41801</c:v>
                </c:pt>
                <c:pt idx="1288">
                  <c:v>41800</c:v>
                </c:pt>
                <c:pt idx="1289">
                  <c:v>41799</c:v>
                </c:pt>
                <c:pt idx="1290">
                  <c:v>41796</c:v>
                </c:pt>
                <c:pt idx="1291">
                  <c:v>41795</c:v>
                </c:pt>
                <c:pt idx="1292">
                  <c:v>41794</c:v>
                </c:pt>
                <c:pt idx="1293">
                  <c:v>41793</c:v>
                </c:pt>
                <c:pt idx="1294">
                  <c:v>41792</c:v>
                </c:pt>
                <c:pt idx="1295">
                  <c:v>41789</c:v>
                </c:pt>
                <c:pt idx="1296">
                  <c:v>41788</c:v>
                </c:pt>
                <c:pt idx="1297">
                  <c:v>41787</c:v>
                </c:pt>
                <c:pt idx="1298">
                  <c:v>41786</c:v>
                </c:pt>
                <c:pt idx="1299">
                  <c:v>41785</c:v>
                </c:pt>
                <c:pt idx="1300">
                  <c:v>41782</c:v>
                </c:pt>
                <c:pt idx="1301">
                  <c:v>41781</c:v>
                </c:pt>
                <c:pt idx="1302">
                  <c:v>41780</c:v>
                </c:pt>
                <c:pt idx="1303">
                  <c:v>41779</c:v>
                </c:pt>
                <c:pt idx="1304">
                  <c:v>41778</c:v>
                </c:pt>
                <c:pt idx="1305">
                  <c:v>41775</c:v>
                </c:pt>
                <c:pt idx="1306">
                  <c:v>41774</c:v>
                </c:pt>
                <c:pt idx="1307">
                  <c:v>41773</c:v>
                </c:pt>
                <c:pt idx="1308">
                  <c:v>41772</c:v>
                </c:pt>
                <c:pt idx="1309">
                  <c:v>41771</c:v>
                </c:pt>
                <c:pt idx="1310">
                  <c:v>41768</c:v>
                </c:pt>
                <c:pt idx="1311">
                  <c:v>41767</c:v>
                </c:pt>
                <c:pt idx="1312">
                  <c:v>41766</c:v>
                </c:pt>
                <c:pt idx="1313">
                  <c:v>41765</c:v>
                </c:pt>
                <c:pt idx="1314">
                  <c:v>41764</c:v>
                </c:pt>
                <c:pt idx="1315">
                  <c:v>41761</c:v>
                </c:pt>
                <c:pt idx="1316">
                  <c:v>41760</c:v>
                </c:pt>
                <c:pt idx="1317">
                  <c:v>41759</c:v>
                </c:pt>
                <c:pt idx="1318">
                  <c:v>41758</c:v>
                </c:pt>
                <c:pt idx="1319">
                  <c:v>41757</c:v>
                </c:pt>
                <c:pt idx="1320">
                  <c:v>41754</c:v>
                </c:pt>
                <c:pt idx="1321">
                  <c:v>41753</c:v>
                </c:pt>
                <c:pt idx="1322">
                  <c:v>41752</c:v>
                </c:pt>
                <c:pt idx="1323">
                  <c:v>41751</c:v>
                </c:pt>
                <c:pt idx="1324">
                  <c:v>41750</c:v>
                </c:pt>
                <c:pt idx="1325">
                  <c:v>41747</c:v>
                </c:pt>
                <c:pt idx="1326">
                  <c:v>41746</c:v>
                </c:pt>
                <c:pt idx="1327">
                  <c:v>41745</c:v>
                </c:pt>
                <c:pt idx="1328">
                  <c:v>41744</c:v>
                </c:pt>
                <c:pt idx="1329">
                  <c:v>41743</c:v>
                </c:pt>
                <c:pt idx="1330">
                  <c:v>41740</c:v>
                </c:pt>
                <c:pt idx="1331">
                  <c:v>41739</c:v>
                </c:pt>
                <c:pt idx="1332">
                  <c:v>41738</c:v>
                </c:pt>
                <c:pt idx="1333">
                  <c:v>41737</c:v>
                </c:pt>
                <c:pt idx="1334">
                  <c:v>41736</c:v>
                </c:pt>
                <c:pt idx="1335">
                  <c:v>41733</c:v>
                </c:pt>
                <c:pt idx="1336">
                  <c:v>41732</c:v>
                </c:pt>
                <c:pt idx="1337">
                  <c:v>41731</c:v>
                </c:pt>
                <c:pt idx="1338">
                  <c:v>41730</c:v>
                </c:pt>
                <c:pt idx="1339">
                  <c:v>41729</c:v>
                </c:pt>
                <c:pt idx="1340">
                  <c:v>41726</c:v>
                </c:pt>
                <c:pt idx="1341">
                  <c:v>41725</c:v>
                </c:pt>
                <c:pt idx="1342">
                  <c:v>41724</c:v>
                </c:pt>
                <c:pt idx="1343">
                  <c:v>41723</c:v>
                </c:pt>
                <c:pt idx="1344">
                  <c:v>41722</c:v>
                </c:pt>
                <c:pt idx="1345">
                  <c:v>41719</c:v>
                </c:pt>
                <c:pt idx="1346">
                  <c:v>41718</c:v>
                </c:pt>
                <c:pt idx="1347">
                  <c:v>41717</c:v>
                </c:pt>
                <c:pt idx="1348">
                  <c:v>41716</c:v>
                </c:pt>
                <c:pt idx="1349">
                  <c:v>41715</c:v>
                </c:pt>
                <c:pt idx="1350">
                  <c:v>41712</c:v>
                </c:pt>
                <c:pt idx="1351">
                  <c:v>41711</c:v>
                </c:pt>
                <c:pt idx="1352">
                  <c:v>41710</c:v>
                </c:pt>
                <c:pt idx="1353">
                  <c:v>41709</c:v>
                </c:pt>
                <c:pt idx="1354">
                  <c:v>41708</c:v>
                </c:pt>
                <c:pt idx="1355">
                  <c:v>41705</c:v>
                </c:pt>
                <c:pt idx="1356">
                  <c:v>41704</c:v>
                </c:pt>
                <c:pt idx="1357">
                  <c:v>41703</c:v>
                </c:pt>
                <c:pt idx="1358">
                  <c:v>41702</c:v>
                </c:pt>
                <c:pt idx="1359">
                  <c:v>41701</c:v>
                </c:pt>
                <c:pt idx="1360">
                  <c:v>41698</c:v>
                </c:pt>
                <c:pt idx="1361">
                  <c:v>41697</c:v>
                </c:pt>
                <c:pt idx="1362">
                  <c:v>41696</c:v>
                </c:pt>
                <c:pt idx="1363">
                  <c:v>41695</c:v>
                </c:pt>
                <c:pt idx="1364">
                  <c:v>41694</c:v>
                </c:pt>
                <c:pt idx="1365">
                  <c:v>41691</c:v>
                </c:pt>
                <c:pt idx="1366">
                  <c:v>41690</c:v>
                </c:pt>
                <c:pt idx="1367">
                  <c:v>41689</c:v>
                </c:pt>
                <c:pt idx="1368">
                  <c:v>41688</c:v>
                </c:pt>
                <c:pt idx="1369">
                  <c:v>41687</c:v>
                </c:pt>
                <c:pt idx="1370">
                  <c:v>41684</c:v>
                </c:pt>
                <c:pt idx="1371">
                  <c:v>41683</c:v>
                </c:pt>
                <c:pt idx="1372">
                  <c:v>41682</c:v>
                </c:pt>
                <c:pt idx="1373">
                  <c:v>41681</c:v>
                </c:pt>
                <c:pt idx="1374">
                  <c:v>41680</c:v>
                </c:pt>
                <c:pt idx="1375">
                  <c:v>41677</c:v>
                </c:pt>
                <c:pt idx="1376">
                  <c:v>41676</c:v>
                </c:pt>
                <c:pt idx="1377">
                  <c:v>41675</c:v>
                </c:pt>
                <c:pt idx="1378">
                  <c:v>41674</c:v>
                </c:pt>
                <c:pt idx="1379">
                  <c:v>41673</c:v>
                </c:pt>
                <c:pt idx="1380">
                  <c:v>41670</c:v>
                </c:pt>
                <c:pt idx="1381">
                  <c:v>41669</c:v>
                </c:pt>
                <c:pt idx="1382">
                  <c:v>41668</c:v>
                </c:pt>
                <c:pt idx="1383">
                  <c:v>41667</c:v>
                </c:pt>
                <c:pt idx="1384">
                  <c:v>41666</c:v>
                </c:pt>
                <c:pt idx="1385">
                  <c:v>41663</c:v>
                </c:pt>
                <c:pt idx="1386">
                  <c:v>41662</c:v>
                </c:pt>
                <c:pt idx="1387">
                  <c:v>41661</c:v>
                </c:pt>
                <c:pt idx="1388">
                  <c:v>41660</c:v>
                </c:pt>
                <c:pt idx="1389">
                  <c:v>41659</c:v>
                </c:pt>
                <c:pt idx="1390">
                  <c:v>41656</c:v>
                </c:pt>
                <c:pt idx="1391">
                  <c:v>41655</c:v>
                </c:pt>
                <c:pt idx="1392">
                  <c:v>41654</c:v>
                </c:pt>
                <c:pt idx="1393">
                  <c:v>41653</c:v>
                </c:pt>
                <c:pt idx="1394">
                  <c:v>41652</c:v>
                </c:pt>
                <c:pt idx="1395">
                  <c:v>41649</c:v>
                </c:pt>
                <c:pt idx="1396">
                  <c:v>41648</c:v>
                </c:pt>
                <c:pt idx="1397">
                  <c:v>41647</c:v>
                </c:pt>
                <c:pt idx="1398">
                  <c:v>41646</c:v>
                </c:pt>
                <c:pt idx="1399">
                  <c:v>41645</c:v>
                </c:pt>
                <c:pt idx="1400">
                  <c:v>41642</c:v>
                </c:pt>
                <c:pt idx="1401">
                  <c:v>41641</c:v>
                </c:pt>
                <c:pt idx="1402">
                  <c:v>41640</c:v>
                </c:pt>
                <c:pt idx="1403">
                  <c:v>41639</c:v>
                </c:pt>
                <c:pt idx="1404">
                  <c:v>41638</c:v>
                </c:pt>
                <c:pt idx="1405">
                  <c:v>41635</c:v>
                </c:pt>
                <c:pt idx="1406">
                  <c:v>41634</c:v>
                </c:pt>
                <c:pt idx="1407">
                  <c:v>41633</c:v>
                </c:pt>
                <c:pt idx="1408">
                  <c:v>41632</c:v>
                </c:pt>
                <c:pt idx="1409">
                  <c:v>41631</c:v>
                </c:pt>
                <c:pt idx="1410">
                  <c:v>41628</c:v>
                </c:pt>
                <c:pt idx="1411">
                  <c:v>41627</c:v>
                </c:pt>
                <c:pt idx="1412">
                  <c:v>41626</c:v>
                </c:pt>
                <c:pt idx="1413">
                  <c:v>41625</c:v>
                </c:pt>
                <c:pt idx="1414">
                  <c:v>41624</c:v>
                </c:pt>
                <c:pt idx="1415">
                  <c:v>41621</c:v>
                </c:pt>
                <c:pt idx="1416">
                  <c:v>41620</c:v>
                </c:pt>
                <c:pt idx="1417">
                  <c:v>41619</c:v>
                </c:pt>
                <c:pt idx="1418">
                  <c:v>41618</c:v>
                </c:pt>
                <c:pt idx="1419">
                  <c:v>41617</c:v>
                </c:pt>
                <c:pt idx="1420">
                  <c:v>41614</c:v>
                </c:pt>
                <c:pt idx="1421">
                  <c:v>41613</c:v>
                </c:pt>
                <c:pt idx="1422">
                  <c:v>41612</c:v>
                </c:pt>
                <c:pt idx="1423">
                  <c:v>41611</c:v>
                </c:pt>
                <c:pt idx="1424">
                  <c:v>41610</c:v>
                </c:pt>
                <c:pt idx="1425">
                  <c:v>41607</c:v>
                </c:pt>
                <c:pt idx="1426">
                  <c:v>41606</c:v>
                </c:pt>
                <c:pt idx="1427">
                  <c:v>41605</c:v>
                </c:pt>
                <c:pt idx="1428">
                  <c:v>41604</c:v>
                </c:pt>
                <c:pt idx="1429">
                  <c:v>41603</c:v>
                </c:pt>
                <c:pt idx="1430">
                  <c:v>41600</c:v>
                </c:pt>
                <c:pt idx="1431">
                  <c:v>41599</c:v>
                </c:pt>
                <c:pt idx="1432">
                  <c:v>41598</c:v>
                </c:pt>
                <c:pt idx="1433">
                  <c:v>41597</c:v>
                </c:pt>
                <c:pt idx="1434">
                  <c:v>41596</c:v>
                </c:pt>
                <c:pt idx="1435">
                  <c:v>41593</c:v>
                </c:pt>
                <c:pt idx="1436">
                  <c:v>41592</c:v>
                </c:pt>
                <c:pt idx="1437">
                  <c:v>41591</c:v>
                </c:pt>
                <c:pt idx="1438">
                  <c:v>41590</c:v>
                </c:pt>
                <c:pt idx="1439">
                  <c:v>41589</c:v>
                </c:pt>
                <c:pt idx="1440">
                  <c:v>41586</c:v>
                </c:pt>
                <c:pt idx="1441">
                  <c:v>41585</c:v>
                </c:pt>
                <c:pt idx="1442">
                  <c:v>41584</c:v>
                </c:pt>
                <c:pt idx="1443">
                  <c:v>41583</c:v>
                </c:pt>
                <c:pt idx="1444">
                  <c:v>41582</c:v>
                </c:pt>
                <c:pt idx="1445">
                  <c:v>41579</c:v>
                </c:pt>
                <c:pt idx="1446">
                  <c:v>41578</c:v>
                </c:pt>
                <c:pt idx="1447">
                  <c:v>41577</c:v>
                </c:pt>
                <c:pt idx="1448">
                  <c:v>41576</c:v>
                </c:pt>
                <c:pt idx="1449">
                  <c:v>41575</c:v>
                </c:pt>
                <c:pt idx="1450">
                  <c:v>41572</c:v>
                </c:pt>
                <c:pt idx="1451">
                  <c:v>41571</c:v>
                </c:pt>
                <c:pt idx="1452">
                  <c:v>41570</c:v>
                </c:pt>
                <c:pt idx="1453">
                  <c:v>41569</c:v>
                </c:pt>
                <c:pt idx="1454">
                  <c:v>41568</c:v>
                </c:pt>
                <c:pt idx="1455">
                  <c:v>41565</c:v>
                </c:pt>
                <c:pt idx="1456">
                  <c:v>41564</c:v>
                </c:pt>
                <c:pt idx="1457">
                  <c:v>41563</c:v>
                </c:pt>
                <c:pt idx="1458">
                  <c:v>41562</c:v>
                </c:pt>
                <c:pt idx="1459">
                  <c:v>41561</c:v>
                </c:pt>
                <c:pt idx="1460">
                  <c:v>41558</c:v>
                </c:pt>
                <c:pt idx="1461">
                  <c:v>41557</c:v>
                </c:pt>
                <c:pt idx="1462">
                  <c:v>41556</c:v>
                </c:pt>
                <c:pt idx="1463">
                  <c:v>41555</c:v>
                </c:pt>
                <c:pt idx="1464">
                  <c:v>41554</c:v>
                </c:pt>
                <c:pt idx="1465">
                  <c:v>41551</c:v>
                </c:pt>
                <c:pt idx="1466">
                  <c:v>41550</c:v>
                </c:pt>
                <c:pt idx="1467">
                  <c:v>41549</c:v>
                </c:pt>
                <c:pt idx="1468">
                  <c:v>41548</c:v>
                </c:pt>
                <c:pt idx="1469">
                  <c:v>41547</c:v>
                </c:pt>
                <c:pt idx="1470">
                  <c:v>41544</c:v>
                </c:pt>
                <c:pt idx="1471">
                  <c:v>41543</c:v>
                </c:pt>
                <c:pt idx="1472">
                  <c:v>41542</c:v>
                </c:pt>
                <c:pt idx="1473">
                  <c:v>41541</c:v>
                </c:pt>
                <c:pt idx="1474">
                  <c:v>41540</c:v>
                </c:pt>
                <c:pt idx="1475">
                  <c:v>41537</c:v>
                </c:pt>
                <c:pt idx="1476">
                  <c:v>41536</c:v>
                </c:pt>
                <c:pt idx="1477">
                  <c:v>41535</c:v>
                </c:pt>
                <c:pt idx="1478">
                  <c:v>41534</c:v>
                </c:pt>
                <c:pt idx="1479">
                  <c:v>41533</c:v>
                </c:pt>
                <c:pt idx="1480">
                  <c:v>41530</c:v>
                </c:pt>
                <c:pt idx="1481">
                  <c:v>41529</c:v>
                </c:pt>
                <c:pt idx="1482">
                  <c:v>41528</c:v>
                </c:pt>
                <c:pt idx="1483">
                  <c:v>41527</c:v>
                </c:pt>
                <c:pt idx="1484">
                  <c:v>41526</c:v>
                </c:pt>
                <c:pt idx="1485">
                  <c:v>41523</c:v>
                </c:pt>
                <c:pt idx="1486">
                  <c:v>41522</c:v>
                </c:pt>
                <c:pt idx="1487">
                  <c:v>41521</c:v>
                </c:pt>
                <c:pt idx="1488">
                  <c:v>41520</c:v>
                </c:pt>
                <c:pt idx="1489">
                  <c:v>41519</c:v>
                </c:pt>
                <c:pt idx="1490">
                  <c:v>41516</c:v>
                </c:pt>
                <c:pt idx="1491">
                  <c:v>41515</c:v>
                </c:pt>
                <c:pt idx="1492">
                  <c:v>41514</c:v>
                </c:pt>
                <c:pt idx="1493">
                  <c:v>41513</c:v>
                </c:pt>
                <c:pt idx="1494">
                  <c:v>41512</c:v>
                </c:pt>
                <c:pt idx="1495">
                  <c:v>41509</c:v>
                </c:pt>
                <c:pt idx="1496">
                  <c:v>41508</c:v>
                </c:pt>
                <c:pt idx="1497">
                  <c:v>41507</c:v>
                </c:pt>
                <c:pt idx="1498">
                  <c:v>41506</c:v>
                </c:pt>
                <c:pt idx="1499">
                  <c:v>41505</c:v>
                </c:pt>
                <c:pt idx="1500">
                  <c:v>41502</c:v>
                </c:pt>
                <c:pt idx="1501">
                  <c:v>41501</c:v>
                </c:pt>
                <c:pt idx="1502">
                  <c:v>41500</c:v>
                </c:pt>
                <c:pt idx="1503">
                  <c:v>41499</c:v>
                </c:pt>
                <c:pt idx="1504">
                  <c:v>41498</c:v>
                </c:pt>
                <c:pt idx="1505">
                  <c:v>41495</c:v>
                </c:pt>
                <c:pt idx="1506">
                  <c:v>41494</c:v>
                </c:pt>
                <c:pt idx="1507">
                  <c:v>41493</c:v>
                </c:pt>
                <c:pt idx="1508">
                  <c:v>41492</c:v>
                </c:pt>
                <c:pt idx="1509">
                  <c:v>41491</c:v>
                </c:pt>
                <c:pt idx="1510">
                  <c:v>41488</c:v>
                </c:pt>
                <c:pt idx="1511">
                  <c:v>41487</c:v>
                </c:pt>
                <c:pt idx="1512">
                  <c:v>41486</c:v>
                </c:pt>
                <c:pt idx="1513">
                  <c:v>41485</c:v>
                </c:pt>
                <c:pt idx="1514">
                  <c:v>41484</c:v>
                </c:pt>
                <c:pt idx="1515">
                  <c:v>41481</c:v>
                </c:pt>
                <c:pt idx="1516">
                  <c:v>41480</c:v>
                </c:pt>
                <c:pt idx="1517">
                  <c:v>41479</c:v>
                </c:pt>
                <c:pt idx="1518">
                  <c:v>41478</c:v>
                </c:pt>
                <c:pt idx="1519">
                  <c:v>41477</c:v>
                </c:pt>
                <c:pt idx="1520">
                  <c:v>41474</c:v>
                </c:pt>
                <c:pt idx="1521">
                  <c:v>41473</c:v>
                </c:pt>
                <c:pt idx="1522">
                  <c:v>41472</c:v>
                </c:pt>
                <c:pt idx="1523">
                  <c:v>41471</c:v>
                </c:pt>
                <c:pt idx="1524">
                  <c:v>41470</c:v>
                </c:pt>
                <c:pt idx="1525">
                  <c:v>41467</c:v>
                </c:pt>
                <c:pt idx="1526">
                  <c:v>41466</c:v>
                </c:pt>
                <c:pt idx="1527">
                  <c:v>41465</c:v>
                </c:pt>
                <c:pt idx="1528">
                  <c:v>41464</c:v>
                </c:pt>
                <c:pt idx="1529">
                  <c:v>41463</c:v>
                </c:pt>
                <c:pt idx="1530">
                  <c:v>41460</c:v>
                </c:pt>
                <c:pt idx="1531">
                  <c:v>41459</c:v>
                </c:pt>
                <c:pt idx="1532">
                  <c:v>41458</c:v>
                </c:pt>
                <c:pt idx="1533">
                  <c:v>41457</c:v>
                </c:pt>
                <c:pt idx="1534">
                  <c:v>41456</c:v>
                </c:pt>
                <c:pt idx="1535">
                  <c:v>41453</c:v>
                </c:pt>
                <c:pt idx="1536">
                  <c:v>41452</c:v>
                </c:pt>
                <c:pt idx="1537">
                  <c:v>41451</c:v>
                </c:pt>
                <c:pt idx="1538">
                  <c:v>41450</c:v>
                </c:pt>
                <c:pt idx="1539">
                  <c:v>41449</c:v>
                </c:pt>
                <c:pt idx="1540">
                  <c:v>41446</c:v>
                </c:pt>
                <c:pt idx="1541">
                  <c:v>41445</c:v>
                </c:pt>
                <c:pt idx="1542">
                  <c:v>41444</c:v>
                </c:pt>
                <c:pt idx="1543">
                  <c:v>41443</c:v>
                </c:pt>
                <c:pt idx="1544">
                  <c:v>41442</c:v>
                </c:pt>
                <c:pt idx="1545">
                  <c:v>41439</c:v>
                </c:pt>
                <c:pt idx="1546">
                  <c:v>41438</c:v>
                </c:pt>
                <c:pt idx="1547">
                  <c:v>41437</c:v>
                </c:pt>
                <c:pt idx="1548">
                  <c:v>41436</c:v>
                </c:pt>
                <c:pt idx="1549">
                  <c:v>41435</c:v>
                </c:pt>
                <c:pt idx="1550">
                  <c:v>41432</c:v>
                </c:pt>
                <c:pt idx="1551">
                  <c:v>41431</c:v>
                </c:pt>
                <c:pt idx="1552">
                  <c:v>41430</c:v>
                </c:pt>
                <c:pt idx="1553">
                  <c:v>41429</c:v>
                </c:pt>
                <c:pt idx="1554">
                  <c:v>41428</c:v>
                </c:pt>
                <c:pt idx="1555">
                  <c:v>41425</c:v>
                </c:pt>
                <c:pt idx="1556">
                  <c:v>41424</c:v>
                </c:pt>
                <c:pt idx="1557">
                  <c:v>41423</c:v>
                </c:pt>
                <c:pt idx="1558">
                  <c:v>41422</c:v>
                </c:pt>
                <c:pt idx="1559">
                  <c:v>41421</c:v>
                </c:pt>
                <c:pt idx="1560">
                  <c:v>41418</c:v>
                </c:pt>
                <c:pt idx="1561">
                  <c:v>41417</c:v>
                </c:pt>
                <c:pt idx="1562">
                  <c:v>41416</c:v>
                </c:pt>
                <c:pt idx="1563">
                  <c:v>41415</c:v>
                </c:pt>
                <c:pt idx="1564">
                  <c:v>41414</c:v>
                </c:pt>
                <c:pt idx="1565">
                  <c:v>41411</c:v>
                </c:pt>
                <c:pt idx="1566">
                  <c:v>41410</c:v>
                </c:pt>
                <c:pt idx="1567">
                  <c:v>41409</c:v>
                </c:pt>
                <c:pt idx="1568">
                  <c:v>41408</c:v>
                </c:pt>
                <c:pt idx="1569">
                  <c:v>41407</c:v>
                </c:pt>
                <c:pt idx="1570">
                  <c:v>41404</c:v>
                </c:pt>
                <c:pt idx="1571">
                  <c:v>41403</c:v>
                </c:pt>
                <c:pt idx="1572">
                  <c:v>41402</c:v>
                </c:pt>
                <c:pt idx="1573">
                  <c:v>41401</c:v>
                </c:pt>
                <c:pt idx="1574">
                  <c:v>41400</c:v>
                </c:pt>
                <c:pt idx="1575">
                  <c:v>41397</c:v>
                </c:pt>
                <c:pt idx="1576">
                  <c:v>41396</c:v>
                </c:pt>
                <c:pt idx="1577">
                  <c:v>41395</c:v>
                </c:pt>
                <c:pt idx="1578">
                  <c:v>41394</c:v>
                </c:pt>
                <c:pt idx="1579">
                  <c:v>41393</c:v>
                </c:pt>
                <c:pt idx="1580">
                  <c:v>41390</c:v>
                </c:pt>
                <c:pt idx="1581">
                  <c:v>41389</c:v>
                </c:pt>
                <c:pt idx="1582">
                  <c:v>41388</c:v>
                </c:pt>
                <c:pt idx="1583">
                  <c:v>41387</c:v>
                </c:pt>
                <c:pt idx="1584">
                  <c:v>41386</c:v>
                </c:pt>
                <c:pt idx="1585">
                  <c:v>41383</c:v>
                </c:pt>
                <c:pt idx="1586">
                  <c:v>41382</c:v>
                </c:pt>
                <c:pt idx="1587">
                  <c:v>41381</c:v>
                </c:pt>
                <c:pt idx="1588">
                  <c:v>41380</c:v>
                </c:pt>
                <c:pt idx="1589">
                  <c:v>41379</c:v>
                </c:pt>
                <c:pt idx="1590">
                  <c:v>41376</c:v>
                </c:pt>
                <c:pt idx="1591">
                  <c:v>41375</c:v>
                </c:pt>
                <c:pt idx="1592">
                  <c:v>41374</c:v>
                </c:pt>
                <c:pt idx="1593">
                  <c:v>41373</c:v>
                </c:pt>
                <c:pt idx="1594">
                  <c:v>41372</c:v>
                </c:pt>
                <c:pt idx="1595">
                  <c:v>41369</c:v>
                </c:pt>
                <c:pt idx="1596">
                  <c:v>41368</c:v>
                </c:pt>
                <c:pt idx="1597">
                  <c:v>41367</c:v>
                </c:pt>
                <c:pt idx="1598">
                  <c:v>41366</c:v>
                </c:pt>
                <c:pt idx="1599">
                  <c:v>41365</c:v>
                </c:pt>
                <c:pt idx="1600">
                  <c:v>41362</c:v>
                </c:pt>
                <c:pt idx="1601">
                  <c:v>41361</c:v>
                </c:pt>
                <c:pt idx="1602">
                  <c:v>41360</c:v>
                </c:pt>
                <c:pt idx="1603">
                  <c:v>41359</c:v>
                </c:pt>
                <c:pt idx="1604">
                  <c:v>41358</c:v>
                </c:pt>
                <c:pt idx="1605">
                  <c:v>41355</c:v>
                </c:pt>
                <c:pt idx="1606">
                  <c:v>41354</c:v>
                </c:pt>
                <c:pt idx="1607">
                  <c:v>41353</c:v>
                </c:pt>
                <c:pt idx="1608">
                  <c:v>41352</c:v>
                </c:pt>
                <c:pt idx="1609">
                  <c:v>41351</c:v>
                </c:pt>
                <c:pt idx="1610">
                  <c:v>41348</c:v>
                </c:pt>
                <c:pt idx="1611">
                  <c:v>41347</c:v>
                </c:pt>
                <c:pt idx="1612">
                  <c:v>41346</c:v>
                </c:pt>
                <c:pt idx="1613">
                  <c:v>41345</c:v>
                </c:pt>
                <c:pt idx="1614">
                  <c:v>41344</c:v>
                </c:pt>
                <c:pt idx="1615">
                  <c:v>41341</c:v>
                </c:pt>
                <c:pt idx="1616">
                  <c:v>41340</c:v>
                </c:pt>
                <c:pt idx="1617">
                  <c:v>41339</c:v>
                </c:pt>
                <c:pt idx="1618">
                  <c:v>41338</c:v>
                </c:pt>
                <c:pt idx="1619">
                  <c:v>41337</c:v>
                </c:pt>
                <c:pt idx="1620">
                  <c:v>41334</c:v>
                </c:pt>
                <c:pt idx="1621">
                  <c:v>41333</c:v>
                </c:pt>
                <c:pt idx="1622">
                  <c:v>41332</c:v>
                </c:pt>
                <c:pt idx="1623">
                  <c:v>41331</c:v>
                </c:pt>
                <c:pt idx="1624">
                  <c:v>41330</c:v>
                </c:pt>
                <c:pt idx="1625">
                  <c:v>41327</c:v>
                </c:pt>
                <c:pt idx="1626">
                  <c:v>41326</c:v>
                </c:pt>
                <c:pt idx="1627">
                  <c:v>41325</c:v>
                </c:pt>
                <c:pt idx="1628">
                  <c:v>41324</c:v>
                </c:pt>
                <c:pt idx="1629">
                  <c:v>41323</c:v>
                </c:pt>
                <c:pt idx="1630">
                  <c:v>41320</c:v>
                </c:pt>
                <c:pt idx="1631">
                  <c:v>41319</c:v>
                </c:pt>
                <c:pt idx="1632">
                  <c:v>41318</c:v>
                </c:pt>
                <c:pt idx="1633">
                  <c:v>41317</c:v>
                </c:pt>
                <c:pt idx="1634">
                  <c:v>41316</c:v>
                </c:pt>
                <c:pt idx="1635">
                  <c:v>41313</c:v>
                </c:pt>
                <c:pt idx="1636">
                  <c:v>41312</c:v>
                </c:pt>
                <c:pt idx="1637">
                  <c:v>41311</c:v>
                </c:pt>
                <c:pt idx="1638">
                  <c:v>41310</c:v>
                </c:pt>
                <c:pt idx="1639">
                  <c:v>41309</c:v>
                </c:pt>
                <c:pt idx="1640">
                  <c:v>41306</c:v>
                </c:pt>
                <c:pt idx="1641">
                  <c:v>41305</c:v>
                </c:pt>
                <c:pt idx="1642">
                  <c:v>41304</c:v>
                </c:pt>
                <c:pt idx="1643">
                  <c:v>41303</c:v>
                </c:pt>
                <c:pt idx="1644">
                  <c:v>41302</c:v>
                </c:pt>
                <c:pt idx="1645">
                  <c:v>41299</c:v>
                </c:pt>
                <c:pt idx="1646">
                  <c:v>41298</c:v>
                </c:pt>
                <c:pt idx="1647">
                  <c:v>41297</c:v>
                </c:pt>
                <c:pt idx="1648">
                  <c:v>41296</c:v>
                </c:pt>
                <c:pt idx="1649">
                  <c:v>41295</c:v>
                </c:pt>
                <c:pt idx="1650">
                  <c:v>41292</c:v>
                </c:pt>
                <c:pt idx="1651">
                  <c:v>41291</c:v>
                </c:pt>
                <c:pt idx="1652">
                  <c:v>41290</c:v>
                </c:pt>
                <c:pt idx="1653">
                  <c:v>41289</c:v>
                </c:pt>
                <c:pt idx="1654">
                  <c:v>41288</c:v>
                </c:pt>
                <c:pt idx="1655">
                  <c:v>41285</c:v>
                </c:pt>
                <c:pt idx="1656">
                  <c:v>41284</c:v>
                </c:pt>
                <c:pt idx="1657">
                  <c:v>41283</c:v>
                </c:pt>
                <c:pt idx="1658">
                  <c:v>41282</c:v>
                </c:pt>
                <c:pt idx="1659">
                  <c:v>41281</c:v>
                </c:pt>
                <c:pt idx="1660">
                  <c:v>41278</c:v>
                </c:pt>
                <c:pt idx="1661">
                  <c:v>41277</c:v>
                </c:pt>
                <c:pt idx="1662">
                  <c:v>41276</c:v>
                </c:pt>
                <c:pt idx="1663">
                  <c:v>41275</c:v>
                </c:pt>
                <c:pt idx="1664">
                  <c:v>41274</c:v>
                </c:pt>
                <c:pt idx="1665">
                  <c:v>41271</c:v>
                </c:pt>
                <c:pt idx="1666">
                  <c:v>41270</c:v>
                </c:pt>
                <c:pt idx="1667">
                  <c:v>41269</c:v>
                </c:pt>
                <c:pt idx="1668">
                  <c:v>41268</c:v>
                </c:pt>
                <c:pt idx="1669">
                  <c:v>41267</c:v>
                </c:pt>
                <c:pt idx="1670">
                  <c:v>41264</c:v>
                </c:pt>
                <c:pt idx="1671">
                  <c:v>41263</c:v>
                </c:pt>
                <c:pt idx="1672">
                  <c:v>41262</c:v>
                </c:pt>
                <c:pt idx="1673">
                  <c:v>41261</c:v>
                </c:pt>
                <c:pt idx="1674">
                  <c:v>41260</c:v>
                </c:pt>
                <c:pt idx="1675">
                  <c:v>41257</c:v>
                </c:pt>
                <c:pt idx="1676">
                  <c:v>41256</c:v>
                </c:pt>
                <c:pt idx="1677">
                  <c:v>41255</c:v>
                </c:pt>
                <c:pt idx="1678">
                  <c:v>41254</c:v>
                </c:pt>
                <c:pt idx="1679">
                  <c:v>41253</c:v>
                </c:pt>
                <c:pt idx="1680">
                  <c:v>41250</c:v>
                </c:pt>
                <c:pt idx="1681">
                  <c:v>41249</c:v>
                </c:pt>
                <c:pt idx="1682">
                  <c:v>41248</c:v>
                </c:pt>
                <c:pt idx="1683">
                  <c:v>41247</c:v>
                </c:pt>
                <c:pt idx="1684">
                  <c:v>41246</c:v>
                </c:pt>
                <c:pt idx="1685">
                  <c:v>41243</c:v>
                </c:pt>
                <c:pt idx="1686">
                  <c:v>41242</c:v>
                </c:pt>
                <c:pt idx="1687">
                  <c:v>41241</c:v>
                </c:pt>
                <c:pt idx="1688">
                  <c:v>41240</c:v>
                </c:pt>
                <c:pt idx="1689">
                  <c:v>41239</c:v>
                </c:pt>
                <c:pt idx="1690">
                  <c:v>41236</c:v>
                </c:pt>
                <c:pt idx="1691">
                  <c:v>41235</c:v>
                </c:pt>
                <c:pt idx="1692">
                  <c:v>41234</c:v>
                </c:pt>
                <c:pt idx="1693">
                  <c:v>41233</c:v>
                </c:pt>
                <c:pt idx="1694">
                  <c:v>41232</c:v>
                </c:pt>
                <c:pt idx="1695">
                  <c:v>41229</c:v>
                </c:pt>
                <c:pt idx="1696">
                  <c:v>41228</c:v>
                </c:pt>
                <c:pt idx="1697">
                  <c:v>41227</c:v>
                </c:pt>
                <c:pt idx="1698">
                  <c:v>41226</c:v>
                </c:pt>
                <c:pt idx="1699">
                  <c:v>41225</c:v>
                </c:pt>
                <c:pt idx="1700">
                  <c:v>41222</c:v>
                </c:pt>
                <c:pt idx="1701">
                  <c:v>41221</c:v>
                </c:pt>
                <c:pt idx="1702">
                  <c:v>41220</c:v>
                </c:pt>
                <c:pt idx="1703">
                  <c:v>41219</c:v>
                </c:pt>
                <c:pt idx="1704">
                  <c:v>41218</c:v>
                </c:pt>
                <c:pt idx="1705">
                  <c:v>41215</c:v>
                </c:pt>
                <c:pt idx="1706">
                  <c:v>41214</c:v>
                </c:pt>
                <c:pt idx="1707">
                  <c:v>41213</c:v>
                </c:pt>
                <c:pt idx="1708">
                  <c:v>41212</c:v>
                </c:pt>
                <c:pt idx="1709">
                  <c:v>41211</c:v>
                </c:pt>
                <c:pt idx="1710">
                  <c:v>41208</c:v>
                </c:pt>
                <c:pt idx="1711">
                  <c:v>41207</c:v>
                </c:pt>
                <c:pt idx="1712">
                  <c:v>41206</c:v>
                </c:pt>
                <c:pt idx="1713">
                  <c:v>41205</c:v>
                </c:pt>
                <c:pt idx="1714">
                  <c:v>41204</c:v>
                </c:pt>
                <c:pt idx="1715">
                  <c:v>41201</c:v>
                </c:pt>
                <c:pt idx="1716">
                  <c:v>41200</c:v>
                </c:pt>
                <c:pt idx="1717">
                  <c:v>41199</c:v>
                </c:pt>
                <c:pt idx="1718">
                  <c:v>41198</c:v>
                </c:pt>
                <c:pt idx="1719">
                  <c:v>41197</c:v>
                </c:pt>
                <c:pt idx="1720">
                  <c:v>41194</c:v>
                </c:pt>
                <c:pt idx="1721">
                  <c:v>41193</c:v>
                </c:pt>
                <c:pt idx="1722">
                  <c:v>41192</c:v>
                </c:pt>
                <c:pt idx="1723">
                  <c:v>41191</c:v>
                </c:pt>
                <c:pt idx="1724">
                  <c:v>41190</c:v>
                </c:pt>
                <c:pt idx="1725">
                  <c:v>41187</c:v>
                </c:pt>
                <c:pt idx="1726">
                  <c:v>41186</c:v>
                </c:pt>
                <c:pt idx="1727">
                  <c:v>41185</c:v>
                </c:pt>
                <c:pt idx="1728">
                  <c:v>41184</c:v>
                </c:pt>
                <c:pt idx="1729">
                  <c:v>41183</c:v>
                </c:pt>
                <c:pt idx="1730">
                  <c:v>41180</c:v>
                </c:pt>
                <c:pt idx="1731">
                  <c:v>41179</c:v>
                </c:pt>
                <c:pt idx="1732">
                  <c:v>41178</c:v>
                </c:pt>
                <c:pt idx="1733">
                  <c:v>41177</c:v>
                </c:pt>
                <c:pt idx="1734">
                  <c:v>41176</c:v>
                </c:pt>
                <c:pt idx="1735">
                  <c:v>41173</c:v>
                </c:pt>
                <c:pt idx="1736">
                  <c:v>41172</c:v>
                </c:pt>
                <c:pt idx="1737">
                  <c:v>41171</c:v>
                </c:pt>
                <c:pt idx="1738">
                  <c:v>41170</c:v>
                </c:pt>
                <c:pt idx="1739">
                  <c:v>41169</c:v>
                </c:pt>
                <c:pt idx="1740">
                  <c:v>41166</c:v>
                </c:pt>
                <c:pt idx="1741">
                  <c:v>41165</c:v>
                </c:pt>
                <c:pt idx="1742">
                  <c:v>41164</c:v>
                </c:pt>
                <c:pt idx="1743">
                  <c:v>41163</c:v>
                </c:pt>
                <c:pt idx="1744">
                  <c:v>41162</c:v>
                </c:pt>
                <c:pt idx="1745">
                  <c:v>41159</c:v>
                </c:pt>
                <c:pt idx="1746">
                  <c:v>41158</c:v>
                </c:pt>
                <c:pt idx="1747">
                  <c:v>41157</c:v>
                </c:pt>
                <c:pt idx="1748">
                  <c:v>41156</c:v>
                </c:pt>
                <c:pt idx="1749">
                  <c:v>41155</c:v>
                </c:pt>
                <c:pt idx="1750">
                  <c:v>41152</c:v>
                </c:pt>
                <c:pt idx="1751">
                  <c:v>41151</c:v>
                </c:pt>
                <c:pt idx="1752">
                  <c:v>41150</c:v>
                </c:pt>
                <c:pt idx="1753">
                  <c:v>41149</c:v>
                </c:pt>
                <c:pt idx="1754">
                  <c:v>41148</c:v>
                </c:pt>
                <c:pt idx="1755">
                  <c:v>41145</c:v>
                </c:pt>
                <c:pt idx="1756">
                  <c:v>41144</c:v>
                </c:pt>
                <c:pt idx="1757">
                  <c:v>41143</c:v>
                </c:pt>
                <c:pt idx="1758">
                  <c:v>41142</c:v>
                </c:pt>
                <c:pt idx="1759">
                  <c:v>41141</c:v>
                </c:pt>
                <c:pt idx="1760">
                  <c:v>41138</c:v>
                </c:pt>
                <c:pt idx="1761">
                  <c:v>41137</c:v>
                </c:pt>
                <c:pt idx="1762">
                  <c:v>41136</c:v>
                </c:pt>
                <c:pt idx="1763">
                  <c:v>41135</c:v>
                </c:pt>
                <c:pt idx="1764">
                  <c:v>41134</c:v>
                </c:pt>
                <c:pt idx="1765">
                  <c:v>41131</c:v>
                </c:pt>
                <c:pt idx="1766">
                  <c:v>41130</c:v>
                </c:pt>
                <c:pt idx="1767">
                  <c:v>41129</c:v>
                </c:pt>
                <c:pt idx="1768">
                  <c:v>41128</c:v>
                </c:pt>
                <c:pt idx="1769">
                  <c:v>41127</c:v>
                </c:pt>
                <c:pt idx="1770">
                  <c:v>41124</c:v>
                </c:pt>
                <c:pt idx="1771">
                  <c:v>41123</c:v>
                </c:pt>
                <c:pt idx="1772">
                  <c:v>41122</c:v>
                </c:pt>
                <c:pt idx="1773">
                  <c:v>41121</c:v>
                </c:pt>
                <c:pt idx="1774">
                  <c:v>41120</c:v>
                </c:pt>
                <c:pt idx="1775">
                  <c:v>41117</c:v>
                </c:pt>
                <c:pt idx="1776">
                  <c:v>41116</c:v>
                </c:pt>
                <c:pt idx="1777">
                  <c:v>41115</c:v>
                </c:pt>
                <c:pt idx="1778">
                  <c:v>41114</c:v>
                </c:pt>
                <c:pt idx="1779">
                  <c:v>41113</c:v>
                </c:pt>
                <c:pt idx="1780">
                  <c:v>41110</c:v>
                </c:pt>
                <c:pt idx="1781">
                  <c:v>41109</c:v>
                </c:pt>
                <c:pt idx="1782">
                  <c:v>41108</c:v>
                </c:pt>
                <c:pt idx="1783">
                  <c:v>41107</c:v>
                </c:pt>
                <c:pt idx="1784">
                  <c:v>41106</c:v>
                </c:pt>
                <c:pt idx="1785">
                  <c:v>41103</c:v>
                </c:pt>
                <c:pt idx="1786">
                  <c:v>41102</c:v>
                </c:pt>
                <c:pt idx="1787">
                  <c:v>41101</c:v>
                </c:pt>
                <c:pt idx="1788">
                  <c:v>41100</c:v>
                </c:pt>
                <c:pt idx="1789">
                  <c:v>41099</c:v>
                </c:pt>
                <c:pt idx="1790">
                  <c:v>41096</c:v>
                </c:pt>
                <c:pt idx="1791">
                  <c:v>41095</c:v>
                </c:pt>
                <c:pt idx="1792">
                  <c:v>41094</c:v>
                </c:pt>
                <c:pt idx="1793">
                  <c:v>41093</c:v>
                </c:pt>
                <c:pt idx="1794">
                  <c:v>41092</c:v>
                </c:pt>
                <c:pt idx="1795">
                  <c:v>41089</c:v>
                </c:pt>
                <c:pt idx="1796">
                  <c:v>41088</c:v>
                </c:pt>
                <c:pt idx="1797">
                  <c:v>41087</c:v>
                </c:pt>
                <c:pt idx="1798">
                  <c:v>41086</c:v>
                </c:pt>
                <c:pt idx="1799">
                  <c:v>41085</c:v>
                </c:pt>
                <c:pt idx="1800">
                  <c:v>41082</c:v>
                </c:pt>
                <c:pt idx="1801">
                  <c:v>41081</c:v>
                </c:pt>
                <c:pt idx="1802">
                  <c:v>41080</c:v>
                </c:pt>
                <c:pt idx="1803">
                  <c:v>41079</c:v>
                </c:pt>
                <c:pt idx="1804">
                  <c:v>41078</c:v>
                </c:pt>
                <c:pt idx="1805">
                  <c:v>41075</c:v>
                </c:pt>
                <c:pt idx="1806">
                  <c:v>41074</c:v>
                </c:pt>
                <c:pt idx="1807">
                  <c:v>41073</c:v>
                </c:pt>
                <c:pt idx="1808">
                  <c:v>41072</c:v>
                </c:pt>
                <c:pt idx="1809">
                  <c:v>41071</c:v>
                </c:pt>
                <c:pt idx="1810">
                  <c:v>41068</c:v>
                </c:pt>
                <c:pt idx="1811">
                  <c:v>41067</c:v>
                </c:pt>
                <c:pt idx="1812">
                  <c:v>41066</c:v>
                </c:pt>
                <c:pt idx="1813">
                  <c:v>41065</c:v>
                </c:pt>
                <c:pt idx="1814">
                  <c:v>41064</c:v>
                </c:pt>
                <c:pt idx="1815">
                  <c:v>41061</c:v>
                </c:pt>
                <c:pt idx="1816">
                  <c:v>41060</c:v>
                </c:pt>
                <c:pt idx="1817">
                  <c:v>41059</c:v>
                </c:pt>
                <c:pt idx="1818">
                  <c:v>41058</c:v>
                </c:pt>
                <c:pt idx="1819">
                  <c:v>41057</c:v>
                </c:pt>
                <c:pt idx="1820">
                  <c:v>41054</c:v>
                </c:pt>
                <c:pt idx="1821">
                  <c:v>41053</c:v>
                </c:pt>
                <c:pt idx="1822">
                  <c:v>41052</c:v>
                </c:pt>
                <c:pt idx="1823">
                  <c:v>41051</c:v>
                </c:pt>
                <c:pt idx="1824">
                  <c:v>41050</c:v>
                </c:pt>
                <c:pt idx="1825">
                  <c:v>41047</c:v>
                </c:pt>
                <c:pt idx="1826">
                  <c:v>41046</c:v>
                </c:pt>
                <c:pt idx="1827">
                  <c:v>41045</c:v>
                </c:pt>
                <c:pt idx="1828">
                  <c:v>41044</c:v>
                </c:pt>
                <c:pt idx="1829">
                  <c:v>41043</c:v>
                </c:pt>
                <c:pt idx="1830">
                  <c:v>41040</c:v>
                </c:pt>
                <c:pt idx="1831">
                  <c:v>41039</c:v>
                </c:pt>
                <c:pt idx="1832">
                  <c:v>41038</c:v>
                </c:pt>
                <c:pt idx="1833">
                  <c:v>41037</c:v>
                </c:pt>
                <c:pt idx="1834">
                  <c:v>41036</c:v>
                </c:pt>
                <c:pt idx="1835">
                  <c:v>41033</c:v>
                </c:pt>
                <c:pt idx="1836">
                  <c:v>41032</c:v>
                </c:pt>
                <c:pt idx="1837">
                  <c:v>41031</c:v>
                </c:pt>
                <c:pt idx="1838">
                  <c:v>41030</c:v>
                </c:pt>
                <c:pt idx="1839">
                  <c:v>41029</c:v>
                </c:pt>
                <c:pt idx="1840">
                  <c:v>41026</c:v>
                </c:pt>
                <c:pt idx="1841">
                  <c:v>41025</c:v>
                </c:pt>
                <c:pt idx="1842">
                  <c:v>41024</c:v>
                </c:pt>
                <c:pt idx="1843">
                  <c:v>41023</c:v>
                </c:pt>
                <c:pt idx="1844">
                  <c:v>41022</c:v>
                </c:pt>
                <c:pt idx="1845">
                  <c:v>41019</c:v>
                </c:pt>
                <c:pt idx="1846">
                  <c:v>41018</c:v>
                </c:pt>
                <c:pt idx="1847">
                  <c:v>41017</c:v>
                </c:pt>
                <c:pt idx="1848">
                  <c:v>41016</c:v>
                </c:pt>
                <c:pt idx="1849">
                  <c:v>41015</c:v>
                </c:pt>
                <c:pt idx="1850">
                  <c:v>41012</c:v>
                </c:pt>
                <c:pt idx="1851">
                  <c:v>41011</c:v>
                </c:pt>
                <c:pt idx="1852">
                  <c:v>41010</c:v>
                </c:pt>
                <c:pt idx="1853">
                  <c:v>41009</c:v>
                </c:pt>
                <c:pt idx="1854">
                  <c:v>41008</c:v>
                </c:pt>
                <c:pt idx="1855">
                  <c:v>41005</c:v>
                </c:pt>
                <c:pt idx="1856">
                  <c:v>41004</c:v>
                </c:pt>
                <c:pt idx="1857">
                  <c:v>41003</c:v>
                </c:pt>
                <c:pt idx="1858">
                  <c:v>41002</c:v>
                </c:pt>
                <c:pt idx="1859">
                  <c:v>41001</c:v>
                </c:pt>
                <c:pt idx="1860">
                  <c:v>40998</c:v>
                </c:pt>
                <c:pt idx="1861">
                  <c:v>40997</c:v>
                </c:pt>
                <c:pt idx="1862">
                  <c:v>40996</c:v>
                </c:pt>
                <c:pt idx="1863">
                  <c:v>40995</c:v>
                </c:pt>
                <c:pt idx="1864">
                  <c:v>40994</c:v>
                </c:pt>
                <c:pt idx="1865">
                  <c:v>40991</c:v>
                </c:pt>
                <c:pt idx="1866">
                  <c:v>40990</c:v>
                </c:pt>
                <c:pt idx="1867">
                  <c:v>40989</c:v>
                </c:pt>
                <c:pt idx="1868">
                  <c:v>40988</c:v>
                </c:pt>
                <c:pt idx="1869">
                  <c:v>40987</c:v>
                </c:pt>
                <c:pt idx="1870">
                  <c:v>40984</c:v>
                </c:pt>
                <c:pt idx="1871">
                  <c:v>40983</c:v>
                </c:pt>
                <c:pt idx="1872">
                  <c:v>40982</c:v>
                </c:pt>
                <c:pt idx="1873">
                  <c:v>40981</c:v>
                </c:pt>
                <c:pt idx="1874">
                  <c:v>40980</c:v>
                </c:pt>
                <c:pt idx="1875">
                  <c:v>40977</c:v>
                </c:pt>
                <c:pt idx="1876">
                  <c:v>40976</c:v>
                </c:pt>
                <c:pt idx="1877">
                  <c:v>40975</c:v>
                </c:pt>
                <c:pt idx="1878">
                  <c:v>40974</c:v>
                </c:pt>
                <c:pt idx="1879">
                  <c:v>40973</c:v>
                </c:pt>
                <c:pt idx="1880">
                  <c:v>40970</c:v>
                </c:pt>
                <c:pt idx="1881">
                  <c:v>40969</c:v>
                </c:pt>
                <c:pt idx="1882">
                  <c:v>40968</c:v>
                </c:pt>
                <c:pt idx="1883">
                  <c:v>40967</c:v>
                </c:pt>
                <c:pt idx="1884">
                  <c:v>40966</c:v>
                </c:pt>
                <c:pt idx="1885">
                  <c:v>40963</c:v>
                </c:pt>
                <c:pt idx="1886">
                  <c:v>40962</c:v>
                </c:pt>
                <c:pt idx="1887">
                  <c:v>40961</c:v>
                </c:pt>
                <c:pt idx="1888">
                  <c:v>40960</c:v>
                </c:pt>
                <c:pt idx="1889">
                  <c:v>40959</c:v>
                </c:pt>
                <c:pt idx="1890">
                  <c:v>40956</c:v>
                </c:pt>
                <c:pt idx="1891">
                  <c:v>40955</c:v>
                </c:pt>
                <c:pt idx="1892">
                  <c:v>40954</c:v>
                </c:pt>
                <c:pt idx="1893">
                  <c:v>40953</c:v>
                </c:pt>
                <c:pt idx="1894">
                  <c:v>40952</c:v>
                </c:pt>
                <c:pt idx="1895">
                  <c:v>40949</c:v>
                </c:pt>
                <c:pt idx="1896">
                  <c:v>40948</c:v>
                </c:pt>
                <c:pt idx="1897">
                  <c:v>40947</c:v>
                </c:pt>
                <c:pt idx="1898">
                  <c:v>40946</c:v>
                </c:pt>
                <c:pt idx="1899">
                  <c:v>40945</c:v>
                </c:pt>
                <c:pt idx="1900">
                  <c:v>40942</c:v>
                </c:pt>
                <c:pt idx="1901">
                  <c:v>40941</c:v>
                </c:pt>
                <c:pt idx="1902">
                  <c:v>40940</c:v>
                </c:pt>
                <c:pt idx="1903">
                  <c:v>40939</c:v>
                </c:pt>
                <c:pt idx="1904">
                  <c:v>40938</c:v>
                </c:pt>
                <c:pt idx="1905">
                  <c:v>40935</c:v>
                </c:pt>
                <c:pt idx="1906">
                  <c:v>40934</c:v>
                </c:pt>
                <c:pt idx="1907">
                  <c:v>40933</c:v>
                </c:pt>
                <c:pt idx="1908">
                  <c:v>40932</c:v>
                </c:pt>
                <c:pt idx="1909">
                  <c:v>40931</c:v>
                </c:pt>
                <c:pt idx="1910">
                  <c:v>40928</c:v>
                </c:pt>
                <c:pt idx="1911">
                  <c:v>40927</c:v>
                </c:pt>
                <c:pt idx="1912">
                  <c:v>40926</c:v>
                </c:pt>
                <c:pt idx="1913">
                  <c:v>40925</c:v>
                </c:pt>
                <c:pt idx="1914">
                  <c:v>40924</c:v>
                </c:pt>
                <c:pt idx="1915">
                  <c:v>40921</c:v>
                </c:pt>
                <c:pt idx="1916">
                  <c:v>40920</c:v>
                </c:pt>
                <c:pt idx="1917">
                  <c:v>40919</c:v>
                </c:pt>
                <c:pt idx="1918">
                  <c:v>40918</c:v>
                </c:pt>
                <c:pt idx="1919">
                  <c:v>40917</c:v>
                </c:pt>
                <c:pt idx="1920">
                  <c:v>40914</c:v>
                </c:pt>
                <c:pt idx="1921">
                  <c:v>40913</c:v>
                </c:pt>
                <c:pt idx="1922">
                  <c:v>40912</c:v>
                </c:pt>
                <c:pt idx="1923">
                  <c:v>40911</c:v>
                </c:pt>
                <c:pt idx="1924">
                  <c:v>40910</c:v>
                </c:pt>
                <c:pt idx="1925">
                  <c:v>40907</c:v>
                </c:pt>
                <c:pt idx="1926">
                  <c:v>40906</c:v>
                </c:pt>
                <c:pt idx="1927">
                  <c:v>40905</c:v>
                </c:pt>
                <c:pt idx="1928">
                  <c:v>40904</c:v>
                </c:pt>
                <c:pt idx="1929">
                  <c:v>40903</c:v>
                </c:pt>
                <c:pt idx="1930">
                  <c:v>40900</c:v>
                </c:pt>
                <c:pt idx="1931">
                  <c:v>40899</c:v>
                </c:pt>
                <c:pt idx="1932">
                  <c:v>40898</c:v>
                </c:pt>
                <c:pt idx="1933">
                  <c:v>40897</c:v>
                </c:pt>
                <c:pt idx="1934">
                  <c:v>40896</c:v>
                </c:pt>
                <c:pt idx="1935">
                  <c:v>40893</c:v>
                </c:pt>
                <c:pt idx="1936">
                  <c:v>40892</c:v>
                </c:pt>
                <c:pt idx="1937">
                  <c:v>40891</c:v>
                </c:pt>
                <c:pt idx="1938">
                  <c:v>40890</c:v>
                </c:pt>
                <c:pt idx="1939">
                  <c:v>40889</c:v>
                </c:pt>
                <c:pt idx="1940">
                  <c:v>40886</c:v>
                </c:pt>
                <c:pt idx="1941">
                  <c:v>40885</c:v>
                </c:pt>
                <c:pt idx="1942">
                  <c:v>40884</c:v>
                </c:pt>
                <c:pt idx="1943">
                  <c:v>40883</c:v>
                </c:pt>
                <c:pt idx="1944">
                  <c:v>40882</c:v>
                </c:pt>
                <c:pt idx="1945">
                  <c:v>40879</c:v>
                </c:pt>
                <c:pt idx="1946">
                  <c:v>40878</c:v>
                </c:pt>
                <c:pt idx="1947">
                  <c:v>40877</c:v>
                </c:pt>
                <c:pt idx="1948">
                  <c:v>40876</c:v>
                </c:pt>
                <c:pt idx="1949">
                  <c:v>40875</c:v>
                </c:pt>
                <c:pt idx="1950">
                  <c:v>40872</c:v>
                </c:pt>
                <c:pt idx="1951">
                  <c:v>40871</c:v>
                </c:pt>
                <c:pt idx="1952">
                  <c:v>40870</c:v>
                </c:pt>
                <c:pt idx="1953">
                  <c:v>40869</c:v>
                </c:pt>
                <c:pt idx="1954">
                  <c:v>40868</c:v>
                </c:pt>
                <c:pt idx="1955">
                  <c:v>40865</c:v>
                </c:pt>
                <c:pt idx="1956">
                  <c:v>40864</c:v>
                </c:pt>
                <c:pt idx="1957">
                  <c:v>40863</c:v>
                </c:pt>
                <c:pt idx="1958">
                  <c:v>40862</c:v>
                </c:pt>
                <c:pt idx="1959">
                  <c:v>40861</c:v>
                </c:pt>
                <c:pt idx="1960">
                  <c:v>40858</c:v>
                </c:pt>
                <c:pt idx="1961">
                  <c:v>40857</c:v>
                </c:pt>
                <c:pt idx="1962">
                  <c:v>40856</c:v>
                </c:pt>
                <c:pt idx="1963">
                  <c:v>40855</c:v>
                </c:pt>
                <c:pt idx="1964">
                  <c:v>40854</c:v>
                </c:pt>
                <c:pt idx="1965">
                  <c:v>40851</c:v>
                </c:pt>
                <c:pt idx="1966">
                  <c:v>40850</c:v>
                </c:pt>
                <c:pt idx="1967">
                  <c:v>40849</c:v>
                </c:pt>
                <c:pt idx="1968">
                  <c:v>40848</c:v>
                </c:pt>
                <c:pt idx="1969">
                  <c:v>40847</c:v>
                </c:pt>
                <c:pt idx="1970">
                  <c:v>40844</c:v>
                </c:pt>
                <c:pt idx="1971">
                  <c:v>40843</c:v>
                </c:pt>
                <c:pt idx="1972">
                  <c:v>40842</c:v>
                </c:pt>
                <c:pt idx="1973">
                  <c:v>40841</c:v>
                </c:pt>
                <c:pt idx="1974">
                  <c:v>40840</c:v>
                </c:pt>
                <c:pt idx="1975">
                  <c:v>40837</c:v>
                </c:pt>
                <c:pt idx="1976">
                  <c:v>40836</c:v>
                </c:pt>
                <c:pt idx="1977">
                  <c:v>40835</c:v>
                </c:pt>
                <c:pt idx="1978">
                  <c:v>40834</c:v>
                </c:pt>
                <c:pt idx="1979">
                  <c:v>40833</c:v>
                </c:pt>
                <c:pt idx="1980">
                  <c:v>40830</c:v>
                </c:pt>
                <c:pt idx="1981">
                  <c:v>40829</c:v>
                </c:pt>
                <c:pt idx="1982">
                  <c:v>40828</c:v>
                </c:pt>
                <c:pt idx="1983">
                  <c:v>40827</c:v>
                </c:pt>
                <c:pt idx="1984">
                  <c:v>40826</c:v>
                </c:pt>
                <c:pt idx="1985">
                  <c:v>40823</c:v>
                </c:pt>
                <c:pt idx="1986">
                  <c:v>40822</c:v>
                </c:pt>
                <c:pt idx="1987">
                  <c:v>40821</c:v>
                </c:pt>
                <c:pt idx="1988">
                  <c:v>40820</c:v>
                </c:pt>
                <c:pt idx="1989">
                  <c:v>40819</c:v>
                </c:pt>
                <c:pt idx="1990">
                  <c:v>40816</c:v>
                </c:pt>
                <c:pt idx="1991">
                  <c:v>40815</c:v>
                </c:pt>
                <c:pt idx="1992">
                  <c:v>40814</c:v>
                </c:pt>
                <c:pt idx="1993">
                  <c:v>40813</c:v>
                </c:pt>
                <c:pt idx="1994">
                  <c:v>40812</c:v>
                </c:pt>
                <c:pt idx="1995">
                  <c:v>40809</c:v>
                </c:pt>
                <c:pt idx="1996">
                  <c:v>40808</c:v>
                </c:pt>
                <c:pt idx="1997">
                  <c:v>40807</c:v>
                </c:pt>
                <c:pt idx="1998">
                  <c:v>40806</c:v>
                </c:pt>
                <c:pt idx="1999">
                  <c:v>40805</c:v>
                </c:pt>
                <c:pt idx="2000">
                  <c:v>40802</c:v>
                </c:pt>
                <c:pt idx="2001">
                  <c:v>40801</c:v>
                </c:pt>
                <c:pt idx="2002">
                  <c:v>40800</c:v>
                </c:pt>
                <c:pt idx="2003">
                  <c:v>40799</c:v>
                </c:pt>
                <c:pt idx="2004">
                  <c:v>40798</c:v>
                </c:pt>
                <c:pt idx="2005">
                  <c:v>40795</c:v>
                </c:pt>
                <c:pt idx="2006">
                  <c:v>40794</c:v>
                </c:pt>
                <c:pt idx="2007">
                  <c:v>40793</c:v>
                </c:pt>
                <c:pt idx="2008">
                  <c:v>40792</c:v>
                </c:pt>
                <c:pt idx="2009">
                  <c:v>40791</c:v>
                </c:pt>
                <c:pt idx="2010">
                  <c:v>40788</c:v>
                </c:pt>
                <c:pt idx="2011">
                  <c:v>40787</c:v>
                </c:pt>
                <c:pt idx="2012">
                  <c:v>40786</c:v>
                </c:pt>
                <c:pt idx="2013">
                  <c:v>40785</c:v>
                </c:pt>
                <c:pt idx="2014">
                  <c:v>40784</c:v>
                </c:pt>
                <c:pt idx="2015">
                  <c:v>40781</c:v>
                </c:pt>
                <c:pt idx="2016">
                  <c:v>40780</c:v>
                </c:pt>
                <c:pt idx="2017">
                  <c:v>40779</c:v>
                </c:pt>
                <c:pt idx="2018">
                  <c:v>40778</c:v>
                </c:pt>
                <c:pt idx="2019">
                  <c:v>40777</c:v>
                </c:pt>
                <c:pt idx="2020">
                  <c:v>40774</c:v>
                </c:pt>
                <c:pt idx="2021">
                  <c:v>40773</c:v>
                </c:pt>
                <c:pt idx="2022">
                  <c:v>40772</c:v>
                </c:pt>
                <c:pt idx="2023">
                  <c:v>40771</c:v>
                </c:pt>
                <c:pt idx="2024">
                  <c:v>40770</c:v>
                </c:pt>
                <c:pt idx="2025">
                  <c:v>40767</c:v>
                </c:pt>
                <c:pt idx="2026">
                  <c:v>40766</c:v>
                </c:pt>
                <c:pt idx="2027">
                  <c:v>40765</c:v>
                </c:pt>
                <c:pt idx="2028">
                  <c:v>40764</c:v>
                </c:pt>
                <c:pt idx="2029">
                  <c:v>40763</c:v>
                </c:pt>
                <c:pt idx="2030">
                  <c:v>40760</c:v>
                </c:pt>
                <c:pt idx="2031">
                  <c:v>40759</c:v>
                </c:pt>
                <c:pt idx="2032">
                  <c:v>40758</c:v>
                </c:pt>
                <c:pt idx="2033">
                  <c:v>40757</c:v>
                </c:pt>
                <c:pt idx="2034">
                  <c:v>40756</c:v>
                </c:pt>
                <c:pt idx="2035">
                  <c:v>40753</c:v>
                </c:pt>
                <c:pt idx="2036">
                  <c:v>40752</c:v>
                </c:pt>
                <c:pt idx="2037">
                  <c:v>40751</c:v>
                </c:pt>
                <c:pt idx="2038">
                  <c:v>40750</c:v>
                </c:pt>
                <c:pt idx="2039">
                  <c:v>40749</c:v>
                </c:pt>
                <c:pt idx="2040">
                  <c:v>40746</c:v>
                </c:pt>
                <c:pt idx="2041">
                  <c:v>40745</c:v>
                </c:pt>
                <c:pt idx="2042">
                  <c:v>40744</c:v>
                </c:pt>
                <c:pt idx="2043">
                  <c:v>40743</c:v>
                </c:pt>
                <c:pt idx="2044">
                  <c:v>40742</c:v>
                </c:pt>
                <c:pt idx="2045">
                  <c:v>40739</c:v>
                </c:pt>
                <c:pt idx="2046">
                  <c:v>40738</c:v>
                </c:pt>
                <c:pt idx="2047">
                  <c:v>40737</c:v>
                </c:pt>
                <c:pt idx="2048">
                  <c:v>40736</c:v>
                </c:pt>
                <c:pt idx="2049">
                  <c:v>40735</c:v>
                </c:pt>
                <c:pt idx="2050">
                  <c:v>40732</c:v>
                </c:pt>
                <c:pt idx="2051">
                  <c:v>40731</c:v>
                </c:pt>
                <c:pt idx="2052">
                  <c:v>40730</c:v>
                </c:pt>
                <c:pt idx="2053">
                  <c:v>40729</c:v>
                </c:pt>
                <c:pt idx="2054">
                  <c:v>40728</c:v>
                </c:pt>
                <c:pt idx="2055">
                  <c:v>40725</c:v>
                </c:pt>
                <c:pt idx="2056">
                  <c:v>40724</c:v>
                </c:pt>
                <c:pt idx="2057">
                  <c:v>40723</c:v>
                </c:pt>
                <c:pt idx="2058">
                  <c:v>40722</c:v>
                </c:pt>
                <c:pt idx="2059">
                  <c:v>40721</c:v>
                </c:pt>
                <c:pt idx="2060">
                  <c:v>40718</c:v>
                </c:pt>
                <c:pt idx="2061">
                  <c:v>40717</c:v>
                </c:pt>
                <c:pt idx="2062">
                  <c:v>40716</c:v>
                </c:pt>
                <c:pt idx="2063">
                  <c:v>40715</c:v>
                </c:pt>
                <c:pt idx="2064">
                  <c:v>40714</c:v>
                </c:pt>
                <c:pt idx="2065">
                  <c:v>40711</c:v>
                </c:pt>
                <c:pt idx="2066">
                  <c:v>40710</c:v>
                </c:pt>
                <c:pt idx="2067">
                  <c:v>40709</c:v>
                </c:pt>
                <c:pt idx="2068">
                  <c:v>40708</c:v>
                </c:pt>
                <c:pt idx="2069">
                  <c:v>40707</c:v>
                </c:pt>
                <c:pt idx="2070">
                  <c:v>40704</c:v>
                </c:pt>
                <c:pt idx="2071">
                  <c:v>40703</c:v>
                </c:pt>
                <c:pt idx="2072">
                  <c:v>40702</c:v>
                </c:pt>
                <c:pt idx="2073">
                  <c:v>40701</c:v>
                </c:pt>
                <c:pt idx="2074">
                  <c:v>40700</c:v>
                </c:pt>
                <c:pt idx="2075">
                  <c:v>40697</c:v>
                </c:pt>
                <c:pt idx="2076">
                  <c:v>40696</c:v>
                </c:pt>
                <c:pt idx="2077">
                  <c:v>40695</c:v>
                </c:pt>
                <c:pt idx="2078">
                  <c:v>40694</c:v>
                </c:pt>
                <c:pt idx="2079">
                  <c:v>40693</c:v>
                </c:pt>
                <c:pt idx="2080">
                  <c:v>40690</c:v>
                </c:pt>
                <c:pt idx="2081">
                  <c:v>40689</c:v>
                </c:pt>
                <c:pt idx="2082">
                  <c:v>40688</c:v>
                </c:pt>
                <c:pt idx="2083">
                  <c:v>40687</c:v>
                </c:pt>
                <c:pt idx="2084">
                  <c:v>40686</c:v>
                </c:pt>
                <c:pt idx="2085">
                  <c:v>40683</c:v>
                </c:pt>
                <c:pt idx="2086">
                  <c:v>40682</c:v>
                </c:pt>
                <c:pt idx="2087">
                  <c:v>40681</c:v>
                </c:pt>
                <c:pt idx="2088">
                  <c:v>40680</c:v>
                </c:pt>
                <c:pt idx="2089">
                  <c:v>40679</c:v>
                </c:pt>
                <c:pt idx="2090">
                  <c:v>40676</c:v>
                </c:pt>
                <c:pt idx="2091">
                  <c:v>40675</c:v>
                </c:pt>
                <c:pt idx="2092">
                  <c:v>40674</c:v>
                </c:pt>
                <c:pt idx="2093">
                  <c:v>40673</c:v>
                </c:pt>
                <c:pt idx="2094">
                  <c:v>40672</c:v>
                </c:pt>
                <c:pt idx="2095">
                  <c:v>40669</c:v>
                </c:pt>
                <c:pt idx="2096">
                  <c:v>40668</c:v>
                </c:pt>
                <c:pt idx="2097">
                  <c:v>40667</c:v>
                </c:pt>
                <c:pt idx="2098">
                  <c:v>40666</c:v>
                </c:pt>
                <c:pt idx="2099">
                  <c:v>40665</c:v>
                </c:pt>
                <c:pt idx="2100">
                  <c:v>40662</c:v>
                </c:pt>
                <c:pt idx="2101">
                  <c:v>40661</c:v>
                </c:pt>
                <c:pt idx="2102">
                  <c:v>40660</c:v>
                </c:pt>
                <c:pt idx="2103">
                  <c:v>40659</c:v>
                </c:pt>
                <c:pt idx="2104">
                  <c:v>40658</c:v>
                </c:pt>
                <c:pt idx="2105">
                  <c:v>40655</c:v>
                </c:pt>
                <c:pt idx="2106">
                  <c:v>40654</c:v>
                </c:pt>
                <c:pt idx="2107">
                  <c:v>40653</c:v>
                </c:pt>
                <c:pt idx="2108">
                  <c:v>40652</c:v>
                </c:pt>
                <c:pt idx="2109">
                  <c:v>40651</c:v>
                </c:pt>
                <c:pt idx="2110">
                  <c:v>40648</c:v>
                </c:pt>
                <c:pt idx="2111">
                  <c:v>40647</c:v>
                </c:pt>
                <c:pt idx="2112">
                  <c:v>40646</c:v>
                </c:pt>
                <c:pt idx="2113">
                  <c:v>40645</c:v>
                </c:pt>
                <c:pt idx="2114">
                  <c:v>40644</c:v>
                </c:pt>
                <c:pt idx="2115">
                  <c:v>40641</c:v>
                </c:pt>
                <c:pt idx="2116">
                  <c:v>40640</c:v>
                </c:pt>
                <c:pt idx="2117">
                  <c:v>40639</c:v>
                </c:pt>
                <c:pt idx="2118">
                  <c:v>40638</c:v>
                </c:pt>
                <c:pt idx="2119">
                  <c:v>40637</c:v>
                </c:pt>
                <c:pt idx="2120">
                  <c:v>40634</c:v>
                </c:pt>
                <c:pt idx="2121">
                  <c:v>40633</c:v>
                </c:pt>
                <c:pt idx="2122">
                  <c:v>40632</c:v>
                </c:pt>
                <c:pt idx="2123">
                  <c:v>40631</c:v>
                </c:pt>
                <c:pt idx="2124">
                  <c:v>40630</c:v>
                </c:pt>
                <c:pt idx="2125">
                  <c:v>40627</c:v>
                </c:pt>
                <c:pt idx="2126">
                  <c:v>40626</c:v>
                </c:pt>
                <c:pt idx="2127">
                  <c:v>40625</c:v>
                </c:pt>
                <c:pt idx="2128">
                  <c:v>40624</c:v>
                </c:pt>
                <c:pt idx="2129">
                  <c:v>40623</c:v>
                </c:pt>
                <c:pt idx="2130">
                  <c:v>40620</c:v>
                </c:pt>
                <c:pt idx="2131">
                  <c:v>40619</c:v>
                </c:pt>
                <c:pt idx="2132">
                  <c:v>40618</c:v>
                </c:pt>
                <c:pt idx="2133">
                  <c:v>40617</c:v>
                </c:pt>
                <c:pt idx="2134">
                  <c:v>40616</c:v>
                </c:pt>
                <c:pt idx="2135">
                  <c:v>40613</c:v>
                </c:pt>
                <c:pt idx="2136">
                  <c:v>40612</c:v>
                </c:pt>
                <c:pt idx="2137">
                  <c:v>40611</c:v>
                </c:pt>
                <c:pt idx="2138">
                  <c:v>40610</c:v>
                </c:pt>
                <c:pt idx="2139">
                  <c:v>40609</c:v>
                </c:pt>
                <c:pt idx="2140">
                  <c:v>40606</c:v>
                </c:pt>
                <c:pt idx="2141">
                  <c:v>40605</c:v>
                </c:pt>
                <c:pt idx="2142">
                  <c:v>40604</c:v>
                </c:pt>
                <c:pt idx="2143">
                  <c:v>40603</c:v>
                </c:pt>
                <c:pt idx="2144">
                  <c:v>40602</c:v>
                </c:pt>
                <c:pt idx="2145">
                  <c:v>40599</c:v>
                </c:pt>
                <c:pt idx="2146">
                  <c:v>40598</c:v>
                </c:pt>
                <c:pt idx="2147">
                  <c:v>40597</c:v>
                </c:pt>
                <c:pt idx="2148">
                  <c:v>40596</c:v>
                </c:pt>
                <c:pt idx="2149">
                  <c:v>40595</c:v>
                </c:pt>
                <c:pt idx="2150">
                  <c:v>40592</c:v>
                </c:pt>
                <c:pt idx="2151">
                  <c:v>40591</c:v>
                </c:pt>
                <c:pt idx="2152">
                  <c:v>40590</c:v>
                </c:pt>
                <c:pt idx="2153">
                  <c:v>40589</c:v>
                </c:pt>
                <c:pt idx="2154">
                  <c:v>40588</c:v>
                </c:pt>
                <c:pt idx="2155">
                  <c:v>40585</c:v>
                </c:pt>
                <c:pt idx="2156">
                  <c:v>40584</c:v>
                </c:pt>
                <c:pt idx="2157">
                  <c:v>40583</c:v>
                </c:pt>
                <c:pt idx="2158">
                  <c:v>40582</c:v>
                </c:pt>
                <c:pt idx="2159">
                  <c:v>40581</c:v>
                </c:pt>
                <c:pt idx="2160">
                  <c:v>40578</c:v>
                </c:pt>
                <c:pt idx="2161">
                  <c:v>40577</c:v>
                </c:pt>
                <c:pt idx="2162">
                  <c:v>40576</c:v>
                </c:pt>
                <c:pt idx="2163">
                  <c:v>40575</c:v>
                </c:pt>
                <c:pt idx="2164">
                  <c:v>40574</c:v>
                </c:pt>
                <c:pt idx="2165">
                  <c:v>40571</c:v>
                </c:pt>
                <c:pt idx="2166">
                  <c:v>40570</c:v>
                </c:pt>
                <c:pt idx="2167">
                  <c:v>40569</c:v>
                </c:pt>
                <c:pt idx="2168">
                  <c:v>40568</c:v>
                </c:pt>
                <c:pt idx="2169">
                  <c:v>40567</c:v>
                </c:pt>
                <c:pt idx="2170">
                  <c:v>40564</c:v>
                </c:pt>
                <c:pt idx="2171">
                  <c:v>40563</c:v>
                </c:pt>
                <c:pt idx="2172">
                  <c:v>40562</c:v>
                </c:pt>
                <c:pt idx="2173">
                  <c:v>40561</c:v>
                </c:pt>
                <c:pt idx="2174">
                  <c:v>40560</c:v>
                </c:pt>
                <c:pt idx="2175">
                  <c:v>40557</c:v>
                </c:pt>
                <c:pt idx="2176">
                  <c:v>40556</c:v>
                </c:pt>
                <c:pt idx="2177">
                  <c:v>40555</c:v>
                </c:pt>
                <c:pt idx="2178">
                  <c:v>40554</c:v>
                </c:pt>
                <c:pt idx="2179">
                  <c:v>40553</c:v>
                </c:pt>
                <c:pt idx="2180">
                  <c:v>40550</c:v>
                </c:pt>
                <c:pt idx="2181">
                  <c:v>40549</c:v>
                </c:pt>
                <c:pt idx="2182">
                  <c:v>40548</c:v>
                </c:pt>
                <c:pt idx="2183">
                  <c:v>40547</c:v>
                </c:pt>
                <c:pt idx="2184">
                  <c:v>40546</c:v>
                </c:pt>
                <c:pt idx="2185">
                  <c:v>40543</c:v>
                </c:pt>
                <c:pt idx="2186">
                  <c:v>40542</c:v>
                </c:pt>
                <c:pt idx="2187">
                  <c:v>40541</c:v>
                </c:pt>
                <c:pt idx="2188">
                  <c:v>40540</c:v>
                </c:pt>
                <c:pt idx="2189">
                  <c:v>40539</c:v>
                </c:pt>
                <c:pt idx="2190">
                  <c:v>40536</c:v>
                </c:pt>
                <c:pt idx="2191">
                  <c:v>40535</c:v>
                </c:pt>
                <c:pt idx="2192">
                  <c:v>40534</c:v>
                </c:pt>
                <c:pt idx="2193">
                  <c:v>40533</c:v>
                </c:pt>
                <c:pt idx="2194">
                  <c:v>40532</c:v>
                </c:pt>
                <c:pt idx="2195">
                  <c:v>40529</c:v>
                </c:pt>
                <c:pt idx="2196">
                  <c:v>40528</c:v>
                </c:pt>
                <c:pt idx="2197">
                  <c:v>40527</c:v>
                </c:pt>
                <c:pt idx="2198">
                  <c:v>40526</c:v>
                </c:pt>
                <c:pt idx="2199">
                  <c:v>40525</c:v>
                </c:pt>
                <c:pt idx="2200">
                  <c:v>40522</c:v>
                </c:pt>
                <c:pt idx="2201">
                  <c:v>40521</c:v>
                </c:pt>
                <c:pt idx="2202">
                  <c:v>40520</c:v>
                </c:pt>
                <c:pt idx="2203">
                  <c:v>40519</c:v>
                </c:pt>
                <c:pt idx="2204">
                  <c:v>40518</c:v>
                </c:pt>
                <c:pt idx="2205">
                  <c:v>40515</c:v>
                </c:pt>
                <c:pt idx="2206">
                  <c:v>40514</c:v>
                </c:pt>
                <c:pt idx="2207">
                  <c:v>40513</c:v>
                </c:pt>
                <c:pt idx="2208">
                  <c:v>40512</c:v>
                </c:pt>
                <c:pt idx="2209">
                  <c:v>40511</c:v>
                </c:pt>
                <c:pt idx="2210">
                  <c:v>40508</c:v>
                </c:pt>
                <c:pt idx="2211">
                  <c:v>40507</c:v>
                </c:pt>
                <c:pt idx="2212">
                  <c:v>40506</c:v>
                </c:pt>
                <c:pt idx="2213">
                  <c:v>40505</c:v>
                </c:pt>
                <c:pt idx="2214">
                  <c:v>40504</c:v>
                </c:pt>
                <c:pt idx="2215">
                  <c:v>40501</c:v>
                </c:pt>
                <c:pt idx="2216">
                  <c:v>40500</c:v>
                </c:pt>
                <c:pt idx="2217">
                  <c:v>40499</c:v>
                </c:pt>
                <c:pt idx="2218">
                  <c:v>40498</c:v>
                </c:pt>
                <c:pt idx="2219">
                  <c:v>40497</c:v>
                </c:pt>
                <c:pt idx="2220">
                  <c:v>40494</c:v>
                </c:pt>
                <c:pt idx="2221">
                  <c:v>40493</c:v>
                </c:pt>
                <c:pt idx="2222">
                  <c:v>40492</c:v>
                </c:pt>
                <c:pt idx="2223">
                  <c:v>40491</c:v>
                </c:pt>
                <c:pt idx="2224">
                  <c:v>40490</c:v>
                </c:pt>
                <c:pt idx="2225">
                  <c:v>40487</c:v>
                </c:pt>
                <c:pt idx="2226">
                  <c:v>40486</c:v>
                </c:pt>
                <c:pt idx="2227">
                  <c:v>40485</c:v>
                </c:pt>
                <c:pt idx="2228">
                  <c:v>40484</c:v>
                </c:pt>
                <c:pt idx="2229">
                  <c:v>40483</c:v>
                </c:pt>
                <c:pt idx="2230">
                  <c:v>40480</c:v>
                </c:pt>
                <c:pt idx="2231">
                  <c:v>40479</c:v>
                </c:pt>
                <c:pt idx="2232">
                  <c:v>40478</c:v>
                </c:pt>
                <c:pt idx="2233">
                  <c:v>40477</c:v>
                </c:pt>
                <c:pt idx="2234">
                  <c:v>40476</c:v>
                </c:pt>
                <c:pt idx="2235">
                  <c:v>40473</c:v>
                </c:pt>
                <c:pt idx="2236">
                  <c:v>40472</c:v>
                </c:pt>
                <c:pt idx="2237">
                  <c:v>40471</c:v>
                </c:pt>
                <c:pt idx="2238">
                  <c:v>40470</c:v>
                </c:pt>
                <c:pt idx="2239">
                  <c:v>40469</c:v>
                </c:pt>
                <c:pt idx="2240">
                  <c:v>40466</c:v>
                </c:pt>
                <c:pt idx="2241">
                  <c:v>40465</c:v>
                </c:pt>
                <c:pt idx="2242">
                  <c:v>40464</c:v>
                </c:pt>
                <c:pt idx="2243">
                  <c:v>40463</c:v>
                </c:pt>
                <c:pt idx="2244">
                  <c:v>40462</c:v>
                </c:pt>
                <c:pt idx="2245">
                  <c:v>40459</c:v>
                </c:pt>
                <c:pt idx="2246">
                  <c:v>40458</c:v>
                </c:pt>
                <c:pt idx="2247">
                  <c:v>40457</c:v>
                </c:pt>
                <c:pt idx="2248">
                  <c:v>40456</c:v>
                </c:pt>
                <c:pt idx="2249">
                  <c:v>40455</c:v>
                </c:pt>
                <c:pt idx="2250">
                  <c:v>40452</c:v>
                </c:pt>
                <c:pt idx="2251">
                  <c:v>40451</c:v>
                </c:pt>
                <c:pt idx="2252">
                  <c:v>40450</c:v>
                </c:pt>
                <c:pt idx="2253">
                  <c:v>40449</c:v>
                </c:pt>
                <c:pt idx="2254">
                  <c:v>40448</c:v>
                </c:pt>
                <c:pt idx="2255">
                  <c:v>40445</c:v>
                </c:pt>
                <c:pt idx="2256">
                  <c:v>40444</c:v>
                </c:pt>
                <c:pt idx="2257">
                  <c:v>40443</c:v>
                </c:pt>
                <c:pt idx="2258">
                  <c:v>40442</c:v>
                </c:pt>
                <c:pt idx="2259">
                  <c:v>40441</c:v>
                </c:pt>
                <c:pt idx="2260">
                  <c:v>40438</c:v>
                </c:pt>
                <c:pt idx="2261">
                  <c:v>40437</c:v>
                </c:pt>
                <c:pt idx="2262">
                  <c:v>40436</c:v>
                </c:pt>
                <c:pt idx="2263">
                  <c:v>40435</c:v>
                </c:pt>
                <c:pt idx="2264">
                  <c:v>40434</c:v>
                </c:pt>
                <c:pt idx="2265">
                  <c:v>40431</c:v>
                </c:pt>
                <c:pt idx="2266">
                  <c:v>40430</c:v>
                </c:pt>
                <c:pt idx="2267">
                  <c:v>40429</c:v>
                </c:pt>
                <c:pt idx="2268">
                  <c:v>40428</c:v>
                </c:pt>
                <c:pt idx="2269">
                  <c:v>40427</c:v>
                </c:pt>
                <c:pt idx="2270">
                  <c:v>40424</c:v>
                </c:pt>
                <c:pt idx="2271">
                  <c:v>40423</c:v>
                </c:pt>
                <c:pt idx="2272">
                  <c:v>40422</c:v>
                </c:pt>
                <c:pt idx="2273">
                  <c:v>40421</c:v>
                </c:pt>
                <c:pt idx="2274">
                  <c:v>40420</c:v>
                </c:pt>
                <c:pt idx="2275">
                  <c:v>40417</c:v>
                </c:pt>
                <c:pt idx="2276">
                  <c:v>40416</c:v>
                </c:pt>
                <c:pt idx="2277">
                  <c:v>40415</c:v>
                </c:pt>
                <c:pt idx="2278">
                  <c:v>40414</c:v>
                </c:pt>
                <c:pt idx="2279">
                  <c:v>40413</c:v>
                </c:pt>
                <c:pt idx="2280">
                  <c:v>40410</c:v>
                </c:pt>
                <c:pt idx="2281">
                  <c:v>40409</c:v>
                </c:pt>
                <c:pt idx="2282">
                  <c:v>40408</c:v>
                </c:pt>
                <c:pt idx="2283">
                  <c:v>40407</c:v>
                </c:pt>
                <c:pt idx="2284">
                  <c:v>40406</c:v>
                </c:pt>
                <c:pt idx="2285">
                  <c:v>40403</c:v>
                </c:pt>
                <c:pt idx="2286">
                  <c:v>40402</c:v>
                </c:pt>
                <c:pt idx="2287">
                  <c:v>40401</c:v>
                </c:pt>
                <c:pt idx="2288">
                  <c:v>40400</c:v>
                </c:pt>
                <c:pt idx="2289">
                  <c:v>40399</c:v>
                </c:pt>
                <c:pt idx="2290">
                  <c:v>40396</c:v>
                </c:pt>
                <c:pt idx="2291">
                  <c:v>40395</c:v>
                </c:pt>
                <c:pt idx="2292">
                  <c:v>40394</c:v>
                </c:pt>
                <c:pt idx="2293">
                  <c:v>40393</c:v>
                </c:pt>
                <c:pt idx="2294">
                  <c:v>40392</c:v>
                </c:pt>
                <c:pt idx="2295">
                  <c:v>40389</c:v>
                </c:pt>
                <c:pt idx="2296">
                  <c:v>40388</c:v>
                </c:pt>
                <c:pt idx="2297">
                  <c:v>40387</c:v>
                </c:pt>
                <c:pt idx="2298">
                  <c:v>40386</c:v>
                </c:pt>
                <c:pt idx="2299">
                  <c:v>40385</c:v>
                </c:pt>
                <c:pt idx="2300">
                  <c:v>40382</c:v>
                </c:pt>
                <c:pt idx="2301">
                  <c:v>40381</c:v>
                </c:pt>
                <c:pt idx="2302">
                  <c:v>40380</c:v>
                </c:pt>
                <c:pt idx="2303">
                  <c:v>40379</c:v>
                </c:pt>
                <c:pt idx="2304">
                  <c:v>40378</c:v>
                </c:pt>
                <c:pt idx="2305">
                  <c:v>40375</c:v>
                </c:pt>
                <c:pt idx="2306">
                  <c:v>40374</c:v>
                </c:pt>
                <c:pt idx="2307">
                  <c:v>40373</c:v>
                </c:pt>
                <c:pt idx="2308">
                  <c:v>40372</c:v>
                </c:pt>
                <c:pt idx="2309">
                  <c:v>40371</c:v>
                </c:pt>
                <c:pt idx="2310">
                  <c:v>40368</c:v>
                </c:pt>
                <c:pt idx="2311">
                  <c:v>40367</c:v>
                </c:pt>
                <c:pt idx="2312">
                  <c:v>40366</c:v>
                </c:pt>
                <c:pt idx="2313">
                  <c:v>40365</c:v>
                </c:pt>
                <c:pt idx="2314">
                  <c:v>40364</c:v>
                </c:pt>
                <c:pt idx="2315">
                  <c:v>40361</c:v>
                </c:pt>
                <c:pt idx="2316">
                  <c:v>40360</c:v>
                </c:pt>
                <c:pt idx="2317">
                  <c:v>40359</c:v>
                </c:pt>
                <c:pt idx="2318">
                  <c:v>40358</c:v>
                </c:pt>
                <c:pt idx="2319">
                  <c:v>40357</c:v>
                </c:pt>
                <c:pt idx="2320">
                  <c:v>40354</c:v>
                </c:pt>
                <c:pt idx="2321">
                  <c:v>40353</c:v>
                </c:pt>
                <c:pt idx="2322">
                  <c:v>40352</c:v>
                </c:pt>
                <c:pt idx="2323">
                  <c:v>40351</c:v>
                </c:pt>
                <c:pt idx="2324">
                  <c:v>40350</c:v>
                </c:pt>
                <c:pt idx="2325">
                  <c:v>40347</c:v>
                </c:pt>
                <c:pt idx="2326">
                  <c:v>40346</c:v>
                </c:pt>
                <c:pt idx="2327">
                  <c:v>40345</c:v>
                </c:pt>
                <c:pt idx="2328">
                  <c:v>40344</c:v>
                </c:pt>
                <c:pt idx="2329">
                  <c:v>40343</c:v>
                </c:pt>
                <c:pt idx="2330">
                  <c:v>40340</c:v>
                </c:pt>
                <c:pt idx="2331">
                  <c:v>40339</c:v>
                </c:pt>
                <c:pt idx="2332">
                  <c:v>40338</c:v>
                </c:pt>
                <c:pt idx="2333">
                  <c:v>40337</c:v>
                </c:pt>
                <c:pt idx="2334">
                  <c:v>40336</c:v>
                </c:pt>
                <c:pt idx="2335">
                  <c:v>40333</c:v>
                </c:pt>
                <c:pt idx="2336">
                  <c:v>40332</c:v>
                </c:pt>
                <c:pt idx="2337">
                  <c:v>40331</c:v>
                </c:pt>
                <c:pt idx="2338">
                  <c:v>40330</c:v>
                </c:pt>
                <c:pt idx="2339">
                  <c:v>40329</c:v>
                </c:pt>
                <c:pt idx="2340">
                  <c:v>40326</c:v>
                </c:pt>
                <c:pt idx="2341">
                  <c:v>40325</c:v>
                </c:pt>
                <c:pt idx="2342">
                  <c:v>40324</c:v>
                </c:pt>
                <c:pt idx="2343">
                  <c:v>40323</c:v>
                </c:pt>
                <c:pt idx="2344">
                  <c:v>40322</c:v>
                </c:pt>
                <c:pt idx="2345">
                  <c:v>40319</c:v>
                </c:pt>
                <c:pt idx="2346">
                  <c:v>40318</c:v>
                </c:pt>
                <c:pt idx="2347">
                  <c:v>40317</c:v>
                </c:pt>
                <c:pt idx="2348">
                  <c:v>40316</c:v>
                </c:pt>
                <c:pt idx="2349">
                  <c:v>40315</c:v>
                </c:pt>
                <c:pt idx="2350">
                  <c:v>40312</c:v>
                </c:pt>
                <c:pt idx="2351">
                  <c:v>40311</c:v>
                </c:pt>
                <c:pt idx="2352">
                  <c:v>40310</c:v>
                </c:pt>
                <c:pt idx="2353">
                  <c:v>40309</c:v>
                </c:pt>
                <c:pt idx="2354">
                  <c:v>40308</c:v>
                </c:pt>
                <c:pt idx="2355">
                  <c:v>40305</c:v>
                </c:pt>
                <c:pt idx="2356">
                  <c:v>40304</c:v>
                </c:pt>
                <c:pt idx="2357">
                  <c:v>40303</c:v>
                </c:pt>
                <c:pt idx="2358">
                  <c:v>40302</c:v>
                </c:pt>
                <c:pt idx="2359">
                  <c:v>40301</c:v>
                </c:pt>
                <c:pt idx="2360">
                  <c:v>40298</c:v>
                </c:pt>
                <c:pt idx="2361">
                  <c:v>40297</c:v>
                </c:pt>
                <c:pt idx="2362">
                  <c:v>40296</c:v>
                </c:pt>
                <c:pt idx="2363">
                  <c:v>40295</c:v>
                </c:pt>
                <c:pt idx="2364">
                  <c:v>40294</c:v>
                </c:pt>
                <c:pt idx="2365">
                  <c:v>40291</c:v>
                </c:pt>
                <c:pt idx="2366">
                  <c:v>40290</c:v>
                </c:pt>
                <c:pt idx="2367">
                  <c:v>40289</c:v>
                </c:pt>
                <c:pt idx="2368">
                  <c:v>40288</c:v>
                </c:pt>
                <c:pt idx="2369">
                  <c:v>40287</c:v>
                </c:pt>
                <c:pt idx="2370">
                  <c:v>40284</c:v>
                </c:pt>
                <c:pt idx="2371">
                  <c:v>40283</c:v>
                </c:pt>
                <c:pt idx="2372">
                  <c:v>40282</c:v>
                </c:pt>
                <c:pt idx="2373">
                  <c:v>40281</c:v>
                </c:pt>
                <c:pt idx="2374">
                  <c:v>40280</c:v>
                </c:pt>
                <c:pt idx="2375">
                  <c:v>40277</c:v>
                </c:pt>
                <c:pt idx="2376">
                  <c:v>40276</c:v>
                </c:pt>
                <c:pt idx="2377">
                  <c:v>40275</c:v>
                </c:pt>
                <c:pt idx="2378">
                  <c:v>40274</c:v>
                </c:pt>
                <c:pt idx="2379">
                  <c:v>40273</c:v>
                </c:pt>
                <c:pt idx="2380">
                  <c:v>40270</c:v>
                </c:pt>
                <c:pt idx="2381">
                  <c:v>40269</c:v>
                </c:pt>
                <c:pt idx="2382">
                  <c:v>40268</c:v>
                </c:pt>
                <c:pt idx="2383">
                  <c:v>40267</c:v>
                </c:pt>
                <c:pt idx="2384">
                  <c:v>40266</c:v>
                </c:pt>
                <c:pt idx="2385">
                  <c:v>40263</c:v>
                </c:pt>
                <c:pt idx="2386">
                  <c:v>40262</c:v>
                </c:pt>
                <c:pt idx="2387">
                  <c:v>40261</c:v>
                </c:pt>
                <c:pt idx="2388">
                  <c:v>40260</c:v>
                </c:pt>
                <c:pt idx="2389">
                  <c:v>40259</c:v>
                </c:pt>
                <c:pt idx="2390">
                  <c:v>40256</c:v>
                </c:pt>
                <c:pt idx="2391">
                  <c:v>40255</c:v>
                </c:pt>
                <c:pt idx="2392">
                  <c:v>40254</c:v>
                </c:pt>
                <c:pt idx="2393">
                  <c:v>40253</c:v>
                </c:pt>
                <c:pt idx="2394">
                  <c:v>40252</c:v>
                </c:pt>
                <c:pt idx="2395">
                  <c:v>40249</c:v>
                </c:pt>
                <c:pt idx="2396">
                  <c:v>40248</c:v>
                </c:pt>
                <c:pt idx="2397">
                  <c:v>40247</c:v>
                </c:pt>
                <c:pt idx="2398">
                  <c:v>40246</c:v>
                </c:pt>
                <c:pt idx="2399">
                  <c:v>40245</c:v>
                </c:pt>
                <c:pt idx="2400">
                  <c:v>40242</c:v>
                </c:pt>
                <c:pt idx="2401">
                  <c:v>40241</c:v>
                </c:pt>
                <c:pt idx="2402">
                  <c:v>40240</c:v>
                </c:pt>
                <c:pt idx="2403">
                  <c:v>40239</c:v>
                </c:pt>
                <c:pt idx="2404">
                  <c:v>40238</c:v>
                </c:pt>
                <c:pt idx="2405">
                  <c:v>40235</c:v>
                </c:pt>
                <c:pt idx="2406">
                  <c:v>40234</c:v>
                </c:pt>
                <c:pt idx="2407">
                  <c:v>40233</c:v>
                </c:pt>
                <c:pt idx="2408">
                  <c:v>40232</c:v>
                </c:pt>
                <c:pt idx="2409">
                  <c:v>40231</c:v>
                </c:pt>
                <c:pt idx="2410">
                  <c:v>40228</c:v>
                </c:pt>
                <c:pt idx="2411">
                  <c:v>40227</c:v>
                </c:pt>
                <c:pt idx="2412">
                  <c:v>40226</c:v>
                </c:pt>
                <c:pt idx="2413">
                  <c:v>40225</c:v>
                </c:pt>
                <c:pt idx="2414">
                  <c:v>40224</c:v>
                </c:pt>
                <c:pt idx="2415">
                  <c:v>40221</c:v>
                </c:pt>
                <c:pt idx="2416">
                  <c:v>40220</c:v>
                </c:pt>
                <c:pt idx="2417">
                  <c:v>40219</c:v>
                </c:pt>
                <c:pt idx="2418">
                  <c:v>40218</c:v>
                </c:pt>
                <c:pt idx="2419">
                  <c:v>40217</c:v>
                </c:pt>
                <c:pt idx="2420">
                  <c:v>40214</c:v>
                </c:pt>
                <c:pt idx="2421">
                  <c:v>40213</c:v>
                </c:pt>
                <c:pt idx="2422">
                  <c:v>40212</c:v>
                </c:pt>
                <c:pt idx="2423">
                  <c:v>40211</c:v>
                </c:pt>
                <c:pt idx="2424">
                  <c:v>40210</c:v>
                </c:pt>
                <c:pt idx="2425">
                  <c:v>40207</c:v>
                </c:pt>
                <c:pt idx="2426">
                  <c:v>40206</c:v>
                </c:pt>
                <c:pt idx="2427">
                  <c:v>40205</c:v>
                </c:pt>
                <c:pt idx="2428">
                  <c:v>40204</c:v>
                </c:pt>
                <c:pt idx="2429">
                  <c:v>40203</c:v>
                </c:pt>
                <c:pt idx="2430">
                  <c:v>40200</c:v>
                </c:pt>
                <c:pt idx="2431">
                  <c:v>40199</c:v>
                </c:pt>
                <c:pt idx="2432">
                  <c:v>40198</c:v>
                </c:pt>
                <c:pt idx="2433">
                  <c:v>40197</c:v>
                </c:pt>
                <c:pt idx="2434">
                  <c:v>40196</c:v>
                </c:pt>
                <c:pt idx="2435">
                  <c:v>40193</c:v>
                </c:pt>
                <c:pt idx="2436">
                  <c:v>40192</c:v>
                </c:pt>
                <c:pt idx="2437">
                  <c:v>40191</c:v>
                </c:pt>
                <c:pt idx="2438">
                  <c:v>40190</c:v>
                </c:pt>
                <c:pt idx="2439">
                  <c:v>40189</c:v>
                </c:pt>
                <c:pt idx="2440">
                  <c:v>40186</c:v>
                </c:pt>
                <c:pt idx="2441">
                  <c:v>40185</c:v>
                </c:pt>
                <c:pt idx="2442">
                  <c:v>40184</c:v>
                </c:pt>
                <c:pt idx="2443">
                  <c:v>40183</c:v>
                </c:pt>
                <c:pt idx="2444">
                  <c:v>40182</c:v>
                </c:pt>
                <c:pt idx="2445">
                  <c:v>40179</c:v>
                </c:pt>
                <c:pt idx="2446">
                  <c:v>40178</c:v>
                </c:pt>
                <c:pt idx="2447">
                  <c:v>40177</c:v>
                </c:pt>
                <c:pt idx="2448">
                  <c:v>40176</c:v>
                </c:pt>
                <c:pt idx="2449">
                  <c:v>40175</c:v>
                </c:pt>
                <c:pt idx="2450">
                  <c:v>40172</c:v>
                </c:pt>
                <c:pt idx="2451">
                  <c:v>40171</c:v>
                </c:pt>
                <c:pt idx="2452">
                  <c:v>40170</c:v>
                </c:pt>
                <c:pt idx="2453">
                  <c:v>40169</c:v>
                </c:pt>
                <c:pt idx="2454">
                  <c:v>40168</c:v>
                </c:pt>
                <c:pt idx="2455">
                  <c:v>40165</c:v>
                </c:pt>
                <c:pt idx="2456">
                  <c:v>40164</c:v>
                </c:pt>
                <c:pt idx="2457">
                  <c:v>40163</c:v>
                </c:pt>
                <c:pt idx="2458">
                  <c:v>40162</c:v>
                </c:pt>
                <c:pt idx="2459">
                  <c:v>40161</c:v>
                </c:pt>
                <c:pt idx="2460">
                  <c:v>40158</c:v>
                </c:pt>
                <c:pt idx="2461">
                  <c:v>40157</c:v>
                </c:pt>
                <c:pt idx="2462">
                  <c:v>40156</c:v>
                </c:pt>
                <c:pt idx="2463">
                  <c:v>40155</c:v>
                </c:pt>
                <c:pt idx="2464">
                  <c:v>40154</c:v>
                </c:pt>
                <c:pt idx="2465">
                  <c:v>40151</c:v>
                </c:pt>
                <c:pt idx="2466">
                  <c:v>40150</c:v>
                </c:pt>
                <c:pt idx="2467">
                  <c:v>40149</c:v>
                </c:pt>
                <c:pt idx="2468">
                  <c:v>40148</c:v>
                </c:pt>
                <c:pt idx="2469">
                  <c:v>40147</c:v>
                </c:pt>
                <c:pt idx="2470">
                  <c:v>40144</c:v>
                </c:pt>
                <c:pt idx="2471">
                  <c:v>40143</c:v>
                </c:pt>
                <c:pt idx="2472">
                  <c:v>40142</c:v>
                </c:pt>
                <c:pt idx="2473">
                  <c:v>40141</c:v>
                </c:pt>
                <c:pt idx="2474">
                  <c:v>40140</c:v>
                </c:pt>
                <c:pt idx="2475">
                  <c:v>40137</c:v>
                </c:pt>
                <c:pt idx="2476">
                  <c:v>40136</c:v>
                </c:pt>
                <c:pt idx="2477">
                  <c:v>40135</c:v>
                </c:pt>
                <c:pt idx="2478">
                  <c:v>40134</c:v>
                </c:pt>
                <c:pt idx="2479">
                  <c:v>40133</c:v>
                </c:pt>
                <c:pt idx="2480">
                  <c:v>40130</c:v>
                </c:pt>
                <c:pt idx="2481">
                  <c:v>40129</c:v>
                </c:pt>
                <c:pt idx="2482">
                  <c:v>40128</c:v>
                </c:pt>
                <c:pt idx="2483">
                  <c:v>40127</c:v>
                </c:pt>
                <c:pt idx="2484">
                  <c:v>40126</c:v>
                </c:pt>
                <c:pt idx="2485">
                  <c:v>40123</c:v>
                </c:pt>
                <c:pt idx="2486">
                  <c:v>40122</c:v>
                </c:pt>
                <c:pt idx="2487">
                  <c:v>40121</c:v>
                </c:pt>
                <c:pt idx="2488">
                  <c:v>40120</c:v>
                </c:pt>
                <c:pt idx="2489">
                  <c:v>40119</c:v>
                </c:pt>
                <c:pt idx="2490">
                  <c:v>40116</c:v>
                </c:pt>
                <c:pt idx="2491">
                  <c:v>40115</c:v>
                </c:pt>
                <c:pt idx="2492">
                  <c:v>40114</c:v>
                </c:pt>
                <c:pt idx="2493">
                  <c:v>40113</c:v>
                </c:pt>
                <c:pt idx="2494">
                  <c:v>40112</c:v>
                </c:pt>
                <c:pt idx="2495">
                  <c:v>40109</c:v>
                </c:pt>
                <c:pt idx="2496">
                  <c:v>40108</c:v>
                </c:pt>
                <c:pt idx="2497">
                  <c:v>40107</c:v>
                </c:pt>
                <c:pt idx="2498">
                  <c:v>40106</c:v>
                </c:pt>
                <c:pt idx="2499">
                  <c:v>40105</c:v>
                </c:pt>
                <c:pt idx="2500">
                  <c:v>40102</c:v>
                </c:pt>
                <c:pt idx="2501">
                  <c:v>40101</c:v>
                </c:pt>
                <c:pt idx="2502">
                  <c:v>40100</c:v>
                </c:pt>
                <c:pt idx="2503">
                  <c:v>40099</c:v>
                </c:pt>
                <c:pt idx="2504">
                  <c:v>40098</c:v>
                </c:pt>
                <c:pt idx="2505">
                  <c:v>40095</c:v>
                </c:pt>
                <c:pt idx="2506">
                  <c:v>40094</c:v>
                </c:pt>
                <c:pt idx="2507">
                  <c:v>40093</c:v>
                </c:pt>
                <c:pt idx="2508">
                  <c:v>40092</c:v>
                </c:pt>
                <c:pt idx="2509">
                  <c:v>40091</c:v>
                </c:pt>
                <c:pt idx="2510">
                  <c:v>40088</c:v>
                </c:pt>
                <c:pt idx="2511">
                  <c:v>40087</c:v>
                </c:pt>
                <c:pt idx="2512">
                  <c:v>40086</c:v>
                </c:pt>
                <c:pt idx="2513">
                  <c:v>40085</c:v>
                </c:pt>
                <c:pt idx="2514">
                  <c:v>40084</c:v>
                </c:pt>
                <c:pt idx="2515">
                  <c:v>40081</c:v>
                </c:pt>
                <c:pt idx="2516">
                  <c:v>40080</c:v>
                </c:pt>
                <c:pt idx="2517">
                  <c:v>40079</c:v>
                </c:pt>
                <c:pt idx="2518">
                  <c:v>40078</c:v>
                </c:pt>
                <c:pt idx="2519">
                  <c:v>40077</c:v>
                </c:pt>
                <c:pt idx="2520">
                  <c:v>40074</c:v>
                </c:pt>
                <c:pt idx="2521">
                  <c:v>40073</c:v>
                </c:pt>
                <c:pt idx="2522">
                  <c:v>40072</c:v>
                </c:pt>
                <c:pt idx="2523">
                  <c:v>40071</c:v>
                </c:pt>
                <c:pt idx="2524">
                  <c:v>40070</c:v>
                </c:pt>
                <c:pt idx="2525">
                  <c:v>40067</c:v>
                </c:pt>
                <c:pt idx="2526">
                  <c:v>40066</c:v>
                </c:pt>
                <c:pt idx="2527">
                  <c:v>40065</c:v>
                </c:pt>
                <c:pt idx="2528">
                  <c:v>40064</c:v>
                </c:pt>
                <c:pt idx="2529">
                  <c:v>40063</c:v>
                </c:pt>
                <c:pt idx="2530">
                  <c:v>40060</c:v>
                </c:pt>
                <c:pt idx="2531">
                  <c:v>40059</c:v>
                </c:pt>
                <c:pt idx="2532">
                  <c:v>40058</c:v>
                </c:pt>
                <c:pt idx="2533">
                  <c:v>40057</c:v>
                </c:pt>
                <c:pt idx="2534">
                  <c:v>40056</c:v>
                </c:pt>
                <c:pt idx="2535">
                  <c:v>40053</c:v>
                </c:pt>
                <c:pt idx="2536">
                  <c:v>40052</c:v>
                </c:pt>
                <c:pt idx="2537">
                  <c:v>40051</c:v>
                </c:pt>
                <c:pt idx="2538">
                  <c:v>40050</c:v>
                </c:pt>
                <c:pt idx="2539">
                  <c:v>40049</c:v>
                </c:pt>
                <c:pt idx="2540">
                  <c:v>40046</c:v>
                </c:pt>
                <c:pt idx="2541">
                  <c:v>40045</c:v>
                </c:pt>
                <c:pt idx="2542">
                  <c:v>40044</c:v>
                </c:pt>
                <c:pt idx="2543">
                  <c:v>40043</c:v>
                </c:pt>
                <c:pt idx="2544">
                  <c:v>40042</c:v>
                </c:pt>
                <c:pt idx="2545">
                  <c:v>40039</c:v>
                </c:pt>
                <c:pt idx="2546">
                  <c:v>40038</c:v>
                </c:pt>
                <c:pt idx="2547">
                  <c:v>40037</c:v>
                </c:pt>
                <c:pt idx="2548">
                  <c:v>40036</c:v>
                </c:pt>
                <c:pt idx="2549">
                  <c:v>40035</c:v>
                </c:pt>
                <c:pt idx="2550">
                  <c:v>40032</c:v>
                </c:pt>
                <c:pt idx="2551">
                  <c:v>40031</c:v>
                </c:pt>
                <c:pt idx="2552">
                  <c:v>40030</c:v>
                </c:pt>
                <c:pt idx="2553">
                  <c:v>40029</c:v>
                </c:pt>
                <c:pt idx="2554">
                  <c:v>40028</c:v>
                </c:pt>
                <c:pt idx="2555">
                  <c:v>40025</c:v>
                </c:pt>
                <c:pt idx="2556">
                  <c:v>40024</c:v>
                </c:pt>
                <c:pt idx="2557">
                  <c:v>40023</c:v>
                </c:pt>
                <c:pt idx="2558">
                  <c:v>40022</c:v>
                </c:pt>
                <c:pt idx="2559">
                  <c:v>40021</c:v>
                </c:pt>
                <c:pt idx="2560">
                  <c:v>40018</c:v>
                </c:pt>
                <c:pt idx="2561">
                  <c:v>40017</c:v>
                </c:pt>
                <c:pt idx="2562">
                  <c:v>40016</c:v>
                </c:pt>
                <c:pt idx="2563">
                  <c:v>40015</c:v>
                </c:pt>
                <c:pt idx="2564">
                  <c:v>40014</c:v>
                </c:pt>
                <c:pt idx="2565">
                  <c:v>40011</c:v>
                </c:pt>
                <c:pt idx="2566">
                  <c:v>40010</c:v>
                </c:pt>
                <c:pt idx="2567">
                  <c:v>40009</c:v>
                </c:pt>
                <c:pt idx="2568">
                  <c:v>40008</c:v>
                </c:pt>
                <c:pt idx="2569">
                  <c:v>40007</c:v>
                </c:pt>
                <c:pt idx="2570">
                  <c:v>40004</c:v>
                </c:pt>
                <c:pt idx="2571">
                  <c:v>40003</c:v>
                </c:pt>
                <c:pt idx="2572">
                  <c:v>40002</c:v>
                </c:pt>
                <c:pt idx="2573">
                  <c:v>40001</c:v>
                </c:pt>
                <c:pt idx="2574">
                  <c:v>40000</c:v>
                </c:pt>
                <c:pt idx="2575">
                  <c:v>39997</c:v>
                </c:pt>
                <c:pt idx="2576">
                  <c:v>39996</c:v>
                </c:pt>
                <c:pt idx="2577">
                  <c:v>39995</c:v>
                </c:pt>
                <c:pt idx="2578">
                  <c:v>39994</c:v>
                </c:pt>
                <c:pt idx="2579">
                  <c:v>39993</c:v>
                </c:pt>
                <c:pt idx="2580">
                  <c:v>39990</c:v>
                </c:pt>
                <c:pt idx="2581">
                  <c:v>39989</c:v>
                </c:pt>
                <c:pt idx="2582">
                  <c:v>39988</c:v>
                </c:pt>
                <c:pt idx="2583">
                  <c:v>39987</c:v>
                </c:pt>
                <c:pt idx="2584">
                  <c:v>39986</c:v>
                </c:pt>
                <c:pt idx="2585">
                  <c:v>39983</c:v>
                </c:pt>
                <c:pt idx="2586">
                  <c:v>39982</c:v>
                </c:pt>
                <c:pt idx="2587">
                  <c:v>39981</c:v>
                </c:pt>
                <c:pt idx="2588">
                  <c:v>39980</c:v>
                </c:pt>
                <c:pt idx="2589">
                  <c:v>39979</c:v>
                </c:pt>
                <c:pt idx="2590">
                  <c:v>39976</c:v>
                </c:pt>
                <c:pt idx="2591">
                  <c:v>39975</c:v>
                </c:pt>
                <c:pt idx="2592">
                  <c:v>39974</c:v>
                </c:pt>
                <c:pt idx="2593">
                  <c:v>39973</c:v>
                </c:pt>
                <c:pt idx="2594">
                  <c:v>39972</c:v>
                </c:pt>
                <c:pt idx="2595">
                  <c:v>39969</c:v>
                </c:pt>
                <c:pt idx="2596">
                  <c:v>39968</c:v>
                </c:pt>
                <c:pt idx="2597">
                  <c:v>39967</c:v>
                </c:pt>
                <c:pt idx="2598">
                  <c:v>39966</c:v>
                </c:pt>
                <c:pt idx="2599">
                  <c:v>39965</c:v>
                </c:pt>
                <c:pt idx="2600">
                  <c:v>39962</c:v>
                </c:pt>
                <c:pt idx="2601">
                  <c:v>39961</c:v>
                </c:pt>
                <c:pt idx="2602">
                  <c:v>39960</c:v>
                </c:pt>
                <c:pt idx="2603">
                  <c:v>39959</c:v>
                </c:pt>
                <c:pt idx="2604">
                  <c:v>39958</c:v>
                </c:pt>
                <c:pt idx="2605">
                  <c:v>39955</c:v>
                </c:pt>
                <c:pt idx="2606">
                  <c:v>39954</c:v>
                </c:pt>
                <c:pt idx="2607">
                  <c:v>39953</c:v>
                </c:pt>
                <c:pt idx="2608">
                  <c:v>39952</c:v>
                </c:pt>
                <c:pt idx="2609">
                  <c:v>39951</c:v>
                </c:pt>
                <c:pt idx="2610">
                  <c:v>39948</c:v>
                </c:pt>
                <c:pt idx="2611">
                  <c:v>39947</c:v>
                </c:pt>
                <c:pt idx="2612">
                  <c:v>39946</c:v>
                </c:pt>
                <c:pt idx="2613">
                  <c:v>39945</c:v>
                </c:pt>
                <c:pt idx="2614">
                  <c:v>39944</c:v>
                </c:pt>
                <c:pt idx="2615">
                  <c:v>39941</c:v>
                </c:pt>
                <c:pt idx="2616">
                  <c:v>39940</c:v>
                </c:pt>
                <c:pt idx="2617">
                  <c:v>39939</c:v>
                </c:pt>
                <c:pt idx="2618">
                  <c:v>39938</c:v>
                </c:pt>
                <c:pt idx="2619">
                  <c:v>39937</c:v>
                </c:pt>
                <c:pt idx="2620">
                  <c:v>39934</c:v>
                </c:pt>
                <c:pt idx="2621">
                  <c:v>39933</c:v>
                </c:pt>
                <c:pt idx="2622">
                  <c:v>39932</c:v>
                </c:pt>
                <c:pt idx="2623">
                  <c:v>39931</c:v>
                </c:pt>
                <c:pt idx="2624">
                  <c:v>39930</c:v>
                </c:pt>
                <c:pt idx="2625">
                  <c:v>39927</c:v>
                </c:pt>
                <c:pt idx="2626">
                  <c:v>39926</c:v>
                </c:pt>
                <c:pt idx="2627">
                  <c:v>39925</c:v>
                </c:pt>
                <c:pt idx="2628">
                  <c:v>39924</c:v>
                </c:pt>
                <c:pt idx="2629">
                  <c:v>39923</c:v>
                </c:pt>
                <c:pt idx="2630">
                  <c:v>39920</c:v>
                </c:pt>
                <c:pt idx="2631">
                  <c:v>39919</c:v>
                </c:pt>
                <c:pt idx="2632">
                  <c:v>39918</c:v>
                </c:pt>
                <c:pt idx="2633">
                  <c:v>39917</c:v>
                </c:pt>
                <c:pt idx="2634">
                  <c:v>39916</c:v>
                </c:pt>
                <c:pt idx="2635">
                  <c:v>39913</c:v>
                </c:pt>
                <c:pt idx="2636">
                  <c:v>39912</c:v>
                </c:pt>
                <c:pt idx="2637">
                  <c:v>39911</c:v>
                </c:pt>
                <c:pt idx="2638">
                  <c:v>39910</c:v>
                </c:pt>
                <c:pt idx="2639">
                  <c:v>39909</c:v>
                </c:pt>
                <c:pt idx="2640">
                  <c:v>39906</c:v>
                </c:pt>
                <c:pt idx="2641">
                  <c:v>39905</c:v>
                </c:pt>
                <c:pt idx="2642">
                  <c:v>39904</c:v>
                </c:pt>
                <c:pt idx="2643">
                  <c:v>39903</c:v>
                </c:pt>
                <c:pt idx="2644">
                  <c:v>39902</c:v>
                </c:pt>
                <c:pt idx="2645">
                  <c:v>39899</c:v>
                </c:pt>
                <c:pt idx="2646">
                  <c:v>39898</c:v>
                </c:pt>
                <c:pt idx="2647">
                  <c:v>39897</c:v>
                </c:pt>
                <c:pt idx="2648">
                  <c:v>39896</c:v>
                </c:pt>
                <c:pt idx="2649">
                  <c:v>39895</c:v>
                </c:pt>
                <c:pt idx="2650">
                  <c:v>39892</c:v>
                </c:pt>
                <c:pt idx="2651">
                  <c:v>39891</c:v>
                </c:pt>
                <c:pt idx="2652">
                  <c:v>39890</c:v>
                </c:pt>
                <c:pt idx="2653">
                  <c:v>39889</c:v>
                </c:pt>
                <c:pt idx="2654">
                  <c:v>39888</c:v>
                </c:pt>
                <c:pt idx="2655">
                  <c:v>39885</c:v>
                </c:pt>
                <c:pt idx="2656">
                  <c:v>39884</c:v>
                </c:pt>
                <c:pt idx="2657">
                  <c:v>39883</c:v>
                </c:pt>
                <c:pt idx="2658">
                  <c:v>39882</c:v>
                </c:pt>
                <c:pt idx="2659">
                  <c:v>39881</c:v>
                </c:pt>
                <c:pt idx="2660">
                  <c:v>39878</c:v>
                </c:pt>
                <c:pt idx="2661">
                  <c:v>39877</c:v>
                </c:pt>
                <c:pt idx="2662">
                  <c:v>39876</c:v>
                </c:pt>
                <c:pt idx="2663">
                  <c:v>39875</c:v>
                </c:pt>
                <c:pt idx="2664">
                  <c:v>39874</c:v>
                </c:pt>
                <c:pt idx="2665">
                  <c:v>39871</c:v>
                </c:pt>
              </c:numCache>
            </c:numRef>
          </c:cat>
          <c:val>
            <c:numRef>
              <c:f>earnings!$I$7:$I$2672</c:f>
              <c:numCache>
                <c:formatCode>General</c:formatCode>
                <c:ptCount val="2666"/>
                <c:pt idx="0">
                  <c:v>122.13868799233644</c:v>
                </c:pt>
                <c:pt idx="1">
                  <c:v>122.06473358886005</c:v>
                </c:pt>
                <c:pt idx="2">
                  <c:v>122.04423245719245</c:v>
                </c:pt>
                <c:pt idx="3">
                  <c:v>122.06435462371969</c:v>
                </c:pt>
                <c:pt idx="4">
                  <c:v>121.90956477770155</c:v>
                </c:pt>
                <c:pt idx="5">
                  <c:v>121.93264329150648</c:v>
                </c:pt>
                <c:pt idx="6">
                  <c:v>122.03840265740675</c:v>
                </c:pt>
                <c:pt idx="7">
                  <c:v>121.89207472311494</c:v>
                </c:pt>
                <c:pt idx="8">
                  <c:v>121.85487098501304</c:v>
                </c:pt>
                <c:pt idx="9">
                  <c:v>121.89073659672837</c:v>
                </c:pt>
                <c:pt idx="10">
                  <c:v>121.99487490456562</c:v>
                </c:pt>
                <c:pt idx="11">
                  <c:v>122.07232433648389</c:v>
                </c:pt>
                <c:pt idx="12">
                  <c:v>121.96195207531213</c:v>
                </c:pt>
                <c:pt idx="13">
                  <c:v>122.00915271285051</c:v>
                </c:pt>
                <c:pt idx="14">
                  <c:v>121.98509508800706</c:v>
                </c:pt>
                <c:pt idx="15">
                  <c:v>121.92878370265289</c:v>
                </c:pt>
                <c:pt idx="16">
                  <c:v>122.15792620913734</c:v>
                </c:pt>
                <c:pt idx="17">
                  <c:v>122.00418136270773</c:v>
                </c:pt>
                <c:pt idx="18">
                  <c:v>121.77358159967248</c:v>
                </c:pt>
                <c:pt idx="19">
                  <c:v>121.56255010576331</c:v>
                </c:pt>
                <c:pt idx="20">
                  <c:v>121.4956572505145</c:v>
                </c:pt>
                <c:pt idx="21">
                  <c:v>121.47823236539654</c:v>
                </c:pt>
                <c:pt idx="22">
                  <c:v>121.29702453052835</c:v>
                </c:pt>
                <c:pt idx="23">
                  <c:v>121.17524960978821</c:v>
                </c:pt>
                <c:pt idx="24">
                  <c:v>121.09703215432172</c:v>
                </c:pt>
                <c:pt idx="25">
                  <c:v>121.12089006795298</c:v>
                </c:pt>
                <c:pt idx="26">
                  <c:v>121.00944861751961</c:v>
                </c:pt>
                <c:pt idx="27">
                  <c:v>120.97516982851251</c:v>
                </c:pt>
                <c:pt idx="28">
                  <c:v>120.94755367218619</c:v>
                </c:pt>
                <c:pt idx="29">
                  <c:v>120.88556967279148</c:v>
                </c:pt>
                <c:pt idx="30">
                  <c:v>120.92685627190458</c:v>
                </c:pt>
                <c:pt idx="31">
                  <c:v>120.4839129319902</c:v>
                </c:pt>
                <c:pt idx="32">
                  <c:v>120.45115560840951</c:v>
                </c:pt>
                <c:pt idx="33">
                  <c:v>120.65067676306526</c:v>
                </c:pt>
                <c:pt idx="34">
                  <c:v>120.44949371328997</c:v>
                </c:pt>
                <c:pt idx="35">
                  <c:v>120.2298072438094</c:v>
                </c:pt>
                <c:pt idx="36">
                  <c:v>120.27729552557047</c:v>
                </c:pt>
                <c:pt idx="37">
                  <c:v>120.36255263018106</c:v>
                </c:pt>
                <c:pt idx="38">
                  <c:v>119.92537024902379</c:v>
                </c:pt>
                <c:pt idx="39">
                  <c:v>120.09529692120589</c:v>
                </c:pt>
                <c:pt idx="40">
                  <c:v>120.21617406295042</c:v>
                </c:pt>
                <c:pt idx="41">
                  <c:v>120.32556283676512</c:v>
                </c:pt>
                <c:pt idx="42">
                  <c:v>120.42364858010994</c:v>
                </c:pt>
                <c:pt idx="43">
                  <c:v>120.40401151986246</c:v>
                </c:pt>
                <c:pt idx="44">
                  <c:v>120.41128810971288</c:v>
                </c:pt>
                <c:pt idx="45">
                  <c:v>120.6460156160297</c:v>
                </c:pt>
                <c:pt idx="46">
                  <c:v>120.75302362933907</c:v>
                </c:pt>
                <c:pt idx="47">
                  <c:v>120.68683980516222</c:v>
                </c:pt>
                <c:pt idx="48">
                  <c:v>120.6974526034013</c:v>
                </c:pt>
                <c:pt idx="49">
                  <c:v>120.68811160916984</c:v>
                </c:pt>
                <c:pt idx="50">
                  <c:v>120.38162956220913</c:v>
                </c:pt>
                <c:pt idx="51">
                  <c:v>120.34571232252016</c:v>
                </c:pt>
                <c:pt idx="52">
                  <c:v>120.23488753507895</c:v>
                </c:pt>
                <c:pt idx="53">
                  <c:v>119.98282469873101</c:v>
                </c:pt>
                <c:pt idx="54">
                  <c:v>119.89162972766265</c:v>
                </c:pt>
                <c:pt idx="55">
                  <c:v>119.61624628780815</c:v>
                </c:pt>
                <c:pt idx="56">
                  <c:v>119.66473065858445</c:v>
                </c:pt>
                <c:pt idx="57">
                  <c:v>119.37852111448595</c:v>
                </c:pt>
                <c:pt idx="58">
                  <c:v>119.48147618177549</c:v>
                </c:pt>
                <c:pt idx="59">
                  <c:v>119.49219173456353</c:v>
                </c:pt>
                <c:pt idx="60">
                  <c:v>119.9013461212691</c:v>
                </c:pt>
                <c:pt idx="61">
                  <c:v>120.01772665802196</c:v>
                </c:pt>
                <c:pt idx="62">
                  <c:v>119.69224836526722</c:v>
                </c:pt>
                <c:pt idx="63">
                  <c:v>119.70705429305188</c:v>
                </c:pt>
                <c:pt idx="64">
                  <c:v>119.86090839522214</c:v>
                </c:pt>
                <c:pt idx="65">
                  <c:v>120.1929305318739</c:v>
                </c:pt>
                <c:pt idx="66">
                  <c:v>119.94690560368414</c:v>
                </c:pt>
                <c:pt idx="67">
                  <c:v>120.17745189816848</c:v>
                </c:pt>
                <c:pt idx="68">
                  <c:v>120.38074379036139</c:v>
                </c:pt>
                <c:pt idx="69">
                  <c:v>120.53750147795073</c:v>
                </c:pt>
                <c:pt idx="70">
                  <c:v>120.14552961088492</c:v>
                </c:pt>
                <c:pt idx="71">
                  <c:v>119.99959347626819</c:v>
                </c:pt>
                <c:pt idx="72">
                  <c:v>119.95442527486179</c:v>
                </c:pt>
                <c:pt idx="73">
                  <c:v>119.68829790315969</c:v>
                </c:pt>
                <c:pt idx="74">
                  <c:v>119.87216899412499</c:v>
                </c:pt>
                <c:pt idx="75">
                  <c:v>119.68745089924234</c:v>
                </c:pt>
                <c:pt idx="76">
                  <c:v>119.42389089254921</c:v>
                </c:pt>
                <c:pt idx="77">
                  <c:v>119.81309841303936</c:v>
                </c:pt>
                <c:pt idx="78">
                  <c:v>120.02543244954302</c:v>
                </c:pt>
                <c:pt idx="79">
                  <c:v>119.70097159644388</c:v>
                </c:pt>
                <c:pt idx="80">
                  <c:v>119.63159749309689</c:v>
                </c:pt>
                <c:pt idx="81">
                  <c:v>119.78727686714939</c:v>
                </c:pt>
                <c:pt idx="82">
                  <c:v>119.68965832769931</c:v>
                </c:pt>
                <c:pt idx="83">
                  <c:v>119.62522069241611</c:v>
                </c:pt>
                <c:pt idx="84">
                  <c:v>119.95273616190457</c:v>
                </c:pt>
                <c:pt idx="85">
                  <c:v>119.79548511573417</c:v>
                </c:pt>
                <c:pt idx="86">
                  <c:v>120.08000186421637</c:v>
                </c:pt>
                <c:pt idx="87">
                  <c:v>120.10651302712017</c:v>
                </c:pt>
                <c:pt idx="88">
                  <c:v>120.03216581843397</c:v>
                </c:pt>
                <c:pt idx="89">
                  <c:v>120.10494692278854</c:v>
                </c:pt>
                <c:pt idx="90">
                  <c:v>120.14970690804122</c:v>
                </c:pt>
                <c:pt idx="91">
                  <c:v>120.21860715795971</c:v>
                </c:pt>
                <c:pt idx="92">
                  <c:v>119.97585207590409</c:v>
                </c:pt>
                <c:pt idx="93">
                  <c:v>120.23403921079974</c:v>
                </c:pt>
                <c:pt idx="94">
                  <c:v>120.43947391706233</c:v>
                </c:pt>
                <c:pt idx="95">
                  <c:v>120.53074134272246</c:v>
                </c:pt>
                <c:pt idx="96">
                  <c:v>121.16946183848131</c:v>
                </c:pt>
                <c:pt idx="97">
                  <c:v>121.18711228451924</c:v>
                </c:pt>
                <c:pt idx="98">
                  <c:v>121.11255228813857</c:v>
                </c:pt>
                <c:pt idx="99">
                  <c:v>121.09801119145143</c:v>
                </c:pt>
                <c:pt idx="100">
                  <c:v>121.10934752423472</c:v>
                </c:pt>
                <c:pt idx="101">
                  <c:v>121.13847781527069</c:v>
                </c:pt>
                <c:pt idx="102">
                  <c:v>121.0111515682573</c:v>
                </c:pt>
                <c:pt idx="103">
                  <c:v>121.0244468208969</c:v>
                </c:pt>
                <c:pt idx="104">
                  <c:v>121.00715526942606</c:v>
                </c:pt>
                <c:pt idx="105">
                  <c:v>120.97343741910464</c:v>
                </c:pt>
                <c:pt idx="106">
                  <c:v>120.90249534532214</c:v>
                </c:pt>
                <c:pt idx="107">
                  <c:v>120.6067429052255</c:v>
                </c:pt>
                <c:pt idx="108">
                  <c:v>120.58122847056678</c:v>
                </c:pt>
                <c:pt idx="109">
                  <c:v>120.58075105921628</c:v>
                </c:pt>
                <c:pt idx="110">
                  <c:v>120.55372093071061</c:v>
                </c:pt>
                <c:pt idx="111">
                  <c:v>120.27247231157676</c:v>
                </c:pt>
                <c:pt idx="112">
                  <c:v>120.3286499203863</c:v>
                </c:pt>
                <c:pt idx="113">
                  <c:v>120.34526135033352</c:v>
                </c:pt>
                <c:pt idx="114">
                  <c:v>120.51400766076317</c:v>
                </c:pt>
                <c:pt idx="115">
                  <c:v>120.44980002994687</c:v>
                </c:pt>
                <c:pt idx="116">
                  <c:v>120.42179346246455</c:v>
                </c:pt>
                <c:pt idx="117">
                  <c:v>120.20180243063743</c:v>
                </c:pt>
                <c:pt idx="118">
                  <c:v>120.03454857972467</c:v>
                </c:pt>
                <c:pt idx="119">
                  <c:v>119.88837338988829</c:v>
                </c:pt>
                <c:pt idx="120">
                  <c:v>120.12508950252547</c:v>
                </c:pt>
                <c:pt idx="121">
                  <c:v>120.06881330794299</c:v>
                </c:pt>
                <c:pt idx="122">
                  <c:v>120.4314506481853</c:v>
                </c:pt>
                <c:pt idx="123">
                  <c:v>120.45197179249789</c:v>
                </c:pt>
                <c:pt idx="124">
                  <c:v>120.39935145083554</c:v>
                </c:pt>
                <c:pt idx="125">
                  <c:v>120.39925120309493</c:v>
                </c:pt>
                <c:pt idx="126">
                  <c:v>120.30434266822138</c:v>
                </c:pt>
                <c:pt idx="127">
                  <c:v>120.35553127745587</c:v>
                </c:pt>
                <c:pt idx="128">
                  <c:v>120.27109984330235</c:v>
                </c:pt>
                <c:pt idx="129">
                  <c:v>120.37151806815061</c:v>
                </c:pt>
                <c:pt idx="130">
                  <c:v>120.34391917226168</c:v>
                </c:pt>
                <c:pt idx="131">
                  <c:v>120.69852679977431</c:v>
                </c:pt>
                <c:pt idx="132">
                  <c:v>120.84696161318899</c:v>
                </c:pt>
                <c:pt idx="133">
                  <c:v>120.88885205210838</c:v>
                </c:pt>
                <c:pt idx="134">
                  <c:v>120.98055264406284</c:v>
                </c:pt>
                <c:pt idx="135">
                  <c:v>120.72557650417875</c:v>
                </c:pt>
                <c:pt idx="136">
                  <c:v>120.65192089600359</c:v>
                </c:pt>
                <c:pt idx="137">
                  <c:v>120.65380800287429</c:v>
                </c:pt>
                <c:pt idx="138">
                  <c:v>120.80278193964776</c:v>
                </c:pt>
                <c:pt idx="139">
                  <c:v>121.02051466943078</c:v>
                </c:pt>
                <c:pt idx="140">
                  <c:v>121.10404392861621</c:v>
                </c:pt>
                <c:pt idx="141">
                  <c:v>121.13501191196188</c:v>
                </c:pt>
                <c:pt idx="142">
                  <c:v>121.68954212680461</c:v>
                </c:pt>
                <c:pt idx="143">
                  <c:v>121.55945233150305</c:v>
                </c:pt>
                <c:pt idx="144">
                  <c:v>121.78878747271699</c:v>
                </c:pt>
                <c:pt idx="145">
                  <c:v>121.72421524220529</c:v>
                </c:pt>
                <c:pt idx="146">
                  <c:v>121.77225793206941</c:v>
                </c:pt>
                <c:pt idx="147">
                  <c:v>121.86707501694447</c:v>
                </c:pt>
                <c:pt idx="148">
                  <c:v>122.01017954902925</c:v>
                </c:pt>
                <c:pt idx="149">
                  <c:v>121.90635452221797</c:v>
                </c:pt>
                <c:pt idx="150">
                  <c:v>121.66495882314614</c:v>
                </c:pt>
                <c:pt idx="151">
                  <c:v>121.67420589372861</c:v>
                </c:pt>
                <c:pt idx="152">
                  <c:v>121.66152148633375</c:v>
                </c:pt>
                <c:pt idx="153">
                  <c:v>121.75394615741256</c:v>
                </c:pt>
                <c:pt idx="154">
                  <c:v>121.71964610626085</c:v>
                </c:pt>
                <c:pt idx="155">
                  <c:v>121.85360096762574</c:v>
                </c:pt>
                <c:pt idx="156">
                  <c:v>122.01681773018865</c:v>
                </c:pt>
                <c:pt idx="157">
                  <c:v>121.96799537270466</c:v>
                </c:pt>
                <c:pt idx="158">
                  <c:v>122.08436987913609</c:v>
                </c:pt>
                <c:pt idx="159">
                  <c:v>122.1078057271332</c:v>
                </c:pt>
                <c:pt idx="160">
                  <c:v>121.67531099646878</c:v>
                </c:pt>
                <c:pt idx="161">
                  <c:v>121.66279467237042</c:v>
                </c:pt>
                <c:pt idx="162">
                  <c:v>121.29326658537242</c:v>
                </c:pt>
                <c:pt idx="163">
                  <c:v>121.00638563952766</c:v>
                </c:pt>
                <c:pt idx="164">
                  <c:v>120.86230647361025</c:v>
                </c:pt>
                <c:pt idx="165">
                  <c:v>120.73587232136667</c:v>
                </c:pt>
                <c:pt idx="166">
                  <c:v>120.83535948437898</c:v>
                </c:pt>
                <c:pt idx="167">
                  <c:v>120.71153526664682</c:v>
                </c:pt>
                <c:pt idx="168">
                  <c:v>120.86116038341986</c:v>
                </c:pt>
                <c:pt idx="169">
                  <c:v>120.76852995089402</c:v>
                </c:pt>
                <c:pt idx="170">
                  <c:v>120.67825005771597</c:v>
                </c:pt>
                <c:pt idx="171">
                  <c:v>120.62719719395399</c:v>
                </c:pt>
                <c:pt idx="172">
                  <c:v>120.69083467247744</c:v>
                </c:pt>
                <c:pt idx="173">
                  <c:v>120.78252778860301</c:v>
                </c:pt>
                <c:pt idx="174">
                  <c:v>120.86366462513709</c:v>
                </c:pt>
                <c:pt idx="175">
                  <c:v>120.75931816889884</c:v>
                </c:pt>
                <c:pt idx="176">
                  <c:v>120.52986772659979</c:v>
                </c:pt>
                <c:pt idx="177">
                  <c:v>120.6864855891989</c:v>
                </c:pt>
                <c:pt idx="178">
                  <c:v>120.85715294638408</c:v>
                </c:pt>
                <c:pt idx="179">
                  <c:v>120.73319085002849</c:v>
                </c:pt>
                <c:pt idx="180">
                  <c:v>120.4528220456275</c:v>
                </c:pt>
                <c:pt idx="181">
                  <c:v>120.18776163208696</c:v>
                </c:pt>
                <c:pt idx="182">
                  <c:v>120.32169744332177</c:v>
                </c:pt>
                <c:pt idx="183">
                  <c:v>120.46123044917081</c:v>
                </c:pt>
                <c:pt idx="184">
                  <c:v>120.15813311245832</c:v>
                </c:pt>
                <c:pt idx="185">
                  <c:v>120.0317335336655</c:v>
                </c:pt>
                <c:pt idx="186">
                  <c:v>119.87688535825463</c:v>
                </c:pt>
                <c:pt idx="187">
                  <c:v>119.84286610041674</c:v>
                </c:pt>
                <c:pt idx="188">
                  <c:v>119.53510827623583</c:v>
                </c:pt>
                <c:pt idx="189">
                  <c:v>119.53530378945354</c:v>
                </c:pt>
                <c:pt idx="190">
                  <c:v>119.57328348396</c:v>
                </c:pt>
                <c:pt idx="191">
                  <c:v>119.75879921587855</c:v>
                </c:pt>
                <c:pt idx="192">
                  <c:v>119.31597141164933</c:v>
                </c:pt>
                <c:pt idx="193">
                  <c:v>119.43772039014067</c:v>
                </c:pt>
                <c:pt idx="194">
                  <c:v>119.97810776539775</c:v>
                </c:pt>
                <c:pt idx="195">
                  <c:v>120.39232907537598</c:v>
                </c:pt>
                <c:pt idx="196">
                  <c:v>120.46399837027062</c:v>
                </c:pt>
                <c:pt idx="197">
                  <c:v>120.88787751291792</c:v>
                </c:pt>
                <c:pt idx="198">
                  <c:v>120.86835709304921</c:v>
                </c:pt>
                <c:pt idx="199">
                  <c:v>120.88278215101947</c:v>
                </c:pt>
                <c:pt idx="200">
                  <c:v>120.58926566011891</c:v>
                </c:pt>
                <c:pt idx="201">
                  <c:v>120.23735182977626</c:v>
                </c:pt>
                <c:pt idx="202">
                  <c:v>120.20461638358324</c:v>
                </c:pt>
                <c:pt idx="203">
                  <c:v>120.27401299892868</c:v>
                </c:pt>
                <c:pt idx="204">
                  <c:v>120.43481123546766</c:v>
                </c:pt>
                <c:pt idx="205">
                  <c:v>120.25176647333471</c:v>
                </c:pt>
                <c:pt idx="206">
                  <c:v>120.28318800754742</c:v>
                </c:pt>
                <c:pt idx="207">
                  <c:v>120.25445602149438</c:v>
                </c:pt>
                <c:pt idx="208">
                  <c:v>120.21309258409994</c:v>
                </c:pt>
                <c:pt idx="209">
                  <c:v>120.40079136050474</c:v>
                </c:pt>
                <c:pt idx="210">
                  <c:v>120.22065701303346</c:v>
                </c:pt>
                <c:pt idx="211">
                  <c:v>120.30192489649983</c:v>
                </c:pt>
                <c:pt idx="212">
                  <c:v>120.19270490405259</c:v>
                </c:pt>
                <c:pt idx="213">
                  <c:v>120.11724249476237</c:v>
                </c:pt>
                <c:pt idx="214">
                  <c:v>120.3272727407648</c:v>
                </c:pt>
                <c:pt idx="215">
                  <c:v>120.13776191289385</c:v>
                </c:pt>
                <c:pt idx="216">
                  <c:v>120.38937800398107</c:v>
                </c:pt>
                <c:pt idx="217">
                  <c:v>120.23805447348226</c:v>
                </c:pt>
                <c:pt idx="218">
                  <c:v>120.37008255714301</c:v>
                </c:pt>
                <c:pt idx="219">
                  <c:v>120.29240687316671</c:v>
                </c:pt>
                <c:pt idx="220">
                  <c:v>120.29987814790364</c:v>
                </c:pt>
                <c:pt idx="221">
                  <c:v>120.28057592731764</c:v>
                </c:pt>
                <c:pt idx="222">
                  <c:v>120.21494073445184</c:v>
                </c:pt>
                <c:pt idx="223">
                  <c:v>119.99877999971208</c:v>
                </c:pt>
                <c:pt idx="224">
                  <c:v>119.73226890513118</c:v>
                </c:pt>
                <c:pt idx="225">
                  <c:v>119.60940365820605</c:v>
                </c:pt>
                <c:pt idx="226">
                  <c:v>119.65037497225184</c:v>
                </c:pt>
                <c:pt idx="227">
                  <c:v>119.63970473596466</c:v>
                </c:pt>
                <c:pt idx="228">
                  <c:v>119.61335689066065</c:v>
                </c:pt>
                <c:pt idx="229">
                  <c:v>119.80060376594299</c:v>
                </c:pt>
                <c:pt idx="230">
                  <c:v>119.48952180530145</c:v>
                </c:pt>
                <c:pt idx="231">
                  <c:v>119.67715155857677</c:v>
                </c:pt>
                <c:pt idx="232">
                  <c:v>119.46470445780777</c:v>
                </c:pt>
                <c:pt idx="233">
                  <c:v>119.3797904356624</c:v>
                </c:pt>
                <c:pt idx="234">
                  <c:v>119.26537802440352</c:v>
                </c:pt>
                <c:pt idx="235">
                  <c:v>119.16602049753777</c:v>
                </c:pt>
                <c:pt idx="236">
                  <c:v>119.31215986345562</c:v>
                </c:pt>
                <c:pt idx="237">
                  <c:v>119.29753024351048</c:v>
                </c:pt>
                <c:pt idx="238">
                  <c:v>120.12157769971313</c:v>
                </c:pt>
                <c:pt idx="239">
                  <c:v>120.01501540229501</c:v>
                </c:pt>
                <c:pt idx="240">
                  <c:v>119.92931964474232</c:v>
                </c:pt>
                <c:pt idx="241">
                  <c:v>119.684019133002</c:v>
                </c:pt>
                <c:pt idx="242">
                  <c:v>119.48920852200145</c:v>
                </c:pt>
                <c:pt idx="243">
                  <c:v>119.43752967757828</c:v>
                </c:pt>
                <c:pt idx="244">
                  <c:v>119.41921031898768</c:v>
                </c:pt>
                <c:pt idx="245">
                  <c:v>119.41165617174671</c:v>
                </c:pt>
                <c:pt idx="246">
                  <c:v>119.39770497928647</c:v>
                </c:pt>
                <c:pt idx="247">
                  <c:v>119.21275428908437</c:v>
                </c:pt>
                <c:pt idx="248">
                  <c:v>119.25695637463348</c:v>
                </c:pt>
                <c:pt idx="249">
                  <c:v>119.10944223338824</c:v>
                </c:pt>
                <c:pt idx="250">
                  <c:v>119.17461838144811</c:v>
                </c:pt>
                <c:pt idx="251">
                  <c:v>118.98555759974919</c:v>
                </c:pt>
                <c:pt idx="252">
                  <c:v>118.95657695414312</c:v>
                </c:pt>
                <c:pt idx="253">
                  <c:v>119.07206964913885</c:v>
                </c:pt>
                <c:pt idx="254">
                  <c:v>119.01252531511084</c:v>
                </c:pt>
                <c:pt idx="255">
                  <c:v>118.92866536883058</c:v>
                </c:pt>
                <c:pt idx="256">
                  <c:v>118.7653106748994</c:v>
                </c:pt>
                <c:pt idx="257">
                  <c:v>118.72125392893551</c:v>
                </c:pt>
                <c:pt idx="258">
                  <c:v>118.6093029934522</c:v>
                </c:pt>
                <c:pt idx="259">
                  <c:v>118.53485277479099</c:v>
                </c:pt>
                <c:pt idx="260">
                  <c:v>118.58039385271819</c:v>
                </c:pt>
                <c:pt idx="261">
                  <c:v>118.5399006189285</c:v>
                </c:pt>
                <c:pt idx="262">
                  <c:v>118.70919674385097</c:v>
                </c:pt>
                <c:pt idx="263">
                  <c:v>118.69156428149932</c:v>
                </c:pt>
                <c:pt idx="264">
                  <c:v>118.42403228950593</c:v>
                </c:pt>
                <c:pt idx="265">
                  <c:v>118.51696900958875</c:v>
                </c:pt>
                <c:pt idx="266">
                  <c:v>118.65482944275649</c:v>
                </c:pt>
                <c:pt idx="267">
                  <c:v>118.82212249402188</c:v>
                </c:pt>
                <c:pt idx="268">
                  <c:v>119.04615777844964</c:v>
                </c:pt>
                <c:pt idx="269">
                  <c:v>118.61577262378566</c:v>
                </c:pt>
                <c:pt idx="270">
                  <c:v>118.57839821954232</c:v>
                </c:pt>
                <c:pt idx="271">
                  <c:v>118.51057559773923</c:v>
                </c:pt>
                <c:pt idx="272">
                  <c:v>118.50154910443594</c:v>
                </c:pt>
                <c:pt idx="273">
                  <c:v>118.54509742638433</c:v>
                </c:pt>
                <c:pt idx="274">
                  <c:v>118.26232311082607</c:v>
                </c:pt>
                <c:pt idx="275">
                  <c:v>118.22346932105819</c:v>
                </c:pt>
                <c:pt idx="276">
                  <c:v>118.28080511335256</c:v>
                </c:pt>
                <c:pt idx="277">
                  <c:v>118.18413128862069</c:v>
                </c:pt>
                <c:pt idx="278">
                  <c:v>118.07377348844474</c:v>
                </c:pt>
                <c:pt idx="279">
                  <c:v>117.93696677076417</c:v>
                </c:pt>
                <c:pt idx="280">
                  <c:v>117.62977803903074</c:v>
                </c:pt>
                <c:pt idx="281">
                  <c:v>117.30870836346266</c:v>
                </c:pt>
                <c:pt idx="282">
                  <c:v>117.17251729424754</c:v>
                </c:pt>
                <c:pt idx="283">
                  <c:v>117.06624669448182</c:v>
                </c:pt>
                <c:pt idx="284">
                  <c:v>117.10502645442058</c:v>
                </c:pt>
                <c:pt idx="285">
                  <c:v>117.22467020534258</c:v>
                </c:pt>
                <c:pt idx="286">
                  <c:v>117.22972266739401</c:v>
                </c:pt>
                <c:pt idx="287">
                  <c:v>117.02427312782729</c:v>
                </c:pt>
                <c:pt idx="288">
                  <c:v>117.05024303914007</c:v>
                </c:pt>
                <c:pt idx="289">
                  <c:v>117.23974324313862</c:v>
                </c:pt>
                <c:pt idx="290">
                  <c:v>117.17665952970746</c:v>
                </c:pt>
                <c:pt idx="291">
                  <c:v>117.23064774247398</c:v>
                </c:pt>
                <c:pt idx="292">
                  <c:v>117.15775958835131</c:v>
                </c:pt>
                <c:pt idx="293">
                  <c:v>117.23551808159507</c:v>
                </c:pt>
                <c:pt idx="294">
                  <c:v>117.28059562762235</c:v>
                </c:pt>
                <c:pt idx="295">
                  <c:v>117.16295137501298</c:v>
                </c:pt>
                <c:pt idx="296">
                  <c:v>117.13991399351798</c:v>
                </c:pt>
                <c:pt idx="297">
                  <c:v>117.1558034988236</c:v>
                </c:pt>
                <c:pt idx="298">
                  <c:v>117.01278068896382</c:v>
                </c:pt>
                <c:pt idx="299">
                  <c:v>116.72429928819972</c:v>
                </c:pt>
                <c:pt idx="300">
                  <c:v>116.70034036745132</c:v>
                </c:pt>
                <c:pt idx="301">
                  <c:v>116.77579032519208</c:v>
                </c:pt>
                <c:pt idx="302">
                  <c:v>116.72643368057727</c:v>
                </c:pt>
                <c:pt idx="303">
                  <c:v>116.72621042548681</c:v>
                </c:pt>
                <c:pt idx="304">
                  <c:v>116.64605154554792</c:v>
                </c:pt>
                <c:pt idx="305">
                  <c:v>116.90586495830628</c:v>
                </c:pt>
                <c:pt idx="306">
                  <c:v>116.54285158574442</c:v>
                </c:pt>
                <c:pt idx="307">
                  <c:v>116.23896613962962</c:v>
                </c:pt>
                <c:pt idx="308">
                  <c:v>116.1321089910756</c:v>
                </c:pt>
                <c:pt idx="309">
                  <c:v>116.15580315637675</c:v>
                </c:pt>
                <c:pt idx="310">
                  <c:v>116.2211666622883</c:v>
                </c:pt>
                <c:pt idx="311">
                  <c:v>116.44199589280957</c:v>
                </c:pt>
                <c:pt idx="312">
                  <c:v>116.34158807413843</c:v>
                </c:pt>
                <c:pt idx="313">
                  <c:v>116.30600087098777</c:v>
                </c:pt>
                <c:pt idx="314">
                  <c:v>116.51387480513857</c:v>
                </c:pt>
                <c:pt idx="315">
                  <c:v>116.47443706820167</c:v>
                </c:pt>
                <c:pt idx="316">
                  <c:v>116.51339126948585</c:v>
                </c:pt>
                <c:pt idx="317">
                  <c:v>116.35462333765874</c:v>
                </c:pt>
                <c:pt idx="318">
                  <c:v>116.30868627074153</c:v>
                </c:pt>
                <c:pt idx="319">
                  <c:v>116.1948462627572</c:v>
                </c:pt>
                <c:pt idx="320">
                  <c:v>116.17218027397011</c:v>
                </c:pt>
                <c:pt idx="321">
                  <c:v>116.12491212531847</c:v>
                </c:pt>
                <c:pt idx="322">
                  <c:v>116.05050998062643</c:v>
                </c:pt>
                <c:pt idx="323">
                  <c:v>115.67480926064665</c:v>
                </c:pt>
                <c:pt idx="324">
                  <c:v>115.95647754804186</c:v>
                </c:pt>
                <c:pt idx="325">
                  <c:v>115.86291677778185</c:v>
                </c:pt>
                <c:pt idx="326">
                  <c:v>115.85013571197094</c:v>
                </c:pt>
                <c:pt idx="327">
                  <c:v>116.19148342101234</c:v>
                </c:pt>
                <c:pt idx="328">
                  <c:v>115.99621213865927</c:v>
                </c:pt>
                <c:pt idx="329">
                  <c:v>116.0750669523778</c:v>
                </c:pt>
                <c:pt idx="330">
                  <c:v>116.02498500568505</c:v>
                </c:pt>
                <c:pt idx="331">
                  <c:v>116.09048862814457</c:v>
                </c:pt>
                <c:pt idx="332">
                  <c:v>115.8763448459862</c:v>
                </c:pt>
                <c:pt idx="333">
                  <c:v>116.00973093056118</c:v>
                </c:pt>
                <c:pt idx="334">
                  <c:v>115.70894707082518</c:v>
                </c:pt>
                <c:pt idx="335">
                  <c:v>115.75901070818162</c:v>
                </c:pt>
                <c:pt idx="336">
                  <c:v>115.39823050896403</c:v>
                </c:pt>
                <c:pt idx="337">
                  <c:v>115.07977169406362</c:v>
                </c:pt>
                <c:pt idx="338">
                  <c:v>115.05927507667133</c:v>
                </c:pt>
                <c:pt idx="339">
                  <c:v>115.0033811713123</c:v>
                </c:pt>
                <c:pt idx="340">
                  <c:v>114.9717201620449</c:v>
                </c:pt>
                <c:pt idx="341">
                  <c:v>114.77208615121235</c:v>
                </c:pt>
                <c:pt idx="342">
                  <c:v>114.96407310847549</c:v>
                </c:pt>
                <c:pt idx="343">
                  <c:v>115.1477564725927</c:v>
                </c:pt>
                <c:pt idx="344">
                  <c:v>115.05620099533402</c:v>
                </c:pt>
                <c:pt idx="345">
                  <c:v>114.98536912143295</c:v>
                </c:pt>
                <c:pt idx="346">
                  <c:v>115.0214713705447</c:v>
                </c:pt>
                <c:pt idx="347">
                  <c:v>114.31622817731079</c:v>
                </c:pt>
                <c:pt idx="348">
                  <c:v>114.23937230362469</c:v>
                </c:pt>
                <c:pt idx="349">
                  <c:v>114.04273534753951</c:v>
                </c:pt>
                <c:pt idx="350">
                  <c:v>114.23353636198563</c:v>
                </c:pt>
                <c:pt idx="351">
                  <c:v>114.27429237283053</c:v>
                </c:pt>
                <c:pt idx="352">
                  <c:v>114.07325946841979</c:v>
                </c:pt>
                <c:pt idx="353">
                  <c:v>114.13245387381149</c:v>
                </c:pt>
                <c:pt idx="354">
                  <c:v>113.99372828967952</c:v>
                </c:pt>
                <c:pt idx="355">
                  <c:v>113.78211183853684</c:v>
                </c:pt>
                <c:pt idx="356">
                  <c:v>113.76271540901173</c:v>
                </c:pt>
                <c:pt idx="357">
                  <c:v>113.746548096193</c:v>
                </c:pt>
                <c:pt idx="358">
                  <c:v>113.62194119684727</c:v>
                </c:pt>
                <c:pt idx="359">
                  <c:v>113.58950752616033</c:v>
                </c:pt>
                <c:pt idx="360">
                  <c:v>113.5144786039784</c:v>
                </c:pt>
                <c:pt idx="361">
                  <c:v>113.54576362894566</c:v>
                </c:pt>
                <c:pt idx="362">
                  <c:v>113.62272978872585</c:v>
                </c:pt>
                <c:pt idx="363">
                  <c:v>113.73876214786296</c:v>
                </c:pt>
                <c:pt idx="364">
                  <c:v>113.72664931578893</c:v>
                </c:pt>
                <c:pt idx="365">
                  <c:v>113.68140921443714</c:v>
                </c:pt>
                <c:pt idx="366">
                  <c:v>113.74299691019554</c:v>
                </c:pt>
                <c:pt idx="367">
                  <c:v>113.84945724330701</c:v>
                </c:pt>
                <c:pt idx="368">
                  <c:v>113.82841860256924</c:v>
                </c:pt>
                <c:pt idx="369">
                  <c:v>113.67984540363652</c:v>
                </c:pt>
                <c:pt idx="370">
                  <c:v>113.87108898724965</c:v>
                </c:pt>
                <c:pt idx="371">
                  <c:v>113.79649938700123</c:v>
                </c:pt>
                <c:pt idx="372">
                  <c:v>113.8980189123244</c:v>
                </c:pt>
                <c:pt idx="373">
                  <c:v>113.88048780506472</c:v>
                </c:pt>
                <c:pt idx="374">
                  <c:v>113.8359078800359</c:v>
                </c:pt>
                <c:pt idx="375">
                  <c:v>113.92472799735734</c:v>
                </c:pt>
                <c:pt idx="376">
                  <c:v>113.86828704762316</c:v>
                </c:pt>
                <c:pt idx="377">
                  <c:v>113.69023730966042</c:v>
                </c:pt>
                <c:pt idx="378">
                  <c:v>113.54584797436351</c:v>
                </c:pt>
                <c:pt idx="379">
                  <c:v>113.65848624830895</c:v>
                </c:pt>
                <c:pt idx="380">
                  <c:v>113.6445881658362</c:v>
                </c:pt>
                <c:pt idx="381">
                  <c:v>113.4350490696155</c:v>
                </c:pt>
                <c:pt idx="382">
                  <c:v>113.59770271645493</c:v>
                </c:pt>
                <c:pt idx="383">
                  <c:v>113.40131493531153</c:v>
                </c:pt>
                <c:pt idx="384">
                  <c:v>113.27348331901399</c:v>
                </c:pt>
                <c:pt idx="385">
                  <c:v>113.24111909331872</c:v>
                </c:pt>
                <c:pt idx="386">
                  <c:v>113.25130944583479</c:v>
                </c:pt>
                <c:pt idx="387">
                  <c:v>113.20605230922145</c:v>
                </c:pt>
                <c:pt idx="388">
                  <c:v>113.22100563968999</c:v>
                </c:pt>
                <c:pt idx="389">
                  <c:v>113.39670442324588</c:v>
                </c:pt>
                <c:pt idx="390">
                  <c:v>113.29733110362174</c:v>
                </c:pt>
                <c:pt idx="391">
                  <c:v>113.13893917829638</c:v>
                </c:pt>
                <c:pt idx="392">
                  <c:v>113.21112433342712</c:v>
                </c:pt>
                <c:pt idx="393">
                  <c:v>113.11889946913685</c:v>
                </c:pt>
                <c:pt idx="394">
                  <c:v>113.08129619648382</c:v>
                </c:pt>
                <c:pt idx="395">
                  <c:v>112.89230599598888</c:v>
                </c:pt>
                <c:pt idx="396">
                  <c:v>113.01902500634434</c:v>
                </c:pt>
                <c:pt idx="397">
                  <c:v>112.91598680817714</c:v>
                </c:pt>
                <c:pt idx="398">
                  <c:v>112.91021403506372</c:v>
                </c:pt>
                <c:pt idx="399">
                  <c:v>112.82545809704941</c:v>
                </c:pt>
                <c:pt idx="400">
                  <c:v>112.85266102256493</c:v>
                </c:pt>
                <c:pt idx="401">
                  <c:v>112.61705014110184</c:v>
                </c:pt>
                <c:pt idx="402">
                  <c:v>113.02041607060578</c:v>
                </c:pt>
                <c:pt idx="403">
                  <c:v>112.96376286365566</c:v>
                </c:pt>
                <c:pt idx="404">
                  <c:v>112.89084966403881</c:v>
                </c:pt>
                <c:pt idx="405">
                  <c:v>112.89384420643482</c:v>
                </c:pt>
                <c:pt idx="406">
                  <c:v>112.68080093998802</c:v>
                </c:pt>
                <c:pt idx="407">
                  <c:v>112.6081402793548</c:v>
                </c:pt>
                <c:pt idx="408">
                  <c:v>112.42038193302992</c:v>
                </c:pt>
                <c:pt idx="409">
                  <c:v>112.30973051214718</c:v>
                </c:pt>
                <c:pt idx="410">
                  <c:v>112.22508528861547</c:v>
                </c:pt>
                <c:pt idx="411">
                  <c:v>111.96461628108523</c:v>
                </c:pt>
                <c:pt idx="412">
                  <c:v>112.05429482599149</c:v>
                </c:pt>
                <c:pt idx="413">
                  <c:v>112.08655055316821</c:v>
                </c:pt>
                <c:pt idx="414">
                  <c:v>112.12428884555496</c:v>
                </c:pt>
                <c:pt idx="415">
                  <c:v>112.00929435449045</c:v>
                </c:pt>
                <c:pt idx="416">
                  <c:v>112.01338626794353</c:v>
                </c:pt>
                <c:pt idx="417">
                  <c:v>112.12876495744356</c:v>
                </c:pt>
                <c:pt idx="418">
                  <c:v>111.89713726385241</c:v>
                </c:pt>
                <c:pt idx="419">
                  <c:v>111.93163822785141</c:v>
                </c:pt>
                <c:pt idx="420">
                  <c:v>111.88562875505441</c:v>
                </c:pt>
                <c:pt idx="421">
                  <c:v>111.75419241057402</c:v>
                </c:pt>
                <c:pt idx="422">
                  <c:v>111.55343793635856</c:v>
                </c:pt>
                <c:pt idx="423">
                  <c:v>111.57046843907455</c:v>
                </c:pt>
                <c:pt idx="424">
                  <c:v>111.49341346895756</c:v>
                </c:pt>
                <c:pt idx="425">
                  <c:v>111.53311820563225</c:v>
                </c:pt>
                <c:pt idx="426">
                  <c:v>111.54244998427546</c:v>
                </c:pt>
                <c:pt idx="427">
                  <c:v>111.56510392625403</c:v>
                </c:pt>
                <c:pt idx="428">
                  <c:v>111.53861906589917</c:v>
                </c:pt>
                <c:pt idx="429">
                  <c:v>111.3436817847652</c:v>
                </c:pt>
                <c:pt idx="430">
                  <c:v>111.05489329813093</c:v>
                </c:pt>
                <c:pt idx="431">
                  <c:v>111.14532243475679</c:v>
                </c:pt>
                <c:pt idx="432">
                  <c:v>110.83067574695204</c:v>
                </c:pt>
                <c:pt idx="433">
                  <c:v>110.98175178241156</c:v>
                </c:pt>
                <c:pt idx="434">
                  <c:v>111.06586600699664</c:v>
                </c:pt>
                <c:pt idx="435">
                  <c:v>111.09768673878733</c:v>
                </c:pt>
                <c:pt idx="436">
                  <c:v>111.14214570048159</c:v>
                </c:pt>
                <c:pt idx="437">
                  <c:v>111.07396042008411</c:v>
                </c:pt>
                <c:pt idx="438">
                  <c:v>110.97998480158446</c:v>
                </c:pt>
                <c:pt idx="439">
                  <c:v>110.98513547181004</c:v>
                </c:pt>
                <c:pt idx="440">
                  <c:v>110.80929388749541</c:v>
                </c:pt>
                <c:pt idx="441">
                  <c:v>110.76684219924302</c:v>
                </c:pt>
                <c:pt idx="442">
                  <c:v>110.91224434388789</c:v>
                </c:pt>
                <c:pt idx="443">
                  <c:v>110.818955773705</c:v>
                </c:pt>
                <c:pt idx="444">
                  <c:v>110.98574904764591</c:v>
                </c:pt>
                <c:pt idx="445">
                  <c:v>110.87648890856008</c:v>
                </c:pt>
                <c:pt idx="446">
                  <c:v>111.00838364398736</c:v>
                </c:pt>
                <c:pt idx="447">
                  <c:v>110.81453447705569</c:v>
                </c:pt>
                <c:pt idx="448">
                  <c:v>110.26582498112698</c:v>
                </c:pt>
                <c:pt idx="449">
                  <c:v>110.35744377979617</c:v>
                </c:pt>
                <c:pt idx="450">
                  <c:v>110.22027138448</c:v>
                </c:pt>
                <c:pt idx="451">
                  <c:v>110.32565811329138</c:v>
                </c:pt>
                <c:pt idx="452">
                  <c:v>110.32077764600811</c:v>
                </c:pt>
                <c:pt idx="453">
                  <c:v>110.43848319724232</c:v>
                </c:pt>
                <c:pt idx="454">
                  <c:v>110.66662776387221</c:v>
                </c:pt>
                <c:pt idx="455">
                  <c:v>110.71257270961723</c:v>
                </c:pt>
                <c:pt idx="456">
                  <c:v>110.62420917805593</c:v>
                </c:pt>
                <c:pt idx="457">
                  <c:v>110.96138455088041</c:v>
                </c:pt>
                <c:pt idx="458">
                  <c:v>111.24853007862663</c:v>
                </c:pt>
                <c:pt idx="459">
                  <c:v>111.0103529393412</c:v>
                </c:pt>
                <c:pt idx="460">
                  <c:v>110.95055975332784</c:v>
                </c:pt>
                <c:pt idx="461">
                  <c:v>110.89993255972179</c:v>
                </c:pt>
                <c:pt idx="462">
                  <c:v>110.93315386964544</c:v>
                </c:pt>
                <c:pt idx="463">
                  <c:v>110.90244308422984</c:v>
                </c:pt>
                <c:pt idx="464">
                  <c:v>110.84966466478024</c:v>
                </c:pt>
                <c:pt idx="465">
                  <c:v>110.77320149485337</c:v>
                </c:pt>
                <c:pt idx="466">
                  <c:v>110.65734194279102</c:v>
                </c:pt>
                <c:pt idx="467">
                  <c:v>110.68346807214466</c:v>
                </c:pt>
                <c:pt idx="468">
                  <c:v>110.66294598696484</c:v>
                </c:pt>
                <c:pt idx="469">
                  <c:v>110.66173401857262</c:v>
                </c:pt>
                <c:pt idx="470">
                  <c:v>110.64513338525327</c:v>
                </c:pt>
                <c:pt idx="471">
                  <c:v>110.7513403506596</c:v>
                </c:pt>
                <c:pt idx="472">
                  <c:v>110.78649757043428</c:v>
                </c:pt>
                <c:pt idx="473">
                  <c:v>110.78413366837596</c:v>
                </c:pt>
                <c:pt idx="474">
                  <c:v>110.80000881330578</c:v>
                </c:pt>
                <c:pt idx="475">
                  <c:v>110.76576062540751</c:v>
                </c:pt>
                <c:pt idx="476">
                  <c:v>110.70350667092355</c:v>
                </c:pt>
                <c:pt idx="477">
                  <c:v>110.7358296325509</c:v>
                </c:pt>
                <c:pt idx="478">
                  <c:v>110.82657956427833</c:v>
                </c:pt>
                <c:pt idx="479">
                  <c:v>111.25845392623165</c:v>
                </c:pt>
                <c:pt idx="480">
                  <c:v>111.24111697198538</c:v>
                </c:pt>
                <c:pt idx="481">
                  <c:v>111.61311765071271</c:v>
                </c:pt>
                <c:pt idx="482">
                  <c:v>111.79758000255207</c:v>
                </c:pt>
                <c:pt idx="483">
                  <c:v>112.04055355031441</c:v>
                </c:pt>
                <c:pt idx="484">
                  <c:v>112.06428980723851</c:v>
                </c:pt>
                <c:pt idx="485">
                  <c:v>112.02090927342918</c:v>
                </c:pt>
                <c:pt idx="486">
                  <c:v>112.06657882319952</c:v>
                </c:pt>
                <c:pt idx="487">
                  <c:v>112.12462621454257</c:v>
                </c:pt>
                <c:pt idx="488">
                  <c:v>112.08625114475007</c:v>
                </c:pt>
                <c:pt idx="489">
                  <c:v>111.90495160492439</c:v>
                </c:pt>
                <c:pt idx="490">
                  <c:v>111.79157906850577</c:v>
                </c:pt>
                <c:pt idx="491">
                  <c:v>111.68024748980044</c:v>
                </c:pt>
                <c:pt idx="492">
                  <c:v>112.18653999710865</c:v>
                </c:pt>
                <c:pt idx="493">
                  <c:v>112.20190996708799</c:v>
                </c:pt>
                <c:pt idx="494">
                  <c:v>112.10756126294183</c:v>
                </c:pt>
                <c:pt idx="495">
                  <c:v>112.20765742978168</c:v>
                </c:pt>
                <c:pt idx="496">
                  <c:v>112.29167133443869</c:v>
                </c:pt>
                <c:pt idx="497">
                  <c:v>112.37140558675205</c:v>
                </c:pt>
                <c:pt idx="498">
                  <c:v>112.42474916801608</c:v>
                </c:pt>
                <c:pt idx="499">
                  <c:v>112.42118837522045</c:v>
                </c:pt>
                <c:pt idx="500">
                  <c:v>112.31999669250537</c:v>
                </c:pt>
                <c:pt idx="501">
                  <c:v>112.5556236828746</c:v>
                </c:pt>
                <c:pt idx="502">
                  <c:v>112.41509029711956</c:v>
                </c:pt>
                <c:pt idx="503">
                  <c:v>112.77484648422566</c:v>
                </c:pt>
                <c:pt idx="504">
                  <c:v>112.72540455449524</c:v>
                </c:pt>
                <c:pt idx="505">
                  <c:v>112.75937206580653</c:v>
                </c:pt>
                <c:pt idx="506">
                  <c:v>112.66969333392412</c:v>
                </c:pt>
                <c:pt idx="507">
                  <c:v>112.65403549004861</c:v>
                </c:pt>
                <c:pt idx="508">
                  <c:v>112.84391296918376</c:v>
                </c:pt>
                <c:pt idx="509">
                  <c:v>113.094703178847</c:v>
                </c:pt>
                <c:pt idx="510">
                  <c:v>113.2057771954472</c:v>
                </c:pt>
                <c:pt idx="511">
                  <c:v>113.53253347498043</c:v>
                </c:pt>
                <c:pt idx="512">
                  <c:v>113.29042680262644</c:v>
                </c:pt>
                <c:pt idx="513">
                  <c:v>113.1908016967881</c:v>
                </c:pt>
                <c:pt idx="514">
                  <c:v>113.32892625683637</c:v>
                </c:pt>
                <c:pt idx="515">
                  <c:v>113.21676054493696</c:v>
                </c:pt>
                <c:pt idx="516">
                  <c:v>113.11541094639979</c:v>
                </c:pt>
                <c:pt idx="517">
                  <c:v>113.0950317552726</c:v>
                </c:pt>
                <c:pt idx="518">
                  <c:v>112.96076633792715</c:v>
                </c:pt>
                <c:pt idx="519">
                  <c:v>112.95229797029332</c:v>
                </c:pt>
                <c:pt idx="520">
                  <c:v>112.97921986890194</c:v>
                </c:pt>
                <c:pt idx="521">
                  <c:v>113.13451205642137</c:v>
                </c:pt>
                <c:pt idx="522">
                  <c:v>113.15966468936827</c:v>
                </c:pt>
                <c:pt idx="523">
                  <c:v>113.1467786184258</c:v>
                </c:pt>
                <c:pt idx="524">
                  <c:v>113.30688732092516</c:v>
                </c:pt>
                <c:pt idx="525">
                  <c:v>113.31171292677746</c:v>
                </c:pt>
                <c:pt idx="526">
                  <c:v>113.37269061535282</c:v>
                </c:pt>
                <c:pt idx="527">
                  <c:v>113.28050854180169</c:v>
                </c:pt>
                <c:pt idx="528">
                  <c:v>113.43947274291804</c:v>
                </c:pt>
                <c:pt idx="529">
                  <c:v>113.3721636769953</c:v>
                </c:pt>
                <c:pt idx="530">
                  <c:v>113.32745166154277</c:v>
                </c:pt>
                <c:pt idx="531">
                  <c:v>113.24513471432563</c:v>
                </c:pt>
                <c:pt idx="532">
                  <c:v>113.02710828490503</c:v>
                </c:pt>
                <c:pt idx="533">
                  <c:v>112.91267548162705</c:v>
                </c:pt>
                <c:pt idx="534">
                  <c:v>113.10390519271125</c:v>
                </c:pt>
                <c:pt idx="535">
                  <c:v>113.05130494313633</c:v>
                </c:pt>
                <c:pt idx="536">
                  <c:v>113.16277738076919</c:v>
                </c:pt>
                <c:pt idx="537">
                  <c:v>113.22463372625144</c:v>
                </c:pt>
                <c:pt idx="538">
                  <c:v>113.02633035814486</c:v>
                </c:pt>
                <c:pt idx="539">
                  <c:v>112.9191350896913</c:v>
                </c:pt>
                <c:pt idx="540">
                  <c:v>112.97902660232424</c:v>
                </c:pt>
                <c:pt idx="541">
                  <c:v>112.96462946127852</c:v>
                </c:pt>
                <c:pt idx="542">
                  <c:v>113.1036147958673</c:v>
                </c:pt>
                <c:pt idx="543">
                  <c:v>113.02993604300109</c:v>
                </c:pt>
                <c:pt idx="544">
                  <c:v>112.86098101251054</c:v>
                </c:pt>
                <c:pt idx="545">
                  <c:v>112.89742273874064</c:v>
                </c:pt>
                <c:pt idx="546">
                  <c:v>112.89112088927118</c:v>
                </c:pt>
                <c:pt idx="547">
                  <c:v>113.30648032961423</c:v>
                </c:pt>
                <c:pt idx="548">
                  <c:v>113.37247775394748</c:v>
                </c:pt>
                <c:pt idx="549">
                  <c:v>113.33382243033228</c:v>
                </c:pt>
                <c:pt idx="550">
                  <c:v>113.22354211449826</c:v>
                </c:pt>
                <c:pt idx="551">
                  <c:v>113.10335260481614</c:v>
                </c:pt>
                <c:pt idx="552">
                  <c:v>112.69986332534249</c:v>
                </c:pt>
                <c:pt idx="553">
                  <c:v>112.736042308067</c:v>
                </c:pt>
                <c:pt idx="554">
                  <c:v>112.62565467264913</c:v>
                </c:pt>
                <c:pt idx="555">
                  <c:v>112.46782875592764</c:v>
                </c:pt>
                <c:pt idx="556">
                  <c:v>112.30785652003483</c:v>
                </c:pt>
                <c:pt idx="557">
                  <c:v>112.32214034955518</c:v>
                </c:pt>
                <c:pt idx="558">
                  <c:v>112.38313535029086</c:v>
                </c:pt>
                <c:pt idx="559">
                  <c:v>112.47795086027115</c:v>
                </c:pt>
                <c:pt idx="560">
                  <c:v>112.40124641304267</c:v>
                </c:pt>
                <c:pt idx="561">
                  <c:v>112.19278980372636</c:v>
                </c:pt>
                <c:pt idx="562">
                  <c:v>112.0156292274134</c:v>
                </c:pt>
                <c:pt idx="563">
                  <c:v>111.90739188202431</c:v>
                </c:pt>
                <c:pt idx="564">
                  <c:v>111.79129204344082</c:v>
                </c:pt>
                <c:pt idx="565">
                  <c:v>111.93667296270206</c:v>
                </c:pt>
                <c:pt idx="566">
                  <c:v>111.9259662050184</c:v>
                </c:pt>
                <c:pt idx="567">
                  <c:v>112.08370734411857</c:v>
                </c:pt>
                <c:pt idx="568">
                  <c:v>111.7043408498896</c:v>
                </c:pt>
                <c:pt idx="569">
                  <c:v>111.46789751754052</c:v>
                </c:pt>
                <c:pt idx="570">
                  <c:v>111.36577728864896</c:v>
                </c:pt>
                <c:pt idx="571">
                  <c:v>111.4285062537609</c:v>
                </c:pt>
                <c:pt idx="572">
                  <c:v>111.27786973605656</c:v>
                </c:pt>
                <c:pt idx="573">
                  <c:v>111.08275655853177</c:v>
                </c:pt>
                <c:pt idx="574">
                  <c:v>111.09502487719939</c:v>
                </c:pt>
                <c:pt idx="575">
                  <c:v>111.15499416359033</c:v>
                </c:pt>
                <c:pt idx="576">
                  <c:v>110.98957161030805</c:v>
                </c:pt>
                <c:pt idx="577">
                  <c:v>110.65244636715965</c:v>
                </c:pt>
                <c:pt idx="578">
                  <c:v>110.31379995549528</c:v>
                </c:pt>
                <c:pt idx="579">
                  <c:v>110.38000800529994</c:v>
                </c:pt>
                <c:pt idx="580">
                  <c:v>110.34047358917942</c:v>
                </c:pt>
                <c:pt idx="581">
                  <c:v>110.13979459012273</c:v>
                </c:pt>
                <c:pt idx="582">
                  <c:v>110.31249569496833</c:v>
                </c:pt>
                <c:pt idx="583">
                  <c:v>110.37066721164277</c:v>
                </c:pt>
                <c:pt idx="584">
                  <c:v>110.20642661674475</c:v>
                </c:pt>
                <c:pt idx="585">
                  <c:v>110.27426848657358</c:v>
                </c:pt>
                <c:pt idx="586">
                  <c:v>110.00845607114702</c:v>
                </c:pt>
                <c:pt idx="587">
                  <c:v>110.14968487492784</c:v>
                </c:pt>
                <c:pt idx="588">
                  <c:v>110.16497396156213</c:v>
                </c:pt>
                <c:pt idx="589">
                  <c:v>109.98508627062327</c:v>
                </c:pt>
                <c:pt idx="590">
                  <c:v>109.96866819887339</c:v>
                </c:pt>
                <c:pt idx="591">
                  <c:v>110.14132721304979</c:v>
                </c:pt>
                <c:pt idx="592">
                  <c:v>109.95417233820721</c:v>
                </c:pt>
                <c:pt idx="593">
                  <c:v>110.03411011431075</c:v>
                </c:pt>
                <c:pt idx="594">
                  <c:v>110.06944597818166</c:v>
                </c:pt>
                <c:pt idx="595">
                  <c:v>109.82959154699957</c:v>
                </c:pt>
                <c:pt idx="596">
                  <c:v>109.65511405690509</c:v>
                </c:pt>
                <c:pt idx="597">
                  <c:v>110.21199782918988</c:v>
                </c:pt>
                <c:pt idx="598">
                  <c:v>110.09827701077155</c:v>
                </c:pt>
                <c:pt idx="599">
                  <c:v>110.07666716930133</c:v>
                </c:pt>
                <c:pt idx="600">
                  <c:v>109.95977158878259</c:v>
                </c:pt>
                <c:pt idx="601">
                  <c:v>109.95942369629037</c:v>
                </c:pt>
                <c:pt idx="602">
                  <c:v>109.91225943867295</c:v>
                </c:pt>
                <c:pt idx="603">
                  <c:v>109.63472664428859</c:v>
                </c:pt>
                <c:pt idx="604">
                  <c:v>109.41206050624108</c:v>
                </c:pt>
                <c:pt idx="605">
                  <c:v>109.42547585135365</c:v>
                </c:pt>
                <c:pt idx="606">
                  <c:v>109.47664000205461</c:v>
                </c:pt>
                <c:pt idx="607">
                  <c:v>109.29029311020244</c:v>
                </c:pt>
                <c:pt idx="608">
                  <c:v>109.1997333282392</c:v>
                </c:pt>
                <c:pt idx="609">
                  <c:v>109.33715803987289</c:v>
                </c:pt>
                <c:pt idx="610">
                  <c:v>109.27021959630198</c:v>
                </c:pt>
                <c:pt idx="611">
                  <c:v>109.17937059634816</c:v>
                </c:pt>
                <c:pt idx="612">
                  <c:v>109.57139327826314</c:v>
                </c:pt>
                <c:pt idx="613">
                  <c:v>109.36121133591799</c:v>
                </c:pt>
                <c:pt idx="614">
                  <c:v>109.37874092399727</c:v>
                </c:pt>
                <c:pt idx="615">
                  <c:v>109.21486028958618</c:v>
                </c:pt>
                <c:pt idx="616">
                  <c:v>109.15722790197833</c:v>
                </c:pt>
                <c:pt idx="617">
                  <c:v>109.0541602231724</c:v>
                </c:pt>
                <c:pt idx="618">
                  <c:v>109.19373960174083</c:v>
                </c:pt>
                <c:pt idx="619">
                  <c:v>109.14006421382796</c:v>
                </c:pt>
                <c:pt idx="620">
                  <c:v>109.08234594110277</c:v>
                </c:pt>
                <c:pt idx="621">
                  <c:v>109.13839892400139</c:v>
                </c:pt>
                <c:pt idx="622">
                  <c:v>109.23413448839166</c:v>
                </c:pt>
                <c:pt idx="623">
                  <c:v>109.13014881878877</c:v>
                </c:pt>
                <c:pt idx="624">
                  <c:v>109.14594175313337</c:v>
                </c:pt>
                <c:pt idx="625">
                  <c:v>109.04636772318945</c:v>
                </c:pt>
                <c:pt idx="626">
                  <c:v>108.86062297336619</c:v>
                </c:pt>
                <c:pt idx="627">
                  <c:v>108.77945597925205</c:v>
                </c:pt>
                <c:pt idx="628">
                  <c:v>108.77157929919387</c:v>
                </c:pt>
                <c:pt idx="629">
                  <c:v>108.41887255899474</c:v>
                </c:pt>
                <c:pt idx="630">
                  <c:v>108.348255579145</c:v>
                </c:pt>
                <c:pt idx="631">
                  <c:v>107.73589452581491</c:v>
                </c:pt>
                <c:pt idx="632">
                  <c:v>107.1851030520391</c:v>
                </c:pt>
                <c:pt idx="633">
                  <c:v>107.20804765842811</c:v>
                </c:pt>
                <c:pt idx="634">
                  <c:v>107.09369290865882</c:v>
                </c:pt>
                <c:pt idx="635">
                  <c:v>106.77338619427501</c:v>
                </c:pt>
                <c:pt idx="636">
                  <c:v>106.78188097170163</c:v>
                </c:pt>
                <c:pt idx="637">
                  <c:v>106.53234009987973</c:v>
                </c:pt>
                <c:pt idx="638">
                  <c:v>106.59277000989853</c:v>
                </c:pt>
                <c:pt idx="639">
                  <c:v>106.02107610428406</c:v>
                </c:pt>
                <c:pt idx="640">
                  <c:v>105.98364799468622</c:v>
                </c:pt>
                <c:pt idx="641">
                  <c:v>105.59468415372817</c:v>
                </c:pt>
                <c:pt idx="642">
                  <c:v>105.21861526266403</c:v>
                </c:pt>
                <c:pt idx="643">
                  <c:v>104.92996635424343</c:v>
                </c:pt>
                <c:pt idx="644">
                  <c:v>104.70845291051263</c:v>
                </c:pt>
                <c:pt idx="645">
                  <c:v>104.73651208424405</c:v>
                </c:pt>
                <c:pt idx="646">
                  <c:v>104.66504371706917</c:v>
                </c:pt>
                <c:pt idx="647">
                  <c:v>104.45411881394149</c:v>
                </c:pt>
                <c:pt idx="648">
                  <c:v>104.42765009142616</c:v>
                </c:pt>
                <c:pt idx="649">
                  <c:v>104.39934488603697</c:v>
                </c:pt>
                <c:pt idx="650">
                  <c:v>104.31581114697369</c:v>
                </c:pt>
                <c:pt idx="651">
                  <c:v>103.89142258296296</c:v>
                </c:pt>
                <c:pt idx="652">
                  <c:v>103.88392364038634</c:v>
                </c:pt>
                <c:pt idx="653">
                  <c:v>103.66686009729111</c:v>
                </c:pt>
                <c:pt idx="654">
                  <c:v>103.46381053297564</c:v>
                </c:pt>
                <c:pt idx="655">
                  <c:v>103.38477133191724</c:v>
                </c:pt>
                <c:pt idx="656">
                  <c:v>103.25455079557024</c:v>
                </c:pt>
                <c:pt idx="657">
                  <c:v>103.03645750031016</c:v>
                </c:pt>
                <c:pt idx="658">
                  <c:v>102.84448756340603</c:v>
                </c:pt>
                <c:pt idx="659">
                  <c:v>102.82418319797044</c:v>
                </c:pt>
                <c:pt idx="660">
                  <c:v>102.75468296093786</c:v>
                </c:pt>
                <c:pt idx="661">
                  <c:v>102.68045262915966</c:v>
                </c:pt>
                <c:pt idx="662">
                  <c:v>102.75935836752754</c:v>
                </c:pt>
                <c:pt idx="663">
                  <c:v>102.78871881700272</c:v>
                </c:pt>
                <c:pt idx="664">
                  <c:v>102.9353082059842</c:v>
                </c:pt>
                <c:pt idx="665">
                  <c:v>103.06177734286059</c:v>
                </c:pt>
                <c:pt idx="666">
                  <c:v>103.31624903478125</c:v>
                </c:pt>
                <c:pt idx="667">
                  <c:v>103.05935944769584</c:v>
                </c:pt>
                <c:pt idx="668">
                  <c:v>103.04239072624988</c:v>
                </c:pt>
                <c:pt idx="669">
                  <c:v>103.08648717344965</c:v>
                </c:pt>
                <c:pt idx="670">
                  <c:v>103.03918551721758</c:v>
                </c:pt>
                <c:pt idx="671">
                  <c:v>102.93730483923031</c:v>
                </c:pt>
                <c:pt idx="672">
                  <c:v>102.76584392486822</c:v>
                </c:pt>
                <c:pt idx="673">
                  <c:v>102.80995522600847</c:v>
                </c:pt>
                <c:pt idx="674">
                  <c:v>102.8506801570491</c:v>
                </c:pt>
                <c:pt idx="675">
                  <c:v>102.75200740581232</c:v>
                </c:pt>
                <c:pt idx="676">
                  <c:v>102.80497817352752</c:v>
                </c:pt>
                <c:pt idx="677">
                  <c:v>102.59215674585234</c:v>
                </c:pt>
                <c:pt idx="678">
                  <c:v>102.53471415193005</c:v>
                </c:pt>
                <c:pt idx="679">
                  <c:v>102.32972753568441</c:v>
                </c:pt>
                <c:pt idx="680">
                  <c:v>102.24752609252586</c:v>
                </c:pt>
                <c:pt idx="681">
                  <c:v>102.28779401260391</c:v>
                </c:pt>
                <c:pt idx="682">
                  <c:v>102.16150266981782</c:v>
                </c:pt>
                <c:pt idx="683">
                  <c:v>102.01704612751303</c:v>
                </c:pt>
                <c:pt idx="684">
                  <c:v>101.93543537670007</c:v>
                </c:pt>
                <c:pt idx="685">
                  <c:v>101.67245092838326</c:v>
                </c:pt>
                <c:pt idx="686">
                  <c:v>101.62662278857239</c:v>
                </c:pt>
                <c:pt idx="687">
                  <c:v>101.62871733498324</c:v>
                </c:pt>
                <c:pt idx="688">
                  <c:v>101.44032824486568</c:v>
                </c:pt>
                <c:pt idx="689">
                  <c:v>101.45254812568838</c:v>
                </c:pt>
                <c:pt idx="690">
                  <c:v>101.07642963980827</c:v>
                </c:pt>
                <c:pt idx="691">
                  <c:v>101.03057980200536</c:v>
                </c:pt>
                <c:pt idx="692">
                  <c:v>101.28692261885217</c:v>
                </c:pt>
                <c:pt idx="693">
                  <c:v>101.32693598869366</c:v>
                </c:pt>
                <c:pt idx="694">
                  <c:v>101.25747965010304</c:v>
                </c:pt>
                <c:pt idx="695">
                  <c:v>101.35833571489061</c:v>
                </c:pt>
                <c:pt idx="696">
                  <c:v>101.3412665072116</c:v>
                </c:pt>
                <c:pt idx="697">
                  <c:v>101.39270563344999</c:v>
                </c:pt>
                <c:pt idx="698">
                  <c:v>101.33554674592489</c:v>
                </c:pt>
                <c:pt idx="699">
                  <c:v>101.19719189752186</c:v>
                </c:pt>
                <c:pt idx="700">
                  <c:v>101.02710650646742</c:v>
                </c:pt>
                <c:pt idx="701">
                  <c:v>100.71125049266038</c:v>
                </c:pt>
                <c:pt idx="702">
                  <c:v>100.70729157451521</c:v>
                </c:pt>
                <c:pt idx="703">
                  <c:v>100.62065230248673</c:v>
                </c:pt>
                <c:pt idx="704">
                  <c:v>100.82481915196489</c:v>
                </c:pt>
                <c:pt idx="705">
                  <c:v>100.82137193871981</c:v>
                </c:pt>
                <c:pt idx="706">
                  <c:v>100.6655300631768</c:v>
                </c:pt>
                <c:pt idx="707">
                  <c:v>100.70125063717687</c:v>
                </c:pt>
                <c:pt idx="708">
                  <c:v>100.62369209550451</c:v>
                </c:pt>
                <c:pt idx="709">
                  <c:v>100.52114402578134</c:v>
                </c:pt>
                <c:pt idx="710">
                  <c:v>100.20344598065969</c:v>
                </c:pt>
                <c:pt idx="711">
                  <c:v>100.21791123990489</c:v>
                </c:pt>
                <c:pt idx="712">
                  <c:v>100.1464557569084</c:v>
                </c:pt>
                <c:pt idx="713">
                  <c:v>100.10657181669413</c:v>
                </c:pt>
                <c:pt idx="714">
                  <c:v>100.12845856839255</c:v>
                </c:pt>
                <c:pt idx="715">
                  <c:v>100.02095511482969</c:v>
                </c:pt>
                <c:pt idx="716">
                  <c:v>100.0968074049964</c:v>
                </c:pt>
                <c:pt idx="717">
                  <c:v>100.24501292013738</c:v>
                </c:pt>
                <c:pt idx="718">
                  <c:v>100.33778457273266</c:v>
                </c:pt>
                <c:pt idx="719">
                  <c:v>100.21283964646565</c:v>
                </c:pt>
                <c:pt idx="720">
                  <c:v>100.08876792879764</c:v>
                </c:pt>
                <c:pt idx="721">
                  <c:v>100.18660232740895</c:v>
                </c:pt>
                <c:pt idx="722">
                  <c:v>100.42549501628302</c:v>
                </c:pt>
                <c:pt idx="723">
                  <c:v>100.66681149710143</c:v>
                </c:pt>
                <c:pt idx="724">
                  <c:v>100.71649514967579</c:v>
                </c:pt>
                <c:pt idx="725">
                  <c:v>100.80173041715209</c:v>
                </c:pt>
                <c:pt idx="726">
                  <c:v>100.89132802361516</c:v>
                </c:pt>
                <c:pt idx="727">
                  <c:v>100.96886287632711</c:v>
                </c:pt>
                <c:pt idx="728">
                  <c:v>100.78214321346705</c:v>
                </c:pt>
                <c:pt idx="729">
                  <c:v>100.88516522592327</c:v>
                </c:pt>
                <c:pt idx="730">
                  <c:v>100.73677164388278</c:v>
                </c:pt>
                <c:pt idx="731">
                  <c:v>100.74153305124835</c:v>
                </c:pt>
                <c:pt idx="732">
                  <c:v>100.81939828298547</c:v>
                </c:pt>
                <c:pt idx="733">
                  <c:v>100.51047326969838</c:v>
                </c:pt>
                <c:pt idx="734">
                  <c:v>100.54896185703028</c:v>
                </c:pt>
                <c:pt idx="735">
                  <c:v>100.55563707085022</c:v>
                </c:pt>
                <c:pt idx="736">
                  <c:v>100.57829718508087</c:v>
                </c:pt>
                <c:pt idx="737">
                  <c:v>100.5671085916712</c:v>
                </c:pt>
                <c:pt idx="738">
                  <c:v>100.6273388321644</c:v>
                </c:pt>
                <c:pt idx="739">
                  <c:v>100.46052093021851</c:v>
                </c:pt>
                <c:pt idx="740">
                  <c:v>100.73848566861979</c:v>
                </c:pt>
                <c:pt idx="741">
                  <c:v>100.62428550093922</c:v>
                </c:pt>
                <c:pt idx="742">
                  <c:v>100.43622851251106</c:v>
                </c:pt>
                <c:pt idx="743">
                  <c:v>100.46159589288639</c:v>
                </c:pt>
                <c:pt idx="744">
                  <c:v>100.55297497608744</c:v>
                </c:pt>
                <c:pt idx="745">
                  <c:v>100.35041113950595</c:v>
                </c:pt>
                <c:pt idx="746">
                  <c:v>100.43412165149834</c:v>
                </c:pt>
                <c:pt idx="747">
                  <c:v>100.40248095610195</c:v>
                </c:pt>
                <c:pt idx="748">
                  <c:v>99.914936500871349</c:v>
                </c:pt>
                <c:pt idx="749">
                  <c:v>99.691610185875945</c:v>
                </c:pt>
                <c:pt idx="750">
                  <c:v>99.913356375440515</c:v>
                </c:pt>
                <c:pt idx="751">
                  <c:v>100.02498293295163</c:v>
                </c:pt>
                <c:pt idx="752">
                  <c:v>99.940057453771075</c:v>
                </c:pt>
                <c:pt idx="753">
                  <c:v>99.99378435712984</c:v>
                </c:pt>
                <c:pt idx="754">
                  <c:v>99.994388015419148</c:v>
                </c:pt>
                <c:pt idx="755">
                  <c:v>99.67701968023033</c:v>
                </c:pt>
                <c:pt idx="756">
                  <c:v>99.564177254979981</c:v>
                </c:pt>
                <c:pt idx="757">
                  <c:v>99.637380689022976</c:v>
                </c:pt>
                <c:pt idx="758">
                  <c:v>99.661504724086839</c:v>
                </c:pt>
                <c:pt idx="759">
                  <c:v>99.636020389706843</c:v>
                </c:pt>
                <c:pt idx="760">
                  <c:v>99.733042529860143</c:v>
                </c:pt>
                <c:pt idx="761">
                  <c:v>99.935841698909016</c:v>
                </c:pt>
                <c:pt idx="762">
                  <c:v>99.705807531590551</c:v>
                </c:pt>
                <c:pt idx="763">
                  <c:v>99.815811796332852</c:v>
                </c:pt>
                <c:pt idx="764">
                  <c:v>99.724675376105921</c:v>
                </c:pt>
                <c:pt idx="765">
                  <c:v>99.655525992505318</c:v>
                </c:pt>
                <c:pt idx="766">
                  <c:v>99.591985497672823</c:v>
                </c:pt>
                <c:pt idx="767">
                  <c:v>99.516396448530102</c:v>
                </c:pt>
                <c:pt idx="768">
                  <c:v>99.509940311513589</c:v>
                </c:pt>
                <c:pt idx="769">
                  <c:v>99.585699416587815</c:v>
                </c:pt>
                <c:pt idx="770">
                  <c:v>99.505061778657421</c:v>
                </c:pt>
                <c:pt idx="771">
                  <c:v>99.695992453118038</c:v>
                </c:pt>
                <c:pt idx="772">
                  <c:v>99.499578219145135</c:v>
                </c:pt>
                <c:pt idx="773">
                  <c:v>99.48177557351076</c:v>
                </c:pt>
                <c:pt idx="774">
                  <c:v>99.576832005691401</c:v>
                </c:pt>
                <c:pt idx="775">
                  <c:v>99.522730855925616</c:v>
                </c:pt>
                <c:pt idx="776">
                  <c:v>99.566576922405147</c:v>
                </c:pt>
                <c:pt idx="777">
                  <c:v>99.571863583061045</c:v>
                </c:pt>
                <c:pt idx="778">
                  <c:v>99.584654889494317</c:v>
                </c:pt>
                <c:pt idx="779">
                  <c:v>99.655124311671827</c:v>
                </c:pt>
                <c:pt idx="780">
                  <c:v>99.560074090795524</c:v>
                </c:pt>
                <c:pt idx="781">
                  <c:v>99.475453465404456</c:v>
                </c:pt>
                <c:pt idx="782">
                  <c:v>99.257509779614097</c:v>
                </c:pt>
                <c:pt idx="783">
                  <c:v>99.119226796597346</c:v>
                </c:pt>
                <c:pt idx="784">
                  <c:v>99.148365802818674</c:v>
                </c:pt>
                <c:pt idx="785">
                  <c:v>99.206969596212218</c:v>
                </c:pt>
                <c:pt idx="786">
                  <c:v>99.113982722456583</c:v>
                </c:pt>
                <c:pt idx="787">
                  <c:v>99.037460686589228</c:v>
                </c:pt>
                <c:pt idx="788">
                  <c:v>99.021777415828282</c:v>
                </c:pt>
                <c:pt idx="789">
                  <c:v>98.968573258793697</c:v>
                </c:pt>
                <c:pt idx="790">
                  <c:v>98.925271819328671</c:v>
                </c:pt>
                <c:pt idx="791">
                  <c:v>98.571371997863594</c:v>
                </c:pt>
                <c:pt idx="792">
                  <c:v>98.572309091231148</c:v>
                </c:pt>
                <c:pt idx="793">
                  <c:v>98.640734827654313</c:v>
                </c:pt>
                <c:pt idx="794">
                  <c:v>98.926907594812647</c:v>
                </c:pt>
                <c:pt idx="795">
                  <c:v>99.231562756441548</c:v>
                </c:pt>
                <c:pt idx="796">
                  <c:v>99.179219759281096</c:v>
                </c:pt>
                <c:pt idx="797">
                  <c:v>99.229703209712369</c:v>
                </c:pt>
                <c:pt idx="798">
                  <c:v>98.98315108389906</c:v>
                </c:pt>
                <c:pt idx="799">
                  <c:v>99.008522437672738</c:v>
                </c:pt>
                <c:pt idx="800">
                  <c:v>98.961673934517336</c:v>
                </c:pt>
                <c:pt idx="801">
                  <c:v>98.792597410416761</c:v>
                </c:pt>
                <c:pt idx="802">
                  <c:v>98.612371564157925</c:v>
                </c:pt>
                <c:pt idx="803">
                  <c:v>98.573318722972274</c:v>
                </c:pt>
                <c:pt idx="804">
                  <c:v>98.862181667595678</c:v>
                </c:pt>
                <c:pt idx="805">
                  <c:v>99.020879355775321</c:v>
                </c:pt>
                <c:pt idx="806">
                  <c:v>98.791244059370513</c:v>
                </c:pt>
                <c:pt idx="807">
                  <c:v>98.860832780868705</c:v>
                </c:pt>
                <c:pt idx="808">
                  <c:v>98.873107360347973</c:v>
                </c:pt>
                <c:pt idx="809">
                  <c:v>99.006136480770209</c:v>
                </c:pt>
                <c:pt idx="810">
                  <c:v>98.969864500654253</c:v>
                </c:pt>
                <c:pt idx="811">
                  <c:v>99.05659743775071</c:v>
                </c:pt>
                <c:pt idx="812">
                  <c:v>99.00518123429778</c:v>
                </c:pt>
                <c:pt idx="813">
                  <c:v>98.912758642953037</c:v>
                </c:pt>
                <c:pt idx="814">
                  <c:v>98.749596628272272</c:v>
                </c:pt>
                <c:pt idx="815">
                  <c:v>98.584871697892694</c:v>
                </c:pt>
                <c:pt idx="816">
                  <c:v>98.483636331752962</c:v>
                </c:pt>
                <c:pt idx="817">
                  <c:v>98.498298805129181</c:v>
                </c:pt>
                <c:pt idx="818">
                  <c:v>98.753259303511314</c:v>
                </c:pt>
                <c:pt idx="819">
                  <c:v>98.652762623491981</c:v>
                </c:pt>
                <c:pt idx="820">
                  <c:v>98.609928717651428</c:v>
                </c:pt>
                <c:pt idx="821">
                  <c:v>98.580729358798749</c:v>
                </c:pt>
                <c:pt idx="822">
                  <c:v>98.608797672548405</c:v>
                </c:pt>
                <c:pt idx="823">
                  <c:v>98.511744095195269</c:v>
                </c:pt>
                <c:pt idx="824">
                  <c:v>98.48683451012235</c:v>
                </c:pt>
                <c:pt idx="825">
                  <c:v>98.352450766562683</c:v>
                </c:pt>
                <c:pt idx="826">
                  <c:v>98.290785325043188</c:v>
                </c:pt>
                <c:pt idx="827">
                  <c:v>98.676890351889739</c:v>
                </c:pt>
                <c:pt idx="828">
                  <c:v>98.60790607383953</c:v>
                </c:pt>
                <c:pt idx="829">
                  <c:v>98.441083249157757</c:v>
                </c:pt>
                <c:pt idx="830">
                  <c:v>98.096629298438799</c:v>
                </c:pt>
                <c:pt idx="831">
                  <c:v>98.258237629580748</c:v>
                </c:pt>
                <c:pt idx="832">
                  <c:v>98.234595453109577</c:v>
                </c:pt>
                <c:pt idx="833">
                  <c:v>98.275824342650537</c:v>
                </c:pt>
                <c:pt idx="834">
                  <c:v>98.192615591187476</c:v>
                </c:pt>
                <c:pt idx="835">
                  <c:v>98.302179766646788</c:v>
                </c:pt>
                <c:pt idx="836">
                  <c:v>98.162981967736144</c:v>
                </c:pt>
                <c:pt idx="837">
                  <c:v>98.353884365990467</c:v>
                </c:pt>
                <c:pt idx="838">
                  <c:v>98.509144085038585</c:v>
                </c:pt>
                <c:pt idx="839">
                  <c:v>98.559260772962844</c:v>
                </c:pt>
                <c:pt idx="840">
                  <c:v>98.548530108590256</c:v>
                </c:pt>
                <c:pt idx="841">
                  <c:v>98.626318347478289</c:v>
                </c:pt>
                <c:pt idx="842">
                  <c:v>98.70616907718977</c:v>
                </c:pt>
                <c:pt idx="843">
                  <c:v>98.579410966483579</c:v>
                </c:pt>
                <c:pt idx="844">
                  <c:v>98.631831269547149</c:v>
                </c:pt>
                <c:pt idx="845">
                  <c:v>98.920462840598873</c:v>
                </c:pt>
                <c:pt idx="846">
                  <c:v>98.912074060396066</c:v>
                </c:pt>
                <c:pt idx="847">
                  <c:v>98.93195769110217</c:v>
                </c:pt>
                <c:pt idx="848">
                  <c:v>99.304795960937682</c:v>
                </c:pt>
                <c:pt idx="849">
                  <c:v>99.243248869565946</c:v>
                </c:pt>
                <c:pt idx="850">
                  <c:v>99.453285379620894</c:v>
                </c:pt>
                <c:pt idx="851">
                  <c:v>99.448839254788965</c:v>
                </c:pt>
                <c:pt idx="852">
                  <c:v>99.390144449280001</c:v>
                </c:pt>
                <c:pt idx="853">
                  <c:v>99.197818994972693</c:v>
                </c:pt>
                <c:pt idx="854">
                  <c:v>99.110540619260533</c:v>
                </c:pt>
                <c:pt idx="855">
                  <c:v>99.259983629081077</c:v>
                </c:pt>
                <c:pt idx="856">
                  <c:v>98.91213933885534</c:v>
                </c:pt>
                <c:pt idx="857">
                  <c:v>99.086799802577644</c:v>
                </c:pt>
                <c:pt idx="858">
                  <c:v>99.428426586657068</c:v>
                </c:pt>
                <c:pt idx="859">
                  <c:v>99.502144285151047</c:v>
                </c:pt>
                <c:pt idx="860">
                  <c:v>99.697963515437067</c:v>
                </c:pt>
                <c:pt idx="861">
                  <c:v>99.81053573417519</c:v>
                </c:pt>
                <c:pt idx="862">
                  <c:v>100.01071246681011</c:v>
                </c:pt>
                <c:pt idx="863">
                  <c:v>100.53872388768235</c:v>
                </c:pt>
                <c:pt idx="864">
                  <c:v>100.58848439329996</c:v>
                </c:pt>
                <c:pt idx="865">
                  <c:v>100.64071421785863</c:v>
                </c:pt>
                <c:pt idx="866">
                  <c:v>101.20016960617113</c:v>
                </c:pt>
                <c:pt idx="867">
                  <c:v>101.7211948235568</c:v>
                </c:pt>
                <c:pt idx="868">
                  <c:v>101.72017947386642</c:v>
                </c:pt>
                <c:pt idx="869">
                  <c:v>101.79757958564673</c:v>
                </c:pt>
                <c:pt idx="870">
                  <c:v>101.92997962436232</c:v>
                </c:pt>
                <c:pt idx="871">
                  <c:v>101.76369265598257</c:v>
                </c:pt>
                <c:pt idx="872">
                  <c:v>101.96858817654082</c:v>
                </c:pt>
                <c:pt idx="873">
                  <c:v>102.03831164978719</c:v>
                </c:pt>
                <c:pt idx="874">
                  <c:v>102.12333257833093</c:v>
                </c:pt>
                <c:pt idx="875">
                  <c:v>102.60523343344742</c:v>
                </c:pt>
                <c:pt idx="876">
                  <c:v>102.50888148177764</c:v>
                </c:pt>
                <c:pt idx="877">
                  <c:v>102.36820928890783</c:v>
                </c:pt>
                <c:pt idx="878">
                  <c:v>102.33057242846897</c:v>
                </c:pt>
                <c:pt idx="879">
                  <c:v>102.27198041187731</c:v>
                </c:pt>
                <c:pt idx="880">
                  <c:v>102.0562867973603</c:v>
                </c:pt>
                <c:pt idx="881">
                  <c:v>102.10880686323102</c:v>
                </c:pt>
                <c:pt idx="882">
                  <c:v>102.0718003015222</c:v>
                </c:pt>
                <c:pt idx="883">
                  <c:v>102.07407055282593</c:v>
                </c:pt>
                <c:pt idx="884">
                  <c:v>102.12767709171722</c:v>
                </c:pt>
                <c:pt idx="885">
                  <c:v>102.08386696209895</c:v>
                </c:pt>
                <c:pt idx="886">
                  <c:v>102.07934639506699</c:v>
                </c:pt>
                <c:pt idx="887">
                  <c:v>102.18766895187107</c:v>
                </c:pt>
                <c:pt idx="888">
                  <c:v>102.25478290456363</c:v>
                </c:pt>
                <c:pt idx="889">
                  <c:v>102.36997386525586</c:v>
                </c:pt>
                <c:pt idx="890">
                  <c:v>102.49769336700167</c:v>
                </c:pt>
                <c:pt idx="891">
                  <c:v>102.60767629414789</c:v>
                </c:pt>
                <c:pt idx="892">
                  <c:v>102.72525734792666</c:v>
                </c:pt>
                <c:pt idx="893">
                  <c:v>102.84172490183776</c:v>
                </c:pt>
                <c:pt idx="894">
                  <c:v>102.80524672486935</c:v>
                </c:pt>
                <c:pt idx="895">
                  <c:v>102.93982248538187</c:v>
                </c:pt>
                <c:pt idx="896">
                  <c:v>103.34768857119066</c:v>
                </c:pt>
                <c:pt idx="897">
                  <c:v>103.53702706778142</c:v>
                </c:pt>
                <c:pt idx="898">
                  <c:v>103.49957742318882</c:v>
                </c:pt>
                <c:pt idx="899">
                  <c:v>103.48109244907056</c:v>
                </c:pt>
                <c:pt idx="900">
                  <c:v>103.12172144075215</c:v>
                </c:pt>
                <c:pt idx="901">
                  <c:v>103.28162327299796</c:v>
                </c:pt>
                <c:pt idx="902">
                  <c:v>103.60378473052822</c:v>
                </c:pt>
                <c:pt idx="903">
                  <c:v>103.69363489171441</c:v>
                </c:pt>
                <c:pt idx="904">
                  <c:v>103.82269301386384</c:v>
                </c:pt>
                <c:pt idx="905">
                  <c:v>103.83587106159658</c:v>
                </c:pt>
                <c:pt idx="906">
                  <c:v>103.99739013056943</c:v>
                </c:pt>
                <c:pt idx="907">
                  <c:v>103.98959554127923</c:v>
                </c:pt>
                <c:pt idx="908">
                  <c:v>103.98042601433883</c:v>
                </c:pt>
                <c:pt idx="909">
                  <c:v>104.10962339816155</c:v>
                </c:pt>
                <c:pt idx="910">
                  <c:v>104.06857159393614</c:v>
                </c:pt>
                <c:pt idx="911">
                  <c:v>104.26115274255092</c:v>
                </c:pt>
                <c:pt idx="912">
                  <c:v>104.79080741427514</c:v>
                </c:pt>
                <c:pt idx="913">
                  <c:v>104.6755730661782</c:v>
                </c:pt>
                <c:pt idx="914">
                  <c:v>104.69610322944504</c:v>
                </c:pt>
                <c:pt idx="915">
                  <c:v>104.62755198592872</c:v>
                </c:pt>
                <c:pt idx="916">
                  <c:v>104.66794830810721</c:v>
                </c:pt>
                <c:pt idx="917">
                  <c:v>104.95071249334558</c:v>
                </c:pt>
                <c:pt idx="918">
                  <c:v>105.04427290152736</c:v>
                </c:pt>
                <c:pt idx="919">
                  <c:v>104.91304420123133</c:v>
                </c:pt>
                <c:pt idx="920">
                  <c:v>104.92162707623436</c:v>
                </c:pt>
                <c:pt idx="921">
                  <c:v>105.17089809248448</c:v>
                </c:pt>
                <c:pt idx="922">
                  <c:v>104.93208480294547</c:v>
                </c:pt>
                <c:pt idx="923">
                  <c:v>104.88759301654811</c:v>
                </c:pt>
                <c:pt idx="924">
                  <c:v>105.12184174900825</c:v>
                </c:pt>
                <c:pt idx="925">
                  <c:v>105.09890916299061</c:v>
                </c:pt>
                <c:pt idx="926">
                  <c:v>105.21206251451456</c:v>
                </c:pt>
                <c:pt idx="927">
                  <c:v>105.66407231822024</c:v>
                </c:pt>
                <c:pt idx="928">
                  <c:v>105.85384067330186</c:v>
                </c:pt>
                <c:pt idx="929">
                  <c:v>105.80278610483818</c:v>
                </c:pt>
                <c:pt idx="930">
                  <c:v>105.833009367644</c:v>
                </c:pt>
                <c:pt idx="931">
                  <c:v>105.80163185080247</c:v>
                </c:pt>
                <c:pt idx="932">
                  <c:v>105.97186735974078</c:v>
                </c:pt>
                <c:pt idx="933">
                  <c:v>105.7806074316</c:v>
                </c:pt>
                <c:pt idx="934">
                  <c:v>105.82482648191677</c:v>
                </c:pt>
                <c:pt idx="935">
                  <c:v>105.71719807656062</c:v>
                </c:pt>
                <c:pt idx="936">
                  <c:v>105.60794890845418</c:v>
                </c:pt>
                <c:pt idx="937">
                  <c:v>105.64036699372943</c:v>
                </c:pt>
                <c:pt idx="938">
                  <c:v>105.50060761571859</c:v>
                </c:pt>
                <c:pt idx="939">
                  <c:v>105.29521083331832</c:v>
                </c:pt>
                <c:pt idx="940">
                  <c:v>105.32526000487216</c:v>
                </c:pt>
                <c:pt idx="941">
                  <c:v>105.80121903378479</c:v>
                </c:pt>
                <c:pt idx="942">
                  <c:v>105.91819638352706</c:v>
                </c:pt>
                <c:pt idx="943">
                  <c:v>106.07774457178398</c:v>
                </c:pt>
                <c:pt idx="944">
                  <c:v>106.19621741206234</c:v>
                </c:pt>
                <c:pt idx="945">
                  <c:v>106.29198949738733</c:v>
                </c:pt>
                <c:pt idx="946">
                  <c:v>106.22782782541694</c:v>
                </c:pt>
                <c:pt idx="947">
                  <c:v>106.39546582651258</c:v>
                </c:pt>
                <c:pt idx="948">
                  <c:v>106.44421711377971</c:v>
                </c:pt>
                <c:pt idx="949">
                  <c:v>106.76327147850517</c:v>
                </c:pt>
                <c:pt idx="950">
                  <c:v>106.78029717465911</c:v>
                </c:pt>
                <c:pt idx="951">
                  <c:v>106.88469928143576</c:v>
                </c:pt>
                <c:pt idx="952">
                  <c:v>107.00078094417313</c:v>
                </c:pt>
                <c:pt idx="953">
                  <c:v>106.85796985055447</c:v>
                </c:pt>
                <c:pt idx="954">
                  <c:v>106.69466121302651</c:v>
                </c:pt>
                <c:pt idx="955">
                  <c:v>106.61205323118878</c:v>
                </c:pt>
                <c:pt idx="956">
                  <c:v>106.79106248912984</c:v>
                </c:pt>
                <c:pt idx="957">
                  <c:v>106.64287380558494</c:v>
                </c:pt>
                <c:pt idx="958">
                  <c:v>106.93245831121962</c:v>
                </c:pt>
                <c:pt idx="959">
                  <c:v>106.75799609426828</c:v>
                </c:pt>
                <c:pt idx="960">
                  <c:v>106.8784962352447</c:v>
                </c:pt>
                <c:pt idx="961">
                  <c:v>106.74693429699091</c:v>
                </c:pt>
                <c:pt idx="962">
                  <c:v>106.9896991034164</c:v>
                </c:pt>
                <c:pt idx="963">
                  <c:v>107.45718140258769</c:v>
                </c:pt>
                <c:pt idx="964">
                  <c:v>107.85382118177496</c:v>
                </c:pt>
                <c:pt idx="965">
                  <c:v>108.32555727232894</c:v>
                </c:pt>
                <c:pt idx="966">
                  <c:v>108.07684816995859</c:v>
                </c:pt>
                <c:pt idx="967">
                  <c:v>108.11053217514397</c:v>
                </c:pt>
                <c:pt idx="968">
                  <c:v>108.04970321334501</c:v>
                </c:pt>
                <c:pt idx="969">
                  <c:v>108.01674067291852</c:v>
                </c:pt>
                <c:pt idx="970">
                  <c:v>107.82513046938251</c:v>
                </c:pt>
                <c:pt idx="971">
                  <c:v>107.96730224062092</c:v>
                </c:pt>
                <c:pt idx="972">
                  <c:v>107.98936341225587</c:v>
                </c:pt>
                <c:pt idx="973">
                  <c:v>107.8028713060372</c:v>
                </c:pt>
                <c:pt idx="974">
                  <c:v>108.26818833582146</c:v>
                </c:pt>
                <c:pt idx="975">
                  <c:v>107.79552666319981</c:v>
                </c:pt>
                <c:pt idx="976">
                  <c:v>108.02164136549275</c:v>
                </c:pt>
                <c:pt idx="977">
                  <c:v>108.25337100671879</c:v>
                </c:pt>
                <c:pt idx="978">
                  <c:v>108.24241748147945</c:v>
                </c:pt>
                <c:pt idx="979">
                  <c:v>108.13882971558716</c:v>
                </c:pt>
                <c:pt idx="980">
                  <c:v>108.26011473523084</c:v>
                </c:pt>
                <c:pt idx="981">
                  <c:v>108.44308964388409</c:v>
                </c:pt>
                <c:pt idx="982">
                  <c:v>108.45477663262548</c:v>
                </c:pt>
                <c:pt idx="983">
                  <c:v>109.06100290320961</c:v>
                </c:pt>
                <c:pt idx="984">
                  <c:v>108.95094115998931</c:v>
                </c:pt>
                <c:pt idx="985">
                  <c:v>109.15506147067848</c:v>
                </c:pt>
                <c:pt idx="986">
                  <c:v>109.41886052540448</c:v>
                </c:pt>
                <c:pt idx="987">
                  <c:v>109.55546174338456</c:v>
                </c:pt>
                <c:pt idx="988">
                  <c:v>109.45254816201316</c:v>
                </c:pt>
                <c:pt idx="989">
                  <c:v>109.84037888266572</c:v>
                </c:pt>
                <c:pt idx="990">
                  <c:v>109.62688749177802</c:v>
                </c:pt>
                <c:pt idx="991">
                  <c:v>109.89260042899957</c:v>
                </c:pt>
                <c:pt idx="992">
                  <c:v>109.70676586892547</c:v>
                </c:pt>
                <c:pt idx="993">
                  <c:v>109.79561961213138</c:v>
                </c:pt>
                <c:pt idx="994">
                  <c:v>109.84863391552327</c:v>
                </c:pt>
                <c:pt idx="995">
                  <c:v>109.9602724210776</c:v>
                </c:pt>
                <c:pt idx="996">
                  <c:v>109.80644156571971</c:v>
                </c:pt>
                <c:pt idx="997">
                  <c:v>109.75327003687471</c:v>
                </c:pt>
                <c:pt idx="998">
                  <c:v>109.70354900289136</c:v>
                </c:pt>
                <c:pt idx="999">
                  <c:v>109.80835583014479</c:v>
                </c:pt>
                <c:pt idx="1000">
                  <c:v>109.79351597274616</c:v>
                </c:pt>
                <c:pt idx="1001">
                  <c:v>109.61409933916642</c:v>
                </c:pt>
                <c:pt idx="1002">
                  <c:v>109.70378216852031</c:v>
                </c:pt>
                <c:pt idx="1003">
                  <c:v>109.52309239561144</c:v>
                </c:pt>
                <c:pt idx="1004">
                  <c:v>109.71926901445241</c:v>
                </c:pt>
                <c:pt idx="1005">
                  <c:v>109.55382366833926</c:v>
                </c:pt>
                <c:pt idx="1006">
                  <c:v>109.51034427234143</c:v>
                </c:pt>
                <c:pt idx="1007">
                  <c:v>109.54119513703256</c:v>
                </c:pt>
                <c:pt idx="1008">
                  <c:v>109.61736645782103</c:v>
                </c:pt>
                <c:pt idx="1009">
                  <c:v>109.26616760889594</c:v>
                </c:pt>
                <c:pt idx="1010">
                  <c:v>109.24267108799295</c:v>
                </c:pt>
                <c:pt idx="1011">
                  <c:v>108.91656328352859</c:v>
                </c:pt>
                <c:pt idx="1012">
                  <c:v>108.79199623034141</c:v>
                </c:pt>
                <c:pt idx="1013">
                  <c:v>108.8634036704166</c:v>
                </c:pt>
                <c:pt idx="1014">
                  <c:v>108.97008672383657</c:v>
                </c:pt>
                <c:pt idx="1015">
                  <c:v>109.08444660127354</c:v>
                </c:pt>
                <c:pt idx="1016">
                  <c:v>108.77221593240189</c:v>
                </c:pt>
                <c:pt idx="1017">
                  <c:v>108.88907882220578</c:v>
                </c:pt>
                <c:pt idx="1018">
                  <c:v>108.71971562953408</c:v>
                </c:pt>
                <c:pt idx="1019">
                  <c:v>108.61654292886769</c:v>
                </c:pt>
                <c:pt idx="1020">
                  <c:v>108.58400848544234</c:v>
                </c:pt>
                <c:pt idx="1021">
                  <c:v>108.38205890798176</c:v>
                </c:pt>
                <c:pt idx="1022">
                  <c:v>108.85021339933145</c:v>
                </c:pt>
                <c:pt idx="1023">
                  <c:v>108.691075399916</c:v>
                </c:pt>
                <c:pt idx="1024">
                  <c:v>108.69228652242514</c:v>
                </c:pt>
                <c:pt idx="1025">
                  <c:v>108.65803357278013</c:v>
                </c:pt>
                <c:pt idx="1026">
                  <c:v>108.69403097582553</c:v>
                </c:pt>
                <c:pt idx="1027">
                  <c:v>108.6155183451783</c:v>
                </c:pt>
                <c:pt idx="1028">
                  <c:v>108.80808622869122</c:v>
                </c:pt>
                <c:pt idx="1029">
                  <c:v>108.80875908799304</c:v>
                </c:pt>
                <c:pt idx="1030">
                  <c:v>108.73630257326587</c:v>
                </c:pt>
                <c:pt idx="1031">
                  <c:v>108.62354408349178</c:v>
                </c:pt>
                <c:pt idx="1032">
                  <c:v>108.31036751007007</c:v>
                </c:pt>
                <c:pt idx="1033">
                  <c:v>108.64968433280499</c:v>
                </c:pt>
                <c:pt idx="1034">
                  <c:v>109.03429582638886</c:v>
                </c:pt>
                <c:pt idx="1035">
                  <c:v>108.86166001467339</c:v>
                </c:pt>
                <c:pt idx="1036">
                  <c:v>108.97474902620046</c:v>
                </c:pt>
                <c:pt idx="1037">
                  <c:v>108.65635334490182</c:v>
                </c:pt>
                <c:pt idx="1038">
                  <c:v>108.5484680106033</c:v>
                </c:pt>
                <c:pt idx="1039">
                  <c:v>108.2709159599996</c:v>
                </c:pt>
                <c:pt idx="1040">
                  <c:v>108.18143001934939</c:v>
                </c:pt>
                <c:pt idx="1041">
                  <c:v>107.89792859339504</c:v>
                </c:pt>
                <c:pt idx="1042">
                  <c:v>107.83011066697104</c:v>
                </c:pt>
                <c:pt idx="1043">
                  <c:v>107.52296442784939</c:v>
                </c:pt>
                <c:pt idx="1044">
                  <c:v>107.29587476605715</c:v>
                </c:pt>
                <c:pt idx="1045">
                  <c:v>106.81971057272033</c:v>
                </c:pt>
                <c:pt idx="1046">
                  <c:v>106.64487458773912</c:v>
                </c:pt>
                <c:pt idx="1047">
                  <c:v>106.57465907527823</c:v>
                </c:pt>
                <c:pt idx="1048">
                  <c:v>107.10505302753157</c:v>
                </c:pt>
                <c:pt idx="1049">
                  <c:v>107.11949056431655</c:v>
                </c:pt>
                <c:pt idx="1050">
                  <c:v>107.11448457295998</c:v>
                </c:pt>
                <c:pt idx="1051">
                  <c:v>107.14942223476045</c:v>
                </c:pt>
                <c:pt idx="1052">
                  <c:v>107.00495865394666</c:v>
                </c:pt>
                <c:pt idx="1053">
                  <c:v>107.33041407342022</c:v>
                </c:pt>
                <c:pt idx="1054">
                  <c:v>107.54062681183598</c:v>
                </c:pt>
                <c:pt idx="1055">
                  <c:v>107.71953649874351</c:v>
                </c:pt>
                <c:pt idx="1056">
                  <c:v>107.5544750812326</c:v>
                </c:pt>
                <c:pt idx="1057">
                  <c:v>107.11110856706334</c:v>
                </c:pt>
                <c:pt idx="1058">
                  <c:v>107.22828726867392</c:v>
                </c:pt>
                <c:pt idx="1059">
                  <c:v>107.65190193115113</c:v>
                </c:pt>
                <c:pt idx="1060">
                  <c:v>107.68552834650156</c:v>
                </c:pt>
                <c:pt idx="1061">
                  <c:v>107.80953325574309</c:v>
                </c:pt>
                <c:pt idx="1062">
                  <c:v>107.75933184391032</c:v>
                </c:pt>
                <c:pt idx="1063">
                  <c:v>107.74233015579749</c:v>
                </c:pt>
                <c:pt idx="1064">
                  <c:v>107.81195441019018</c:v>
                </c:pt>
                <c:pt idx="1065">
                  <c:v>107.70141447854773</c:v>
                </c:pt>
                <c:pt idx="1066">
                  <c:v>107.72860660472783</c:v>
                </c:pt>
                <c:pt idx="1067">
                  <c:v>108.05890875636572</c:v>
                </c:pt>
                <c:pt idx="1068">
                  <c:v>108.10608138228206</c:v>
                </c:pt>
                <c:pt idx="1069">
                  <c:v>108.64849611377126</c:v>
                </c:pt>
                <c:pt idx="1070">
                  <c:v>108.38964391611945</c:v>
                </c:pt>
                <c:pt idx="1071">
                  <c:v>108.72536777213718</c:v>
                </c:pt>
                <c:pt idx="1072">
                  <c:v>108.70416454801682</c:v>
                </c:pt>
                <c:pt idx="1073">
                  <c:v>108.96120889386695</c:v>
                </c:pt>
                <c:pt idx="1074">
                  <c:v>108.98626826106073</c:v>
                </c:pt>
                <c:pt idx="1075">
                  <c:v>109.13621381352583</c:v>
                </c:pt>
                <c:pt idx="1076">
                  <c:v>109.10531449380947</c:v>
                </c:pt>
                <c:pt idx="1077">
                  <c:v>108.9454107789704</c:v>
                </c:pt>
                <c:pt idx="1078">
                  <c:v>108.92229294457627</c:v>
                </c:pt>
                <c:pt idx="1079">
                  <c:v>109.03677063466475</c:v>
                </c:pt>
                <c:pt idx="1080">
                  <c:v>108.83564157468693</c:v>
                </c:pt>
                <c:pt idx="1081">
                  <c:v>108.56535851743759</c:v>
                </c:pt>
                <c:pt idx="1082">
                  <c:v>108.44799808514173</c:v>
                </c:pt>
                <c:pt idx="1083">
                  <c:v>108.42857332022757</c:v>
                </c:pt>
                <c:pt idx="1084">
                  <c:v>108.52285512768252</c:v>
                </c:pt>
                <c:pt idx="1085">
                  <c:v>108.6591158699355</c:v>
                </c:pt>
                <c:pt idx="1086">
                  <c:v>109.28092160423448</c:v>
                </c:pt>
                <c:pt idx="1087">
                  <c:v>109.04280081854864</c:v>
                </c:pt>
                <c:pt idx="1088">
                  <c:v>109.24547216950265</c:v>
                </c:pt>
                <c:pt idx="1089">
                  <c:v>109.41642113212551</c:v>
                </c:pt>
                <c:pt idx="1090">
                  <c:v>109.43127458740751</c:v>
                </c:pt>
                <c:pt idx="1091">
                  <c:v>109.23919311824636</c:v>
                </c:pt>
                <c:pt idx="1092">
                  <c:v>109.58599630259285</c:v>
                </c:pt>
                <c:pt idx="1093">
                  <c:v>109.40159094662964</c:v>
                </c:pt>
                <c:pt idx="1094">
                  <c:v>109.27844050454296</c:v>
                </c:pt>
                <c:pt idx="1095">
                  <c:v>109.13598053163913</c:v>
                </c:pt>
                <c:pt idx="1096">
                  <c:v>109.15521675486517</c:v>
                </c:pt>
                <c:pt idx="1097">
                  <c:v>108.92975666324057</c:v>
                </c:pt>
                <c:pt idx="1098">
                  <c:v>109.05510280233848</c:v>
                </c:pt>
                <c:pt idx="1099">
                  <c:v>109.16759954023682</c:v>
                </c:pt>
                <c:pt idx="1100">
                  <c:v>109.00256126548614</c:v>
                </c:pt>
                <c:pt idx="1101">
                  <c:v>109.56474035872124</c:v>
                </c:pt>
                <c:pt idx="1102">
                  <c:v>109.34394265815526</c:v>
                </c:pt>
                <c:pt idx="1103">
                  <c:v>109.39886294830863</c:v>
                </c:pt>
                <c:pt idx="1104">
                  <c:v>109.39791726042216</c:v>
                </c:pt>
                <c:pt idx="1105">
                  <c:v>109.17478153466682</c:v>
                </c:pt>
                <c:pt idx="1106">
                  <c:v>109.25636316932344</c:v>
                </c:pt>
                <c:pt idx="1107">
                  <c:v>109.16304922146027</c:v>
                </c:pt>
                <c:pt idx="1108">
                  <c:v>109.28652970477594</c:v>
                </c:pt>
                <c:pt idx="1109">
                  <c:v>109.48346804302138</c:v>
                </c:pt>
                <c:pt idx="1110">
                  <c:v>109.72562162584019</c:v>
                </c:pt>
                <c:pt idx="1111">
                  <c:v>109.98964967150357</c:v>
                </c:pt>
                <c:pt idx="1112">
                  <c:v>109.84195265144567</c:v>
                </c:pt>
                <c:pt idx="1113">
                  <c:v>109.71355842991257</c:v>
                </c:pt>
                <c:pt idx="1114">
                  <c:v>109.54636588675449</c:v>
                </c:pt>
                <c:pt idx="1115">
                  <c:v>109.60151712769537</c:v>
                </c:pt>
                <c:pt idx="1116">
                  <c:v>109.76874346288064</c:v>
                </c:pt>
                <c:pt idx="1117">
                  <c:v>109.97385752722519</c:v>
                </c:pt>
                <c:pt idx="1118">
                  <c:v>110.17042425878476</c:v>
                </c:pt>
                <c:pt idx="1119">
                  <c:v>109.73617883087582</c:v>
                </c:pt>
                <c:pt idx="1120">
                  <c:v>109.88150229799277</c:v>
                </c:pt>
                <c:pt idx="1121">
                  <c:v>109.9429713839084</c:v>
                </c:pt>
                <c:pt idx="1122">
                  <c:v>109.33085275946523</c:v>
                </c:pt>
                <c:pt idx="1123">
                  <c:v>109.3464476236833</c:v>
                </c:pt>
                <c:pt idx="1124">
                  <c:v>109.42087169346075</c:v>
                </c:pt>
                <c:pt idx="1125">
                  <c:v>109.87417194620761</c:v>
                </c:pt>
                <c:pt idx="1126">
                  <c:v>109.28347538048028</c:v>
                </c:pt>
                <c:pt idx="1127">
                  <c:v>109.6020668424047</c:v>
                </c:pt>
                <c:pt idx="1128">
                  <c:v>109.36120120732386</c:v>
                </c:pt>
                <c:pt idx="1129">
                  <c:v>109.35942046312361</c:v>
                </c:pt>
                <c:pt idx="1130">
                  <c:v>109.57760053205305</c:v>
                </c:pt>
                <c:pt idx="1131">
                  <c:v>109.47436809553599</c:v>
                </c:pt>
                <c:pt idx="1132">
                  <c:v>110.1595144827546</c:v>
                </c:pt>
                <c:pt idx="1133">
                  <c:v>110.79675083521252</c:v>
                </c:pt>
                <c:pt idx="1134">
                  <c:v>110.72295780797478</c:v>
                </c:pt>
                <c:pt idx="1135">
                  <c:v>110.51863047157077</c:v>
                </c:pt>
                <c:pt idx="1136">
                  <c:v>110.75499912798944</c:v>
                </c:pt>
                <c:pt idx="1137">
                  <c:v>111.02589200691379</c:v>
                </c:pt>
                <c:pt idx="1138">
                  <c:v>111.07937204627873</c:v>
                </c:pt>
                <c:pt idx="1139">
                  <c:v>111.14416538413529</c:v>
                </c:pt>
                <c:pt idx="1140">
                  <c:v>111.01965300767131</c:v>
                </c:pt>
                <c:pt idx="1141">
                  <c:v>110.8526111028997</c:v>
                </c:pt>
                <c:pt idx="1142">
                  <c:v>110.82295340525317</c:v>
                </c:pt>
                <c:pt idx="1143">
                  <c:v>110.7738557264498</c:v>
                </c:pt>
                <c:pt idx="1144">
                  <c:v>110.91893877523123</c:v>
                </c:pt>
                <c:pt idx="1145">
                  <c:v>111.00813768643658</c:v>
                </c:pt>
                <c:pt idx="1146">
                  <c:v>111.01265519726992</c:v>
                </c:pt>
                <c:pt idx="1147">
                  <c:v>111.00342802577836</c:v>
                </c:pt>
                <c:pt idx="1148">
                  <c:v>111.02169531025001</c:v>
                </c:pt>
                <c:pt idx="1149">
                  <c:v>110.89715019610256</c:v>
                </c:pt>
                <c:pt idx="1150">
                  <c:v>110.87225205855069</c:v>
                </c:pt>
                <c:pt idx="1151">
                  <c:v>110.82378740708153</c:v>
                </c:pt>
                <c:pt idx="1152">
                  <c:v>110.76800049071956</c:v>
                </c:pt>
                <c:pt idx="1153">
                  <c:v>110.64129415472893</c:v>
                </c:pt>
                <c:pt idx="1154">
                  <c:v>111.24272396886386</c:v>
                </c:pt>
                <c:pt idx="1155">
                  <c:v>111.61025308327672</c:v>
                </c:pt>
                <c:pt idx="1156">
                  <c:v>111.90251963467159</c:v>
                </c:pt>
                <c:pt idx="1157">
                  <c:v>111.98644645498177</c:v>
                </c:pt>
                <c:pt idx="1158">
                  <c:v>111.87940470174833</c:v>
                </c:pt>
                <c:pt idx="1159">
                  <c:v>112.63942435850889</c:v>
                </c:pt>
                <c:pt idx="1160">
                  <c:v>112.69669954981383</c:v>
                </c:pt>
                <c:pt idx="1161">
                  <c:v>113.35799528599676</c:v>
                </c:pt>
                <c:pt idx="1162">
                  <c:v>113.48219154358956</c:v>
                </c:pt>
                <c:pt idx="1163">
                  <c:v>113.51979142559941</c:v>
                </c:pt>
                <c:pt idx="1164">
                  <c:v>113.81136168279178</c:v>
                </c:pt>
                <c:pt idx="1165">
                  <c:v>113.96315481476769</c:v>
                </c:pt>
                <c:pt idx="1166">
                  <c:v>114.38587605633653</c:v>
                </c:pt>
                <c:pt idx="1167">
                  <c:v>114.38647875965469</c:v>
                </c:pt>
                <c:pt idx="1168">
                  <c:v>114.34216613989247</c:v>
                </c:pt>
                <c:pt idx="1169">
                  <c:v>113.10776356671401</c:v>
                </c:pt>
                <c:pt idx="1170">
                  <c:v>112.82854052365197</c:v>
                </c:pt>
                <c:pt idx="1171">
                  <c:v>113.31401994422292</c:v>
                </c:pt>
                <c:pt idx="1172">
                  <c:v>113.30662435465267</c:v>
                </c:pt>
                <c:pt idx="1173">
                  <c:v>113.17097468732615</c:v>
                </c:pt>
                <c:pt idx="1174">
                  <c:v>113.20417558147101</c:v>
                </c:pt>
                <c:pt idx="1175">
                  <c:v>113.11882109150224</c:v>
                </c:pt>
                <c:pt idx="1176">
                  <c:v>112.95832508462492</c:v>
                </c:pt>
                <c:pt idx="1177">
                  <c:v>113.0538541736787</c:v>
                </c:pt>
                <c:pt idx="1178">
                  <c:v>113.28843769559749</c:v>
                </c:pt>
                <c:pt idx="1179">
                  <c:v>113.33395055751552</c:v>
                </c:pt>
                <c:pt idx="1180">
                  <c:v>113.50862730507276</c:v>
                </c:pt>
                <c:pt idx="1181">
                  <c:v>113.75638493860609</c:v>
                </c:pt>
                <c:pt idx="1182">
                  <c:v>113.75162186717603</c:v>
                </c:pt>
                <c:pt idx="1183">
                  <c:v>113.33225220646588</c:v>
                </c:pt>
                <c:pt idx="1184">
                  <c:v>113.48811906664184</c:v>
                </c:pt>
                <c:pt idx="1185">
                  <c:v>113.15351336967588</c:v>
                </c:pt>
                <c:pt idx="1186">
                  <c:v>112.94463717399825</c:v>
                </c:pt>
                <c:pt idx="1187">
                  <c:v>112.74131549514424</c:v>
                </c:pt>
                <c:pt idx="1188">
                  <c:v>112.87612579990063</c:v>
                </c:pt>
                <c:pt idx="1189">
                  <c:v>113.08999499155721</c:v>
                </c:pt>
                <c:pt idx="1190">
                  <c:v>113.14105964322823</c:v>
                </c:pt>
                <c:pt idx="1191">
                  <c:v>113.19021666722846</c:v>
                </c:pt>
                <c:pt idx="1192">
                  <c:v>113.12297242579777</c:v>
                </c:pt>
                <c:pt idx="1193">
                  <c:v>113.15012228761661</c:v>
                </c:pt>
                <c:pt idx="1194">
                  <c:v>113.31216966037472</c:v>
                </c:pt>
                <c:pt idx="1195">
                  <c:v>113.42990770781351</c:v>
                </c:pt>
                <c:pt idx="1196">
                  <c:v>113.36306617366185</c:v>
                </c:pt>
                <c:pt idx="1197">
                  <c:v>113.32987832953964</c:v>
                </c:pt>
                <c:pt idx="1198">
                  <c:v>113.73568091735287</c:v>
                </c:pt>
                <c:pt idx="1199">
                  <c:v>113.62645019503704</c:v>
                </c:pt>
                <c:pt idx="1200">
                  <c:v>113.63682945347226</c:v>
                </c:pt>
                <c:pt idx="1201">
                  <c:v>113.3305149024888</c:v>
                </c:pt>
                <c:pt idx="1202">
                  <c:v>113.76412363297578</c:v>
                </c:pt>
                <c:pt idx="1203">
                  <c:v>113.69101664233661</c:v>
                </c:pt>
                <c:pt idx="1204">
                  <c:v>113.92736243618917</c:v>
                </c:pt>
                <c:pt idx="1205">
                  <c:v>114.14620312488937</c:v>
                </c:pt>
                <c:pt idx="1206">
                  <c:v>113.79636007835438</c:v>
                </c:pt>
                <c:pt idx="1207">
                  <c:v>114.05387039190518</c:v>
                </c:pt>
                <c:pt idx="1208">
                  <c:v>113.99713219676674</c:v>
                </c:pt>
                <c:pt idx="1209">
                  <c:v>114.05391905712258</c:v>
                </c:pt>
                <c:pt idx="1210">
                  <c:v>113.85114451493106</c:v>
                </c:pt>
                <c:pt idx="1211">
                  <c:v>113.7383217427781</c:v>
                </c:pt>
                <c:pt idx="1212">
                  <c:v>113.78824879824863</c:v>
                </c:pt>
                <c:pt idx="1213">
                  <c:v>113.86478914150284</c:v>
                </c:pt>
                <c:pt idx="1214">
                  <c:v>113.77440931475226</c:v>
                </c:pt>
                <c:pt idx="1215">
                  <c:v>113.80892503359247</c:v>
                </c:pt>
                <c:pt idx="1216">
                  <c:v>113.67601194172042</c:v>
                </c:pt>
                <c:pt idx="1217">
                  <c:v>113.40896314300304</c:v>
                </c:pt>
                <c:pt idx="1218">
                  <c:v>113.46327503205509</c:v>
                </c:pt>
                <c:pt idx="1219">
                  <c:v>113.466132276851</c:v>
                </c:pt>
                <c:pt idx="1220">
                  <c:v>113.38846698267349</c:v>
                </c:pt>
                <c:pt idx="1221">
                  <c:v>113.18931098596943</c:v>
                </c:pt>
                <c:pt idx="1222">
                  <c:v>113.02644012152359</c:v>
                </c:pt>
                <c:pt idx="1223">
                  <c:v>112.82437551913355</c:v>
                </c:pt>
                <c:pt idx="1224">
                  <c:v>113.19115127045669</c:v>
                </c:pt>
                <c:pt idx="1225">
                  <c:v>112.95815803009226</c:v>
                </c:pt>
                <c:pt idx="1226">
                  <c:v>112.96189640842785</c:v>
                </c:pt>
                <c:pt idx="1227">
                  <c:v>113.04114569056914</c:v>
                </c:pt>
                <c:pt idx="1228">
                  <c:v>113.29563323115852</c:v>
                </c:pt>
                <c:pt idx="1229">
                  <c:v>113.14612779661857</c:v>
                </c:pt>
                <c:pt idx="1230">
                  <c:v>112.97030775768306</c:v>
                </c:pt>
                <c:pt idx="1231">
                  <c:v>112.87495317019878</c:v>
                </c:pt>
                <c:pt idx="1232">
                  <c:v>112.74858907442476</c:v>
                </c:pt>
                <c:pt idx="1233">
                  <c:v>112.81742437645367</c:v>
                </c:pt>
                <c:pt idx="1234">
                  <c:v>112.91208809890296</c:v>
                </c:pt>
                <c:pt idx="1235">
                  <c:v>112.92098506478609</c:v>
                </c:pt>
                <c:pt idx="1236">
                  <c:v>112.80904633589579</c:v>
                </c:pt>
                <c:pt idx="1237">
                  <c:v>112.84846933581414</c:v>
                </c:pt>
                <c:pt idx="1238">
                  <c:v>112.87175171007877</c:v>
                </c:pt>
                <c:pt idx="1239">
                  <c:v>112.91164371240387</c:v>
                </c:pt>
                <c:pt idx="1240">
                  <c:v>113.00405008087364</c:v>
                </c:pt>
                <c:pt idx="1241">
                  <c:v>113.00053897581684</c:v>
                </c:pt>
                <c:pt idx="1242">
                  <c:v>112.8605269959689</c:v>
                </c:pt>
                <c:pt idx="1243">
                  <c:v>112.88837550208844</c:v>
                </c:pt>
                <c:pt idx="1244">
                  <c:v>112.91876853637089</c:v>
                </c:pt>
                <c:pt idx="1245">
                  <c:v>112.8125979205409</c:v>
                </c:pt>
                <c:pt idx="1246">
                  <c:v>112.79198204551923</c:v>
                </c:pt>
                <c:pt idx="1247">
                  <c:v>112.54404665076811</c:v>
                </c:pt>
                <c:pt idx="1248">
                  <c:v>112.55189712868241</c:v>
                </c:pt>
                <c:pt idx="1249">
                  <c:v>112.45238383512326</c:v>
                </c:pt>
                <c:pt idx="1250">
                  <c:v>112.41514883538444</c:v>
                </c:pt>
                <c:pt idx="1251">
                  <c:v>112.57877283584396</c:v>
                </c:pt>
                <c:pt idx="1252">
                  <c:v>112.46602489774658</c:v>
                </c:pt>
                <c:pt idx="1253">
                  <c:v>112.34777749088607</c:v>
                </c:pt>
                <c:pt idx="1254">
                  <c:v>112.43176322733717</c:v>
                </c:pt>
                <c:pt idx="1255">
                  <c:v>112.42784467708982</c:v>
                </c:pt>
                <c:pt idx="1256">
                  <c:v>112.39342197028745</c:v>
                </c:pt>
                <c:pt idx="1257">
                  <c:v>112.35938261954128</c:v>
                </c:pt>
                <c:pt idx="1258">
                  <c:v>112.49504004306428</c:v>
                </c:pt>
                <c:pt idx="1259">
                  <c:v>112.52477517781465</c:v>
                </c:pt>
                <c:pt idx="1260">
                  <c:v>112.35318178396976</c:v>
                </c:pt>
                <c:pt idx="1261">
                  <c:v>112.45644623256909</c:v>
                </c:pt>
                <c:pt idx="1262">
                  <c:v>112.53916521827425</c:v>
                </c:pt>
                <c:pt idx="1263">
                  <c:v>112.58056718745053</c:v>
                </c:pt>
                <c:pt idx="1264">
                  <c:v>112.49080411079395</c:v>
                </c:pt>
                <c:pt idx="1265">
                  <c:v>112.40873213470748</c:v>
                </c:pt>
                <c:pt idx="1266">
                  <c:v>112.59577098814772</c:v>
                </c:pt>
                <c:pt idx="1267">
                  <c:v>112.67031333130349</c:v>
                </c:pt>
                <c:pt idx="1268">
                  <c:v>112.66417278679934</c:v>
                </c:pt>
                <c:pt idx="1269">
                  <c:v>113.35916910000743</c:v>
                </c:pt>
                <c:pt idx="1270">
                  <c:v>113.3819121152998</c:v>
                </c:pt>
                <c:pt idx="1271">
                  <c:v>113.57088675661306</c:v>
                </c:pt>
                <c:pt idx="1272">
                  <c:v>113.37212659110759</c:v>
                </c:pt>
                <c:pt idx="1273">
                  <c:v>113.20159016668201</c:v>
                </c:pt>
                <c:pt idx="1274">
                  <c:v>113.30019226119374</c:v>
                </c:pt>
                <c:pt idx="1275">
                  <c:v>113.25872957755017</c:v>
                </c:pt>
                <c:pt idx="1276">
                  <c:v>113.63256199956888</c:v>
                </c:pt>
                <c:pt idx="1277">
                  <c:v>113.6267587058248</c:v>
                </c:pt>
                <c:pt idx="1278">
                  <c:v>113.90125247494758</c:v>
                </c:pt>
                <c:pt idx="1279">
                  <c:v>113.76976510224137</c:v>
                </c:pt>
                <c:pt idx="1280">
                  <c:v>113.98918117917371</c:v>
                </c:pt>
                <c:pt idx="1281">
                  <c:v>113.90920724469393</c:v>
                </c:pt>
                <c:pt idx="1282">
                  <c:v>114.17207852628258</c:v>
                </c:pt>
                <c:pt idx="1283">
                  <c:v>114.23311292988345</c:v>
                </c:pt>
                <c:pt idx="1284">
                  <c:v>113.98067617574308</c:v>
                </c:pt>
                <c:pt idx="1285">
                  <c:v>113.91870856343951</c:v>
                </c:pt>
                <c:pt idx="1286">
                  <c:v>113.86278118603161</c:v>
                </c:pt>
                <c:pt idx="1287">
                  <c:v>114.10631515658687</c:v>
                </c:pt>
                <c:pt idx="1288">
                  <c:v>114.62044982063718</c:v>
                </c:pt>
                <c:pt idx="1289">
                  <c:v>114.7478419470785</c:v>
                </c:pt>
                <c:pt idx="1290">
                  <c:v>114.71341442768059</c:v>
                </c:pt>
                <c:pt idx="1291">
                  <c:v>114.74019563658939</c:v>
                </c:pt>
                <c:pt idx="1292">
                  <c:v>114.96788025195713</c:v>
                </c:pt>
                <c:pt idx="1293">
                  <c:v>114.96505560106824</c:v>
                </c:pt>
                <c:pt idx="1294">
                  <c:v>114.95566861750044</c:v>
                </c:pt>
                <c:pt idx="1295">
                  <c:v>114.70146707428886</c:v>
                </c:pt>
                <c:pt idx="1296">
                  <c:v>114.77524655839986</c:v>
                </c:pt>
                <c:pt idx="1297">
                  <c:v>115.01967903173112</c:v>
                </c:pt>
                <c:pt idx="1298">
                  <c:v>115.00395923406994</c:v>
                </c:pt>
                <c:pt idx="1299">
                  <c:v>115.00015070932163</c:v>
                </c:pt>
                <c:pt idx="1300">
                  <c:v>114.94147936070223</c:v>
                </c:pt>
                <c:pt idx="1301">
                  <c:v>115.03292641322575</c:v>
                </c:pt>
                <c:pt idx="1302">
                  <c:v>115.06543447839125</c:v>
                </c:pt>
                <c:pt idx="1303">
                  <c:v>114.8105810988789</c:v>
                </c:pt>
                <c:pt idx="1304">
                  <c:v>114.50346845143946</c:v>
                </c:pt>
                <c:pt idx="1305">
                  <c:v>114.33788795736888</c:v>
                </c:pt>
                <c:pt idx="1306">
                  <c:v>114.62865722843483</c:v>
                </c:pt>
                <c:pt idx="1307">
                  <c:v>114.58639732817939</c:v>
                </c:pt>
                <c:pt idx="1308">
                  <c:v>114.54088648904808</c:v>
                </c:pt>
                <c:pt idx="1309">
                  <c:v>114.57215511948802</c:v>
                </c:pt>
                <c:pt idx="1310">
                  <c:v>114.5431395493849</c:v>
                </c:pt>
                <c:pt idx="1311">
                  <c:v>114.40717546944488</c:v>
                </c:pt>
                <c:pt idx="1312">
                  <c:v>114.56189322767526</c:v>
                </c:pt>
                <c:pt idx="1313">
                  <c:v>114.51066244564649</c:v>
                </c:pt>
                <c:pt idx="1314">
                  <c:v>114.80266319239398</c:v>
                </c:pt>
                <c:pt idx="1315">
                  <c:v>114.59472597251055</c:v>
                </c:pt>
                <c:pt idx="1316">
                  <c:v>114.429230866474</c:v>
                </c:pt>
                <c:pt idx="1317">
                  <c:v>114.54585978928225</c:v>
                </c:pt>
                <c:pt idx="1318">
                  <c:v>114.44019186565528</c:v>
                </c:pt>
                <c:pt idx="1319">
                  <c:v>114.39875394168182</c:v>
                </c:pt>
                <c:pt idx="1320">
                  <c:v>114.1436025573673</c:v>
                </c:pt>
                <c:pt idx="1321">
                  <c:v>114.17633460104008</c:v>
                </c:pt>
                <c:pt idx="1322">
                  <c:v>114.09902240415042</c:v>
                </c:pt>
                <c:pt idx="1323">
                  <c:v>113.86997028573236</c:v>
                </c:pt>
                <c:pt idx="1324">
                  <c:v>113.90839259103795</c:v>
                </c:pt>
                <c:pt idx="1325">
                  <c:v>113.84214171342258</c:v>
                </c:pt>
                <c:pt idx="1326">
                  <c:v>113.81887588977004</c:v>
                </c:pt>
                <c:pt idx="1327">
                  <c:v>113.66011893128662</c:v>
                </c:pt>
                <c:pt idx="1328">
                  <c:v>113.51821270641062</c:v>
                </c:pt>
                <c:pt idx="1329">
                  <c:v>113.32154148080819</c:v>
                </c:pt>
                <c:pt idx="1330">
                  <c:v>113.2741914050285</c:v>
                </c:pt>
                <c:pt idx="1331">
                  <c:v>113.22929149594169</c:v>
                </c:pt>
                <c:pt idx="1332">
                  <c:v>113.34385743322824</c:v>
                </c:pt>
                <c:pt idx="1333">
                  <c:v>113.38169018418802</c:v>
                </c:pt>
                <c:pt idx="1334">
                  <c:v>113.61152003651524</c:v>
                </c:pt>
                <c:pt idx="1335">
                  <c:v>113.50097833624318</c:v>
                </c:pt>
                <c:pt idx="1336">
                  <c:v>113.68791942302524</c:v>
                </c:pt>
                <c:pt idx="1337">
                  <c:v>113.64428790375473</c:v>
                </c:pt>
                <c:pt idx="1338">
                  <c:v>113.56047930708957</c:v>
                </c:pt>
                <c:pt idx="1339">
                  <c:v>113.57392638376187</c:v>
                </c:pt>
                <c:pt idx="1340">
                  <c:v>113.58170042865736</c:v>
                </c:pt>
                <c:pt idx="1341">
                  <c:v>113.54154796523743</c:v>
                </c:pt>
                <c:pt idx="1342">
                  <c:v>113.63588142291438</c:v>
                </c:pt>
                <c:pt idx="1343">
                  <c:v>113.98209574146124</c:v>
                </c:pt>
                <c:pt idx="1344">
                  <c:v>114.04281143449835</c:v>
                </c:pt>
                <c:pt idx="1345">
                  <c:v>114.13921236316283</c:v>
                </c:pt>
                <c:pt idx="1346">
                  <c:v>114.35876345260228</c:v>
                </c:pt>
                <c:pt idx="1347">
                  <c:v>114.23572208288107</c:v>
                </c:pt>
                <c:pt idx="1348">
                  <c:v>114.0842354662539</c:v>
                </c:pt>
                <c:pt idx="1349">
                  <c:v>114.29011018756769</c:v>
                </c:pt>
                <c:pt idx="1350">
                  <c:v>114.36739494882531</c:v>
                </c:pt>
                <c:pt idx="1351">
                  <c:v>114.24079760177939</c:v>
                </c:pt>
                <c:pt idx="1352">
                  <c:v>114.54553494144839</c:v>
                </c:pt>
                <c:pt idx="1353">
                  <c:v>114.32939687050489</c:v>
                </c:pt>
                <c:pt idx="1354">
                  <c:v>114.28410733916681</c:v>
                </c:pt>
                <c:pt idx="1355">
                  <c:v>114.04407689737522</c:v>
                </c:pt>
                <c:pt idx="1356">
                  <c:v>114.05484376906536</c:v>
                </c:pt>
                <c:pt idx="1357">
                  <c:v>114.34661299998241</c:v>
                </c:pt>
                <c:pt idx="1358">
                  <c:v>114.4537767057586</c:v>
                </c:pt>
                <c:pt idx="1359">
                  <c:v>114.53019339057447</c:v>
                </c:pt>
                <c:pt idx="1360">
                  <c:v>114.39506815135438</c:v>
                </c:pt>
                <c:pt idx="1361">
                  <c:v>114.48941176966294</c:v>
                </c:pt>
                <c:pt idx="1362">
                  <c:v>114.50946971800428</c:v>
                </c:pt>
                <c:pt idx="1363">
                  <c:v>114.33229097333586</c:v>
                </c:pt>
                <c:pt idx="1364">
                  <c:v>114.1720213815357</c:v>
                </c:pt>
                <c:pt idx="1365">
                  <c:v>114.28453705714139</c:v>
                </c:pt>
                <c:pt idx="1366">
                  <c:v>114.26426035277977</c:v>
                </c:pt>
                <c:pt idx="1367">
                  <c:v>114.03996355371933</c:v>
                </c:pt>
                <c:pt idx="1368">
                  <c:v>114.1457719303619</c:v>
                </c:pt>
                <c:pt idx="1369">
                  <c:v>113.85038123850575</c:v>
                </c:pt>
                <c:pt idx="1370">
                  <c:v>113.74348540442116</c:v>
                </c:pt>
                <c:pt idx="1371">
                  <c:v>113.7189099463771</c:v>
                </c:pt>
                <c:pt idx="1372">
                  <c:v>113.41253559588185</c:v>
                </c:pt>
                <c:pt idx="1373">
                  <c:v>113.11232972017852</c:v>
                </c:pt>
                <c:pt idx="1374">
                  <c:v>113.35951928506532</c:v>
                </c:pt>
                <c:pt idx="1375">
                  <c:v>113.2875918929344</c:v>
                </c:pt>
                <c:pt idx="1376">
                  <c:v>113.22777458389828</c:v>
                </c:pt>
                <c:pt idx="1377">
                  <c:v>113.3575407271808</c:v>
                </c:pt>
                <c:pt idx="1378">
                  <c:v>113.33703900413501</c:v>
                </c:pt>
                <c:pt idx="1379">
                  <c:v>113.52980014230371</c:v>
                </c:pt>
                <c:pt idx="1380">
                  <c:v>113.7943315666793</c:v>
                </c:pt>
                <c:pt idx="1381">
                  <c:v>113.68741386126283</c:v>
                </c:pt>
                <c:pt idx="1382">
                  <c:v>113.63493455035653</c:v>
                </c:pt>
                <c:pt idx="1383">
                  <c:v>113.44906515376405</c:v>
                </c:pt>
                <c:pt idx="1384">
                  <c:v>113.50704582198266</c:v>
                </c:pt>
                <c:pt idx="1385">
                  <c:v>113.49791676710051</c:v>
                </c:pt>
                <c:pt idx="1386">
                  <c:v>113.30934722765484</c:v>
                </c:pt>
                <c:pt idx="1387">
                  <c:v>112.94508297995054</c:v>
                </c:pt>
                <c:pt idx="1388">
                  <c:v>113.39507585449387</c:v>
                </c:pt>
                <c:pt idx="1389">
                  <c:v>113.36991133681747</c:v>
                </c:pt>
                <c:pt idx="1390">
                  <c:v>113.35193681308373</c:v>
                </c:pt>
                <c:pt idx="1391">
                  <c:v>113.30883236166969</c:v>
                </c:pt>
                <c:pt idx="1392">
                  <c:v>112.81732748459594</c:v>
                </c:pt>
                <c:pt idx="1393">
                  <c:v>112.48738771382274</c:v>
                </c:pt>
                <c:pt idx="1394">
                  <c:v>112.21482809099163</c:v>
                </c:pt>
                <c:pt idx="1395">
                  <c:v>112.61157356493938</c:v>
                </c:pt>
                <c:pt idx="1396">
                  <c:v>112.86199038889197</c:v>
                </c:pt>
                <c:pt idx="1397">
                  <c:v>112.70832067233714</c:v>
                </c:pt>
                <c:pt idx="1398">
                  <c:v>112.75761199227499</c:v>
                </c:pt>
                <c:pt idx="1399">
                  <c:v>112.46665760045278</c:v>
                </c:pt>
                <c:pt idx="1400">
                  <c:v>112.35962704217479</c:v>
                </c:pt>
                <c:pt idx="1401">
                  <c:v>112.58491963581081</c:v>
                </c:pt>
                <c:pt idx="1402">
                  <c:v>112.4717932431935</c:v>
                </c:pt>
                <c:pt idx="1403">
                  <c:v>112.43349118624141</c:v>
                </c:pt>
                <c:pt idx="1404">
                  <c:v>112.551165546064</c:v>
                </c:pt>
                <c:pt idx="1405">
                  <c:v>112.51789178756819</c:v>
                </c:pt>
                <c:pt idx="1406">
                  <c:v>112.52444593578382</c:v>
                </c:pt>
                <c:pt idx="1407">
                  <c:v>112.21732343058903</c:v>
                </c:pt>
                <c:pt idx="1408">
                  <c:v>112.19917732338678</c:v>
                </c:pt>
                <c:pt idx="1409">
                  <c:v>112.11357294608277</c:v>
                </c:pt>
                <c:pt idx="1410">
                  <c:v>112.07109883852134</c:v>
                </c:pt>
                <c:pt idx="1411">
                  <c:v>112.28240799998244</c:v>
                </c:pt>
                <c:pt idx="1412">
                  <c:v>112.15622362628747</c:v>
                </c:pt>
                <c:pt idx="1413">
                  <c:v>112.27853605699103</c:v>
                </c:pt>
                <c:pt idx="1414">
                  <c:v>111.78273485542351</c:v>
                </c:pt>
                <c:pt idx="1415">
                  <c:v>111.9780255890569</c:v>
                </c:pt>
                <c:pt idx="1416">
                  <c:v>112.03930522007983</c:v>
                </c:pt>
                <c:pt idx="1417">
                  <c:v>111.53388771772855</c:v>
                </c:pt>
                <c:pt idx="1418">
                  <c:v>111.2836613766991</c:v>
                </c:pt>
                <c:pt idx="1419">
                  <c:v>111.59366305580699</c:v>
                </c:pt>
                <c:pt idx="1420">
                  <c:v>112.05417258716774</c:v>
                </c:pt>
                <c:pt idx="1421">
                  <c:v>112.25446344016305</c:v>
                </c:pt>
                <c:pt idx="1422">
                  <c:v>112.70683613679</c:v>
                </c:pt>
                <c:pt idx="1423">
                  <c:v>112.31597548105472</c:v>
                </c:pt>
                <c:pt idx="1424">
                  <c:v>112.29203678056052</c:v>
                </c:pt>
                <c:pt idx="1425">
                  <c:v>112.10450546469428</c:v>
                </c:pt>
                <c:pt idx="1426">
                  <c:v>112.28639094894871</c:v>
                </c:pt>
                <c:pt idx="1427">
                  <c:v>112.39351226784513</c:v>
                </c:pt>
                <c:pt idx="1428">
                  <c:v>112.21010423441334</c:v>
                </c:pt>
                <c:pt idx="1429">
                  <c:v>112.14957830937263</c:v>
                </c:pt>
                <c:pt idx="1430">
                  <c:v>112.11285717397533</c:v>
                </c:pt>
                <c:pt idx="1431">
                  <c:v>111.82665859375803</c:v>
                </c:pt>
                <c:pt idx="1432">
                  <c:v>111.34024995335041</c:v>
                </c:pt>
                <c:pt idx="1433">
                  <c:v>111.32320950334183</c:v>
                </c:pt>
                <c:pt idx="1434">
                  <c:v>111.38606180558361</c:v>
                </c:pt>
                <c:pt idx="1435">
                  <c:v>111.47546729475818</c:v>
                </c:pt>
                <c:pt idx="1436">
                  <c:v>111.62446431511421</c:v>
                </c:pt>
                <c:pt idx="1437">
                  <c:v>111.68718169297793</c:v>
                </c:pt>
                <c:pt idx="1438">
                  <c:v>111.55876052418688</c:v>
                </c:pt>
                <c:pt idx="1439">
                  <c:v>111.42118450970725</c:v>
                </c:pt>
                <c:pt idx="1440">
                  <c:v>111.23542382608098</c:v>
                </c:pt>
                <c:pt idx="1441">
                  <c:v>110.93608662976837</c:v>
                </c:pt>
                <c:pt idx="1442">
                  <c:v>110.6707376710653</c:v>
                </c:pt>
                <c:pt idx="1443">
                  <c:v>110.66109903388836</c:v>
                </c:pt>
                <c:pt idx="1444">
                  <c:v>110.57638669546432</c:v>
                </c:pt>
                <c:pt idx="1445">
                  <c:v>110.60073144708574</c:v>
                </c:pt>
                <c:pt idx="1446">
                  <c:v>110.37647631533048</c:v>
                </c:pt>
                <c:pt idx="1447">
                  <c:v>110.15494836188881</c:v>
                </c:pt>
                <c:pt idx="1448">
                  <c:v>110.0898844761264</c:v>
                </c:pt>
                <c:pt idx="1449">
                  <c:v>109.77732682091563</c:v>
                </c:pt>
                <c:pt idx="1450">
                  <c:v>109.62635520606123</c:v>
                </c:pt>
                <c:pt idx="1451">
                  <c:v>109.64978199557753</c:v>
                </c:pt>
                <c:pt idx="1452">
                  <c:v>109.54128495804052</c:v>
                </c:pt>
                <c:pt idx="1453">
                  <c:v>109.25526654512197</c:v>
                </c:pt>
                <c:pt idx="1454">
                  <c:v>109.34050586716337</c:v>
                </c:pt>
                <c:pt idx="1455">
                  <c:v>109.24228315762076</c:v>
                </c:pt>
                <c:pt idx="1456">
                  <c:v>109.25592112354056</c:v>
                </c:pt>
                <c:pt idx="1457">
                  <c:v>109.62154640991706</c:v>
                </c:pt>
                <c:pt idx="1458">
                  <c:v>109.61612171426354</c:v>
                </c:pt>
                <c:pt idx="1459">
                  <c:v>109.75925381548402</c:v>
                </c:pt>
                <c:pt idx="1460">
                  <c:v>109.70369872866972</c:v>
                </c:pt>
                <c:pt idx="1461">
                  <c:v>109.47611321445486</c:v>
                </c:pt>
                <c:pt idx="1462">
                  <c:v>109.54398679612709</c:v>
                </c:pt>
                <c:pt idx="1463">
                  <c:v>109.46443270929471</c:v>
                </c:pt>
                <c:pt idx="1464">
                  <c:v>109.50094976733421</c:v>
                </c:pt>
                <c:pt idx="1465">
                  <c:v>109.54164558254405</c:v>
                </c:pt>
                <c:pt idx="1466">
                  <c:v>109.73825216919619</c:v>
                </c:pt>
                <c:pt idx="1467">
                  <c:v>109.76016472870364</c:v>
                </c:pt>
                <c:pt idx="1468">
                  <c:v>109.66070365899779</c:v>
                </c:pt>
                <c:pt idx="1469">
                  <c:v>109.51164756285456</c:v>
                </c:pt>
                <c:pt idx="1470">
                  <c:v>109.49586649121672</c:v>
                </c:pt>
                <c:pt idx="1471">
                  <c:v>109.47654478944142</c:v>
                </c:pt>
                <c:pt idx="1472">
                  <c:v>109.41217091074978</c:v>
                </c:pt>
                <c:pt idx="1473">
                  <c:v>109.16827419250352</c:v>
                </c:pt>
                <c:pt idx="1474">
                  <c:v>109.11814625576275</c:v>
                </c:pt>
                <c:pt idx="1475">
                  <c:v>109.15918323697986</c:v>
                </c:pt>
                <c:pt idx="1476">
                  <c:v>108.81426913132223</c:v>
                </c:pt>
                <c:pt idx="1477">
                  <c:v>109.14254509761712</c:v>
                </c:pt>
                <c:pt idx="1478">
                  <c:v>109.10219040142172</c:v>
                </c:pt>
                <c:pt idx="1479">
                  <c:v>109.44032874013838</c:v>
                </c:pt>
                <c:pt idx="1480">
                  <c:v>109.70611838597124</c:v>
                </c:pt>
                <c:pt idx="1481">
                  <c:v>109.5922071130737</c:v>
                </c:pt>
                <c:pt idx="1482">
                  <c:v>109.41789067525708</c:v>
                </c:pt>
                <c:pt idx="1483">
                  <c:v>109.43929030918036</c:v>
                </c:pt>
                <c:pt idx="1484">
                  <c:v>109.67531176510144</c:v>
                </c:pt>
                <c:pt idx="1485">
                  <c:v>109.56469073303181</c:v>
                </c:pt>
                <c:pt idx="1486">
                  <c:v>109.77407163034729</c:v>
                </c:pt>
                <c:pt idx="1487">
                  <c:v>109.56840306255052</c:v>
                </c:pt>
                <c:pt idx="1488">
                  <c:v>110.07980035868383</c:v>
                </c:pt>
                <c:pt idx="1489">
                  <c:v>110.33575986640358</c:v>
                </c:pt>
                <c:pt idx="1490">
                  <c:v>110.51289116120675</c:v>
                </c:pt>
                <c:pt idx="1491">
                  <c:v>110.42956965628208</c:v>
                </c:pt>
                <c:pt idx="1492">
                  <c:v>110.43735261441137</c:v>
                </c:pt>
                <c:pt idx="1493">
                  <c:v>110.36339956075487</c:v>
                </c:pt>
                <c:pt idx="1494">
                  <c:v>110.10023368651068</c:v>
                </c:pt>
                <c:pt idx="1495">
                  <c:v>110.15545383437231</c:v>
                </c:pt>
                <c:pt idx="1496">
                  <c:v>110.0637236170341</c:v>
                </c:pt>
                <c:pt idx="1497">
                  <c:v>110.04693222112883</c:v>
                </c:pt>
                <c:pt idx="1498">
                  <c:v>109.84066267375188</c:v>
                </c:pt>
                <c:pt idx="1499">
                  <c:v>109.84777694609996</c:v>
                </c:pt>
                <c:pt idx="1500">
                  <c:v>109.58437540848369</c:v>
                </c:pt>
                <c:pt idx="1501">
                  <c:v>110.06264286391149</c:v>
                </c:pt>
                <c:pt idx="1502">
                  <c:v>109.82228411945181</c:v>
                </c:pt>
                <c:pt idx="1503">
                  <c:v>109.84775666189648</c:v>
                </c:pt>
                <c:pt idx="1504">
                  <c:v>109.53701539080298</c:v>
                </c:pt>
                <c:pt idx="1505">
                  <c:v>109.43057118924622</c:v>
                </c:pt>
                <c:pt idx="1506">
                  <c:v>109.69240346037688</c:v>
                </c:pt>
                <c:pt idx="1507">
                  <c:v>109.97776380512731</c:v>
                </c:pt>
                <c:pt idx="1508">
                  <c:v>109.94617788607009</c:v>
                </c:pt>
                <c:pt idx="1509">
                  <c:v>110.15121037764439</c:v>
                </c:pt>
                <c:pt idx="1510">
                  <c:v>110.16698652777583</c:v>
                </c:pt>
                <c:pt idx="1511">
                  <c:v>110.1590254699106</c:v>
                </c:pt>
                <c:pt idx="1512">
                  <c:v>110.01621073142422</c:v>
                </c:pt>
                <c:pt idx="1513">
                  <c:v>109.71207906561722</c:v>
                </c:pt>
                <c:pt idx="1514">
                  <c:v>109.18820351420686</c:v>
                </c:pt>
                <c:pt idx="1515">
                  <c:v>109.15032356894703</c:v>
                </c:pt>
                <c:pt idx="1516">
                  <c:v>109.39824181597908</c:v>
                </c:pt>
                <c:pt idx="1517">
                  <c:v>109.28686523455231</c:v>
                </c:pt>
                <c:pt idx="1518">
                  <c:v>109.12481227793501</c:v>
                </c:pt>
                <c:pt idx="1519">
                  <c:v>109.33059072902509</c:v>
                </c:pt>
                <c:pt idx="1520">
                  <c:v>109.42804971972519</c:v>
                </c:pt>
                <c:pt idx="1521">
                  <c:v>109.61076784129091</c:v>
                </c:pt>
                <c:pt idx="1522">
                  <c:v>109.41957734409087</c:v>
                </c:pt>
                <c:pt idx="1523">
                  <c:v>109.27191594245652</c:v>
                </c:pt>
                <c:pt idx="1524">
                  <c:v>109.98810690523189</c:v>
                </c:pt>
                <c:pt idx="1525">
                  <c:v>110.13289536779551</c:v>
                </c:pt>
                <c:pt idx="1526">
                  <c:v>110.01171523870458</c:v>
                </c:pt>
                <c:pt idx="1527">
                  <c:v>109.85164958797388</c:v>
                </c:pt>
                <c:pt idx="1528">
                  <c:v>109.91674322222862</c:v>
                </c:pt>
                <c:pt idx="1529">
                  <c:v>109.99133371025751</c:v>
                </c:pt>
                <c:pt idx="1530">
                  <c:v>110.17289286676287</c:v>
                </c:pt>
                <c:pt idx="1531">
                  <c:v>109.75011846070831</c:v>
                </c:pt>
                <c:pt idx="1532">
                  <c:v>110.14442336205734</c:v>
                </c:pt>
                <c:pt idx="1533">
                  <c:v>109.85710062583529</c:v>
                </c:pt>
                <c:pt idx="1534">
                  <c:v>109.73658625255958</c:v>
                </c:pt>
                <c:pt idx="1535">
                  <c:v>110.01799424638629</c:v>
                </c:pt>
                <c:pt idx="1536">
                  <c:v>109.61563103389325</c:v>
                </c:pt>
                <c:pt idx="1537">
                  <c:v>109.49949039483784</c:v>
                </c:pt>
                <c:pt idx="1538">
                  <c:v>109.72735843573147</c:v>
                </c:pt>
                <c:pt idx="1539">
                  <c:v>109.77831320715812</c:v>
                </c:pt>
                <c:pt idx="1540">
                  <c:v>110.08931778265496</c:v>
                </c:pt>
                <c:pt idx="1541">
                  <c:v>110.1451092852396</c:v>
                </c:pt>
                <c:pt idx="1542">
                  <c:v>108.95572215245221</c:v>
                </c:pt>
                <c:pt idx="1543">
                  <c:v>109.21963110339186</c:v>
                </c:pt>
                <c:pt idx="1544">
                  <c:v>108.86792942706013</c:v>
                </c:pt>
                <c:pt idx="1545">
                  <c:v>108.58709904297099</c:v>
                </c:pt>
                <c:pt idx="1546">
                  <c:v>108.76289768012875</c:v>
                </c:pt>
                <c:pt idx="1547">
                  <c:v>108.97894853780683</c:v>
                </c:pt>
                <c:pt idx="1548">
                  <c:v>109.49649807926569</c:v>
                </c:pt>
                <c:pt idx="1549">
                  <c:v>109.40930327373783</c:v>
                </c:pt>
                <c:pt idx="1550">
                  <c:v>109.27280379222111</c:v>
                </c:pt>
                <c:pt idx="1551">
                  <c:v>109.2688152603845</c:v>
                </c:pt>
                <c:pt idx="1552">
                  <c:v>109.37422939662311</c:v>
                </c:pt>
                <c:pt idx="1553">
                  <c:v>108.92617083762461</c:v>
                </c:pt>
                <c:pt idx="1554">
                  <c:v>108.71703953474943</c:v>
                </c:pt>
                <c:pt idx="1555">
                  <c:v>109.0759516478366</c:v>
                </c:pt>
                <c:pt idx="1556">
                  <c:v>108.52990186477444</c:v>
                </c:pt>
                <c:pt idx="1557">
                  <c:v>108.73920519566067</c:v>
                </c:pt>
                <c:pt idx="1558">
                  <c:v>108.74929287925906</c:v>
                </c:pt>
                <c:pt idx="1559">
                  <c:v>108.77725221294241</c:v>
                </c:pt>
                <c:pt idx="1560">
                  <c:v>108.6514732699676</c:v>
                </c:pt>
                <c:pt idx="1561">
                  <c:v>108.50794875430314</c:v>
                </c:pt>
                <c:pt idx="1562">
                  <c:v>108.60614244659115</c:v>
                </c:pt>
                <c:pt idx="1563">
                  <c:v>108.3522921553252</c:v>
                </c:pt>
                <c:pt idx="1564">
                  <c:v>108.32820301851271</c:v>
                </c:pt>
                <c:pt idx="1565">
                  <c:v>108.34591096418499</c:v>
                </c:pt>
                <c:pt idx="1566">
                  <c:v>108.45932163495627</c:v>
                </c:pt>
                <c:pt idx="1567">
                  <c:v>108.35245587758884</c:v>
                </c:pt>
                <c:pt idx="1568">
                  <c:v>108.32664744359219</c:v>
                </c:pt>
                <c:pt idx="1569">
                  <c:v>108.25858873860143</c:v>
                </c:pt>
                <c:pt idx="1570">
                  <c:v>108.10056572448916</c:v>
                </c:pt>
                <c:pt idx="1571">
                  <c:v>107.66275185638973</c:v>
                </c:pt>
                <c:pt idx="1572">
                  <c:v>107.48974691673693</c:v>
                </c:pt>
                <c:pt idx="1573">
                  <c:v>107.58000275981378</c:v>
                </c:pt>
                <c:pt idx="1574">
                  <c:v>107.41631809381589</c:v>
                </c:pt>
                <c:pt idx="1575">
                  <c:v>107.18929790117171</c:v>
                </c:pt>
                <c:pt idx="1576">
                  <c:v>107.19049681920498</c:v>
                </c:pt>
                <c:pt idx="1577">
                  <c:v>107.11375887479329</c:v>
                </c:pt>
                <c:pt idx="1578">
                  <c:v>106.8454032513245</c:v>
                </c:pt>
                <c:pt idx="1579">
                  <c:v>106.79572970580402</c:v>
                </c:pt>
                <c:pt idx="1580">
                  <c:v>106.81603853398323</c:v>
                </c:pt>
                <c:pt idx="1581">
                  <c:v>106.79079660154704</c:v>
                </c:pt>
                <c:pt idx="1582">
                  <c:v>107.00205346712406</c:v>
                </c:pt>
                <c:pt idx="1583">
                  <c:v>106.98978377503825</c:v>
                </c:pt>
                <c:pt idx="1584">
                  <c:v>107.26128388230065</c:v>
                </c:pt>
                <c:pt idx="1585">
                  <c:v>107.08772180670461</c:v>
                </c:pt>
                <c:pt idx="1586">
                  <c:v>107.10125555335478</c:v>
                </c:pt>
                <c:pt idx="1587">
                  <c:v>107.22397680976428</c:v>
                </c:pt>
                <c:pt idx="1588">
                  <c:v>107.21972476238979</c:v>
                </c:pt>
                <c:pt idx="1589">
                  <c:v>107.19080229403208</c:v>
                </c:pt>
                <c:pt idx="1590">
                  <c:v>106.83501021901635</c:v>
                </c:pt>
                <c:pt idx="1591">
                  <c:v>107.03711125818063</c:v>
                </c:pt>
                <c:pt idx="1592">
                  <c:v>107.11944890412839</c:v>
                </c:pt>
                <c:pt idx="1593">
                  <c:v>107.23494297808509</c:v>
                </c:pt>
                <c:pt idx="1594">
                  <c:v>107.71063839013593</c:v>
                </c:pt>
                <c:pt idx="1595">
                  <c:v>107.70322129767548</c:v>
                </c:pt>
                <c:pt idx="1596">
                  <c:v>107.64527622440021</c:v>
                </c:pt>
                <c:pt idx="1597">
                  <c:v>107.37718828495231</c:v>
                </c:pt>
                <c:pt idx="1598">
                  <c:v>107.43371753330142</c:v>
                </c:pt>
                <c:pt idx="1599">
                  <c:v>107.47374383898783</c:v>
                </c:pt>
                <c:pt idx="1600">
                  <c:v>107.5006564614021</c:v>
                </c:pt>
                <c:pt idx="1601">
                  <c:v>107.46569775146182</c:v>
                </c:pt>
                <c:pt idx="1602">
                  <c:v>107.53495361866617</c:v>
                </c:pt>
                <c:pt idx="1603">
                  <c:v>107.32306719518144</c:v>
                </c:pt>
                <c:pt idx="1604">
                  <c:v>107.4270340280674</c:v>
                </c:pt>
                <c:pt idx="1605">
                  <c:v>107.34455916107655</c:v>
                </c:pt>
                <c:pt idx="1606">
                  <c:v>107.38995874150505</c:v>
                </c:pt>
                <c:pt idx="1607">
                  <c:v>107.49920935929718</c:v>
                </c:pt>
                <c:pt idx="1608">
                  <c:v>107.53399873075999</c:v>
                </c:pt>
                <c:pt idx="1609">
                  <c:v>107.4236309009988</c:v>
                </c:pt>
                <c:pt idx="1610">
                  <c:v>107.45046061434158</c:v>
                </c:pt>
                <c:pt idx="1611">
                  <c:v>107.50923522383653</c:v>
                </c:pt>
                <c:pt idx="1612">
                  <c:v>107.71549087851784</c:v>
                </c:pt>
                <c:pt idx="1613">
                  <c:v>107.51479462741878</c:v>
                </c:pt>
                <c:pt idx="1614">
                  <c:v>107.63815432971748</c:v>
                </c:pt>
                <c:pt idx="1615">
                  <c:v>107.6364609149373</c:v>
                </c:pt>
                <c:pt idx="1616">
                  <c:v>107.43425332690093</c:v>
                </c:pt>
                <c:pt idx="1617">
                  <c:v>107.44025811378368</c:v>
                </c:pt>
                <c:pt idx="1618">
                  <c:v>107.59438182829182</c:v>
                </c:pt>
                <c:pt idx="1619">
                  <c:v>107.81808513938796</c:v>
                </c:pt>
                <c:pt idx="1620">
                  <c:v>107.58617724463062</c:v>
                </c:pt>
                <c:pt idx="1621">
                  <c:v>107.54871505362745</c:v>
                </c:pt>
                <c:pt idx="1622">
                  <c:v>107.60750233638092</c:v>
                </c:pt>
                <c:pt idx="1623">
                  <c:v>107.73745315274006</c:v>
                </c:pt>
                <c:pt idx="1624">
                  <c:v>107.71340505339455</c:v>
                </c:pt>
                <c:pt idx="1625">
                  <c:v>107.42301118100551</c:v>
                </c:pt>
                <c:pt idx="1626">
                  <c:v>107.46612390087398</c:v>
                </c:pt>
                <c:pt idx="1627">
                  <c:v>107.28206667539526</c:v>
                </c:pt>
                <c:pt idx="1628">
                  <c:v>107.17255422340806</c:v>
                </c:pt>
                <c:pt idx="1629">
                  <c:v>107.27818490787573</c:v>
                </c:pt>
                <c:pt idx="1630">
                  <c:v>107.17420897439078</c:v>
                </c:pt>
                <c:pt idx="1631">
                  <c:v>106.9002123372361</c:v>
                </c:pt>
                <c:pt idx="1632">
                  <c:v>106.94938081511933</c:v>
                </c:pt>
                <c:pt idx="1633">
                  <c:v>106.89515799652555</c:v>
                </c:pt>
                <c:pt idx="1634">
                  <c:v>106.95456631347193</c:v>
                </c:pt>
                <c:pt idx="1635">
                  <c:v>106.74233675928433</c:v>
                </c:pt>
                <c:pt idx="1636">
                  <c:v>106.84607100092633</c:v>
                </c:pt>
                <c:pt idx="1637">
                  <c:v>106.71829409316386</c:v>
                </c:pt>
                <c:pt idx="1638">
                  <c:v>106.45867001428917</c:v>
                </c:pt>
                <c:pt idx="1639">
                  <c:v>106.4722887419846</c:v>
                </c:pt>
                <c:pt idx="1640">
                  <c:v>106.40553308519094</c:v>
                </c:pt>
                <c:pt idx="1641">
                  <c:v>106.36231939749334</c:v>
                </c:pt>
                <c:pt idx="1642">
                  <c:v>106.32546976621207</c:v>
                </c:pt>
                <c:pt idx="1643">
                  <c:v>106.32633754836978</c:v>
                </c:pt>
                <c:pt idx="1644">
                  <c:v>106.37209743572942</c:v>
                </c:pt>
                <c:pt idx="1645">
                  <c:v>106.29275938421824</c:v>
                </c:pt>
                <c:pt idx="1646">
                  <c:v>106.10678498384722</c:v>
                </c:pt>
                <c:pt idx="1647">
                  <c:v>106.00508999614399</c:v>
                </c:pt>
                <c:pt idx="1648">
                  <c:v>106.05617394633182</c:v>
                </c:pt>
                <c:pt idx="1649">
                  <c:v>106.25697057253359</c:v>
                </c:pt>
                <c:pt idx="1650">
                  <c:v>106.23799412319582</c:v>
                </c:pt>
                <c:pt idx="1651">
                  <c:v>106.11109556282878</c:v>
                </c:pt>
                <c:pt idx="1652">
                  <c:v>106.1047201339196</c:v>
                </c:pt>
                <c:pt idx="1653">
                  <c:v>106.02012213246084</c:v>
                </c:pt>
                <c:pt idx="1654">
                  <c:v>105.94761096508998</c:v>
                </c:pt>
                <c:pt idx="1655">
                  <c:v>105.79102522853464</c:v>
                </c:pt>
                <c:pt idx="1656">
                  <c:v>105.78199205376092</c:v>
                </c:pt>
                <c:pt idx="1657">
                  <c:v>105.90208318191938</c:v>
                </c:pt>
                <c:pt idx="1658">
                  <c:v>105.9315406554324</c:v>
                </c:pt>
                <c:pt idx="1659">
                  <c:v>105.8452225611034</c:v>
                </c:pt>
                <c:pt idx="1660">
                  <c:v>106.017578460484</c:v>
                </c:pt>
                <c:pt idx="1661">
                  <c:v>105.75482369432517</c:v>
                </c:pt>
                <c:pt idx="1662">
                  <c:v>105.79055730023089</c:v>
                </c:pt>
                <c:pt idx="1663">
                  <c:v>106.0480729499008</c:v>
                </c:pt>
                <c:pt idx="1664">
                  <c:v>106.01964806606273</c:v>
                </c:pt>
                <c:pt idx="1665">
                  <c:v>105.95887241100417</c:v>
                </c:pt>
                <c:pt idx="1666">
                  <c:v>106.01677684802904</c:v>
                </c:pt>
                <c:pt idx="1667">
                  <c:v>105.97205208007587</c:v>
                </c:pt>
                <c:pt idx="1668">
                  <c:v>105.90343129805775</c:v>
                </c:pt>
                <c:pt idx="1669">
                  <c:v>105.90494195254094</c:v>
                </c:pt>
                <c:pt idx="1670">
                  <c:v>105.75126239422997</c:v>
                </c:pt>
                <c:pt idx="1671">
                  <c:v>105.60786246937475</c:v>
                </c:pt>
                <c:pt idx="1672">
                  <c:v>105.56425522790924</c:v>
                </c:pt>
                <c:pt idx="1673">
                  <c:v>105.46939812903813</c:v>
                </c:pt>
                <c:pt idx="1674">
                  <c:v>105.54421480650748</c:v>
                </c:pt>
                <c:pt idx="1675">
                  <c:v>105.46458596903283</c:v>
                </c:pt>
                <c:pt idx="1676">
                  <c:v>105.44763155905126</c:v>
                </c:pt>
                <c:pt idx="1677">
                  <c:v>105.64390905830858</c:v>
                </c:pt>
                <c:pt idx="1678">
                  <c:v>105.76922316932257</c:v>
                </c:pt>
                <c:pt idx="1679">
                  <c:v>105.8322653358567</c:v>
                </c:pt>
                <c:pt idx="1680">
                  <c:v>106.01195026842186</c:v>
                </c:pt>
                <c:pt idx="1681">
                  <c:v>106.03723208900266</c:v>
                </c:pt>
                <c:pt idx="1682">
                  <c:v>106.15760111702251</c:v>
                </c:pt>
                <c:pt idx="1683">
                  <c:v>106.07369716019932</c:v>
                </c:pt>
                <c:pt idx="1684">
                  <c:v>106.21950069761846</c:v>
                </c:pt>
                <c:pt idx="1685">
                  <c:v>106.22701400299614</c:v>
                </c:pt>
                <c:pt idx="1686">
                  <c:v>106.16160697784014</c:v>
                </c:pt>
                <c:pt idx="1687">
                  <c:v>106.19688320218175</c:v>
                </c:pt>
                <c:pt idx="1688">
                  <c:v>106.14235154525198</c:v>
                </c:pt>
                <c:pt idx="1689">
                  <c:v>106.03207804252703</c:v>
                </c:pt>
                <c:pt idx="1690">
                  <c:v>106.05833840879097</c:v>
                </c:pt>
                <c:pt idx="1691">
                  <c:v>106.20769103850105</c:v>
                </c:pt>
                <c:pt idx="1692">
                  <c:v>106.36561822871393</c:v>
                </c:pt>
                <c:pt idx="1693">
                  <c:v>106.27751598839694</c:v>
                </c:pt>
                <c:pt idx="1694">
                  <c:v>106.17828909834996</c:v>
                </c:pt>
                <c:pt idx="1695">
                  <c:v>106.47839554253673</c:v>
                </c:pt>
                <c:pt idx="1696">
                  <c:v>106.55171607161755</c:v>
                </c:pt>
                <c:pt idx="1697">
                  <c:v>106.50449290081399</c:v>
                </c:pt>
                <c:pt idx="1698">
                  <c:v>106.39226889501066</c:v>
                </c:pt>
                <c:pt idx="1699">
                  <c:v>106.48207348478572</c:v>
                </c:pt>
                <c:pt idx="1700">
                  <c:v>106.89039455160855</c:v>
                </c:pt>
                <c:pt idx="1701">
                  <c:v>106.83945598063049</c:v>
                </c:pt>
                <c:pt idx="1702">
                  <c:v>106.93449226426101</c:v>
                </c:pt>
                <c:pt idx="1703">
                  <c:v>106.91867747291673</c:v>
                </c:pt>
                <c:pt idx="1704">
                  <c:v>107.12382177354094</c:v>
                </c:pt>
                <c:pt idx="1705">
                  <c:v>107.09655152195464</c:v>
                </c:pt>
                <c:pt idx="1706">
                  <c:v>106.99319708546244</c:v>
                </c:pt>
                <c:pt idx="1707">
                  <c:v>107.06480985083844</c:v>
                </c:pt>
                <c:pt idx="1708">
                  <c:v>107.21215453797284</c:v>
                </c:pt>
                <c:pt idx="1709">
                  <c:v>107.17324212571988</c:v>
                </c:pt>
                <c:pt idx="1710">
                  <c:v>106.91570411613415</c:v>
                </c:pt>
                <c:pt idx="1711">
                  <c:v>106.97698480325322</c:v>
                </c:pt>
                <c:pt idx="1712">
                  <c:v>107.08177851773169</c:v>
                </c:pt>
                <c:pt idx="1713">
                  <c:v>107.18792083170625</c:v>
                </c:pt>
                <c:pt idx="1714">
                  <c:v>106.98602349560424</c:v>
                </c:pt>
                <c:pt idx="1715">
                  <c:v>107.02345272651715</c:v>
                </c:pt>
                <c:pt idx="1716">
                  <c:v>106.97566178349342</c:v>
                </c:pt>
                <c:pt idx="1717">
                  <c:v>107.13539498348979</c:v>
                </c:pt>
                <c:pt idx="1718">
                  <c:v>107.59658767871356</c:v>
                </c:pt>
                <c:pt idx="1719">
                  <c:v>107.87366159902857</c:v>
                </c:pt>
                <c:pt idx="1720">
                  <c:v>107.85607319916004</c:v>
                </c:pt>
                <c:pt idx="1721">
                  <c:v>107.72639125943573</c:v>
                </c:pt>
                <c:pt idx="1722">
                  <c:v>108.13149435807532</c:v>
                </c:pt>
                <c:pt idx="1723">
                  <c:v>108.2057273456396</c:v>
                </c:pt>
                <c:pt idx="1724">
                  <c:v>108.3836983296659</c:v>
                </c:pt>
                <c:pt idx="1725">
                  <c:v>108.25858570596314</c:v>
                </c:pt>
                <c:pt idx="1726">
                  <c:v>108.25641369925432</c:v>
                </c:pt>
                <c:pt idx="1727">
                  <c:v>108.48188403308372</c:v>
                </c:pt>
                <c:pt idx="1728">
                  <c:v>108.56808969430716</c:v>
                </c:pt>
                <c:pt idx="1729">
                  <c:v>108.41820345398811</c:v>
                </c:pt>
                <c:pt idx="1730">
                  <c:v>108.63499512981743</c:v>
                </c:pt>
                <c:pt idx="1731">
                  <c:v>108.51200309817213</c:v>
                </c:pt>
                <c:pt idx="1732">
                  <c:v>108.77383519285158</c:v>
                </c:pt>
                <c:pt idx="1733">
                  <c:v>108.45214285745061</c:v>
                </c:pt>
                <c:pt idx="1734">
                  <c:v>108.53064170658899</c:v>
                </c:pt>
                <c:pt idx="1735">
                  <c:v>108.34468180569257</c:v>
                </c:pt>
                <c:pt idx="1736">
                  <c:v>108.4600047576409</c:v>
                </c:pt>
                <c:pt idx="1737">
                  <c:v>108.27038188038939</c:v>
                </c:pt>
                <c:pt idx="1738">
                  <c:v>108.33472556664429</c:v>
                </c:pt>
                <c:pt idx="1739">
                  <c:v>108.39177725249239</c:v>
                </c:pt>
                <c:pt idx="1740">
                  <c:v>108.13880040799853</c:v>
                </c:pt>
                <c:pt idx="1741">
                  <c:v>108.49239641979014</c:v>
                </c:pt>
                <c:pt idx="1742">
                  <c:v>108.46924940688085</c:v>
                </c:pt>
                <c:pt idx="1743">
                  <c:v>108.44042186233955</c:v>
                </c:pt>
                <c:pt idx="1744">
                  <c:v>108.63397293242123</c:v>
                </c:pt>
                <c:pt idx="1745">
                  <c:v>108.54159225219261</c:v>
                </c:pt>
                <c:pt idx="1746">
                  <c:v>108.78612311891771</c:v>
                </c:pt>
                <c:pt idx="1747">
                  <c:v>109.18931543605585</c:v>
                </c:pt>
                <c:pt idx="1748">
                  <c:v>109.1071508924372</c:v>
                </c:pt>
                <c:pt idx="1749">
                  <c:v>109.26396247274086</c:v>
                </c:pt>
                <c:pt idx="1750">
                  <c:v>108.88955082824863</c:v>
                </c:pt>
                <c:pt idx="1751">
                  <c:v>109.33681102395529</c:v>
                </c:pt>
                <c:pt idx="1752">
                  <c:v>109.3315153143821</c:v>
                </c:pt>
                <c:pt idx="1753">
                  <c:v>109.3426157660796</c:v>
                </c:pt>
                <c:pt idx="1754">
                  <c:v>109.28988000396522</c:v>
                </c:pt>
                <c:pt idx="1755">
                  <c:v>109.35538354571754</c:v>
                </c:pt>
                <c:pt idx="1756">
                  <c:v>108.94388331308677</c:v>
                </c:pt>
                <c:pt idx="1757">
                  <c:v>109.47225069775581</c:v>
                </c:pt>
                <c:pt idx="1758">
                  <c:v>109.47855740086187</c:v>
                </c:pt>
                <c:pt idx="1759">
                  <c:v>109.67013988959226</c:v>
                </c:pt>
                <c:pt idx="1760">
                  <c:v>109.77002202130566</c:v>
                </c:pt>
                <c:pt idx="1761">
                  <c:v>109.71386210682623</c:v>
                </c:pt>
                <c:pt idx="1762">
                  <c:v>109.70371959940147</c:v>
                </c:pt>
                <c:pt idx="1763">
                  <c:v>109.828934200389</c:v>
                </c:pt>
                <c:pt idx="1764">
                  <c:v>109.75817479732007</c:v>
                </c:pt>
                <c:pt idx="1765">
                  <c:v>109.70043698695164</c:v>
                </c:pt>
                <c:pt idx="1766">
                  <c:v>109.59223796766059</c:v>
                </c:pt>
                <c:pt idx="1767">
                  <c:v>109.76859694317862</c:v>
                </c:pt>
                <c:pt idx="1768">
                  <c:v>109.79531577564055</c:v>
                </c:pt>
                <c:pt idx="1769">
                  <c:v>109.72761442897007</c:v>
                </c:pt>
                <c:pt idx="1770">
                  <c:v>109.84590802907128</c:v>
                </c:pt>
                <c:pt idx="1771">
                  <c:v>110.0544521797937</c:v>
                </c:pt>
                <c:pt idx="1772">
                  <c:v>109.96604546005146</c:v>
                </c:pt>
                <c:pt idx="1773">
                  <c:v>109.89533474530502</c:v>
                </c:pt>
                <c:pt idx="1774">
                  <c:v>109.9882168288578</c:v>
                </c:pt>
                <c:pt idx="1775">
                  <c:v>110.05940636376215</c:v>
                </c:pt>
                <c:pt idx="1776">
                  <c:v>110.20508927381442</c:v>
                </c:pt>
                <c:pt idx="1777">
                  <c:v>110.80884925348529</c:v>
                </c:pt>
                <c:pt idx="1778">
                  <c:v>110.7801284064613</c:v>
                </c:pt>
                <c:pt idx="1779">
                  <c:v>110.92093797824477</c:v>
                </c:pt>
                <c:pt idx="1780">
                  <c:v>110.53312569702301</c:v>
                </c:pt>
                <c:pt idx="1781">
                  <c:v>110.36879661153725</c:v>
                </c:pt>
                <c:pt idx="1782">
                  <c:v>110.55006182585107</c:v>
                </c:pt>
                <c:pt idx="1783">
                  <c:v>110.84266514845129</c:v>
                </c:pt>
                <c:pt idx="1784">
                  <c:v>111.14429953327256</c:v>
                </c:pt>
                <c:pt idx="1785">
                  <c:v>111.62900651963452</c:v>
                </c:pt>
                <c:pt idx="1786">
                  <c:v>112.05511262402652</c:v>
                </c:pt>
                <c:pt idx="1787">
                  <c:v>112.16138613784679</c:v>
                </c:pt>
                <c:pt idx="1788">
                  <c:v>112.51831205970437</c:v>
                </c:pt>
                <c:pt idx="1789">
                  <c:v>112.84369563481138</c:v>
                </c:pt>
                <c:pt idx="1790">
                  <c:v>113.03548472301847</c:v>
                </c:pt>
                <c:pt idx="1791">
                  <c:v>112.85453703297999</c:v>
                </c:pt>
                <c:pt idx="1792">
                  <c:v>112.93282910603939</c:v>
                </c:pt>
                <c:pt idx="1793">
                  <c:v>112.98097765854035</c:v>
                </c:pt>
                <c:pt idx="1794">
                  <c:v>113.11818717476395</c:v>
                </c:pt>
                <c:pt idx="1795">
                  <c:v>113.1108596950785</c:v>
                </c:pt>
                <c:pt idx="1796">
                  <c:v>113.86018533562267</c:v>
                </c:pt>
                <c:pt idx="1797">
                  <c:v>113.87213196474532</c:v>
                </c:pt>
                <c:pt idx="1798">
                  <c:v>114.01120399940643</c:v>
                </c:pt>
                <c:pt idx="1799">
                  <c:v>114.21379647068764</c:v>
                </c:pt>
                <c:pt idx="1800">
                  <c:v>113.84600979594708</c:v>
                </c:pt>
                <c:pt idx="1801">
                  <c:v>113.6963195874211</c:v>
                </c:pt>
                <c:pt idx="1802">
                  <c:v>113.58275974956094</c:v>
                </c:pt>
                <c:pt idx="1803">
                  <c:v>113.72620563471121</c:v>
                </c:pt>
                <c:pt idx="1804">
                  <c:v>114.08355848961045</c:v>
                </c:pt>
                <c:pt idx="1805">
                  <c:v>114.10923681584124</c:v>
                </c:pt>
                <c:pt idx="1806">
                  <c:v>114.3733074915033</c:v>
                </c:pt>
                <c:pt idx="1807">
                  <c:v>114.26963851412127</c:v>
                </c:pt>
                <c:pt idx="1808">
                  <c:v>114.63666935975266</c:v>
                </c:pt>
                <c:pt idx="1809">
                  <c:v>114.49165112249804</c:v>
                </c:pt>
                <c:pt idx="1810">
                  <c:v>114.58173128071014</c:v>
                </c:pt>
                <c:pt idx="1811">
                  <c:v>114.29850048466731</c:v>
                </c:pt>
                <c:pt idx="1812">
                  <c:v>114.57720703772796</c:v>
                </c:pt>
                <c:pt idx="1813">
                  <c:v>115.12338022873602</c:v>
                </c:pt>
                <c:pt idx="1814">
                  <c:v>115.25820005888887</c:v>
                </c:pt>
                <c:pt idx="1815">
                  <c:v>115.70875951970818</c:v>
                </c:pt>
                <c:pt idx="1816">
                  <c:v>115.56637161310539</c:v>
                </c:pt>
                <c:pt idx="1817">
                  <c:v>115.54395205520191</c:v>
                </c:pt>
                <c:pt idx="1818">
                  <c:v>115.07412647263604</c:v>
                </c:pt>
                <c:pt idx="1819">
                  <c:v>115.28643296952596</c:v>
                </c:pt>
                <c:pt idx="1820">
                  <c:v>115.51754525612661</c:v>
                </c:pt>
                <c:pt idx="1821">
                  <c:v>115.47702004428517</c:v>
                </c:pt>
                <c:pt idx="1822">
                  <c:v>115.64808997771068</c:v>
                </c:pt>
                <c:pt idx="1823">
                  <c:v>114.90333302735863</c:v>
                </c:pt>
                <c:pt idx="1824">
                  <c:v>115.03066407149399</c:v>
                </c:pt>
                <c:pt idx="1825">
                  <c:v>115.21923992245029</c:v>
                </c:pt>
                <c:pt idx="1826">
                  <c:v>115.05289326211205</c:v>
                </c:pt>
                <c:pt idx="1827">
                  <c:v>115.19324332221193</c:v>
                </c:pt>
                <c:pt idx="1828">
                  <c:v>115.15258117188436</c:v>
                </c:pt>
                <c:pt idx="1829">
                  <c:v>115.17798834058313</c:v>
                </c:pt>
                <c:pt idx="1830">
                  <c:v>114.90592109215818</c:v>
                </c:pt>
                <c:pt idx="1831">
                  <c:v>114.60000968218202</c:v>
                </c:pt>
                <c:pt idx="1832">
                  <c:v>114.89178122814185</c:v>
                </c:pt>
                <c:pt idx="1833">
                  <c:v>114.68356082748998</c:v>
                </c:pt>
                <c:pt idx="1834">
                  <c:v>114.36408962639186</c:v>
                </c:pt>
                <c:pt idx="1835">
                  <c:v>114.29771496060998</c:v>
                </c:pt>
                <c:pt idx="1836">
                  <c:v>113.91684568980402</c:v>
                </c:pt>
                <c:pt idx="1837">
                  <c:v>113.82266588462424</c:v>
                </c:pt>
                <c:pt idx="1838">
                  <c:v>113.86671153763854</c:v>
                </c:pt>
                <c:pt idx="1839">
                  <c:v>113.6984202770272</c:v>
                </c:pt>
                <c:pt idx="1840">
                  <c:v>113.45351003578143</c:v>
                </c:pt>
                <c:pt idx="1841">
                  <c:v>113.84536927334807</c:v>
                </c:pt>
                <c:pt idx="1842">
                  <c:v>114.14815633051165</c:v>
                </c:pt>
                <c:pt idx="1843">
                  <c:v>114.21697008967546</c:v>
                </c:pt>
                <c:pt idx="1844">
                  <c:v>114.5291731256941</c:v>
                </c:pt>
                <c:pt idx="1845">
                  <c:v>114.31997536149154</c:v>
                </c:pt>
                <c:pt idx="1846">
                  <c:v>114.44684247576214</c:v>
                </c:pt>
                <c:pt idx="1847">
                  <c:v>114.30669264857738</c:v>
                </c:pt>
                <c:pt idx="1848">
                  <c:v>114.45134550590888</c:v>
                </c:pt>
                <c:pt idx="1849">
                  <c:v>114.888638327064</c:v>
                </c:pt>
                <c:pt idx="1850">
                  <c:v>114.80503951007297</c:v>
                </c:pt>
                <c:pt idx="1851">
                  <c:v>114.76542259147786</c:v>
                </c:pt>
                <c:pt idx="1852">
                  <c:v>115.19376330128893</c:v>
                </c:pt>
                <c:pt idx="1853">
                  <c:v>115.35107831208764</c:v>
                </c:pt>
                <c:pt idx="1854">
                  <c:v>115.1279246941572</c:v>
                </c:pt>
                <c:pt idx="1855">
                  <c:v>114.99136012673776</c:v>
                </c:pt>
                <c:pt idx="1856">
                  <c:v>114.96809622792293</c:v>
                </c:pt>
                <c:pt idx="1857">
                  <c:v>115.15261333177843</c:v>
                </c:pt>
                <c:pt idx="1858">
                  <c:v>114.68516976911354</c:v>
                </c:pt>
                <c:pt idx="1859">
                  <c:v>114.86843457641042</c:v>
                </c:pt>
                <c:pt idx="1860">
                  <c:v>114.96525093780559</c:v>
                </c:pt>
                <c:pt idx="1861">
                  <c:v>115.17862474424984</c:v>
                </c:pt>
                <c:pt idx="1862">
                  <c:v>115.01496743254458</c:v>
                </c:pt>
                <c:pt idx="1863">
                  <c:v>114.60418196146358</c:v>
                </c:pt>
                <c:pt idx="1864">
                  <c:v>114.46742851789524</c:v>
                </c:pt>
                <c:pt idx="1865">
                  <c:v>114.62402205916045</c:v>
                </c:pt>
                <c:pt idx="1866">
                  <c:v>115.02150997088056</c:v>
                </c:pt>
                <c:pt idx="1867">
                  <c:v>114.78289263871804</c:v>
                </c:pt>
                <c:pt idx="1868">
                  <c:v>114.64959513408837</c:v>
                </c:pt>
                <c:pt idx="1869">
                  <c:v>114.15428251463402</c:v>
                </c:pt>
                <c:pt idx="1870">
                  <c:v>113.99695484845127</c:v>
                </c:pt>
                <c:pt idx="1871">
                  <c:v>114.16309413837664</c:v>
                </c:pt>
                <c:pt idx="1872">
                  <c:v>114.42321245862416</c:v>
                </c:pt>
                <c:pt idx="1873">
                  <c:v>114.07548721872291</c:v>
                </c:pt>
                <c:pt idx="1874">
                  <c:v>114.1962646080713</c:v>
                </c:pt>
                <c:pt idx="1875">
                  <c:v>113.88045462519739</c:v>
                </c:pt>
                <c:pt idx="1876">
                  <c:v>113.90784540376542</c:v>
                </c:pt>
                <c:pt idx="1877">
                  <c:v>114.02791147003558</c:v>
                </c:pt>
                <c:pt idx="1878">
                  <c:v>113.99635253544653</c:v>
                </c:pt>
                <c:pt idx="1879">
                  <c:v>113.57871701441465</c:v>
                </c:pt>
                <c:pt idx="1880">
                  <c:v>113.10668213801425</c:v>
                </c:pt>
                <c:pt idx="1881">
                  <c:v>112.94242010149598</c:v>
                </c:pt>
                <c:pt idx="1882">
                  <c:v>112.83908715941078</c:v>
                </c:pt>
                <c:pt idx="1883">
                  <c:v>113.1517118196526</c:v>
                </c:pt>
                <c:pt idx="1884">
                  <c:v>113.37925523567253</c:v>
                </c:pt>
                <c:pt idx="1885">
                  <c:v>113.50237209097247</c:v>
                </c:pt>
                <c:pt idx="1886">
                  <c:v>113.52703838976402</c:v>
                </c:pt>
                <c:pt idx="1887">
                  <c:v>113.76164764942962</c:v>
                </c:pt>
                <c:pt idx="1888">
                  <c:v>113.71469373434672</c:v>
                </c:pt>
                <c:pt idx="1889">
                  <c:v>113.3080116010063</c:v>
                </c:pt>
                <c:pt idx="1890">
                  <c:v>113.43319539546668</c:v>
                </c:pt>
                <c:pt idx="1891">
                  <c:v>113.62451402366129</c:v>
                </c:pt>
                <c:pt idx="1892">
                  <c:v>113.92860020708262</c:v>
                </c:pt>
                <c:pt idx="1893">
                  <c:v>114.21027148886122</c:v>
                </c:pt>
                <c:pt idx="1894">
                  <c:v>113.97211969547408</c:v>
                </c:pt>
                <c:pt idx="1895">
                  <c:v>114.20921928759422</c:v>
                </c:pt>
                <c:pt idx="1896">
                  <c:v>113.71773488412047</c:v>
                </c:pt>
                <c:pt idx="1897">
                  <c:v>113.87303685545973</c:v>
                </c:pt>
                <c:pt idx="1898">
                  <c:v>113.7053143411775</c:v>
                </c:pt>
                <c:pt idx="1899">
                  <c:v>114.10131690443262</c:v>
                </c:pt>
                <c:pt idx="1900">
                  <c:v>113.9491132771074</c:v>
                </c:pt>
                <c:pt idx="1901">
                  <c:v>114.0290102782478</c:v>
                </c:pt>
                <c:pt idx="1902">
                  <c:v>113.96145132707363</c:v>
                </c:pt>
                <c:pt idx="1903">
                  <c:v>114.40346512381252</c:v>
                </c:pt>
                <c:pt idx="1904">
                  <c:v>114.80488236127881</c:v>
                </c:pt>
                <c:pt idx="1905">
                  <c:v>114.6371596629088</c:v>
                </c:pt>
                <c:pt idx="1906">
                  <c:v>114.54478214604609</c:v>
                </c:pt>
                <c:pt idx="1907">
                  <c:v>115.15508748005384</c:v>
                </c:pt>
                <c:pt idx="1908">
                  <c:v>115.04793475845135</c:v>
                </c:pt>
                <c:pt idx="1909">
                  <c:v>114.81215301693165</c:v>
                </c:pt>
                <c:pt idx="1910">
                  <c:v>115.01938101083884</c:v>
                </c:pt>
                <c:pt idx="1911">
                  <c:v>115.26485497772869</c:v>
                </c:pt>
                <c:pt idx="1912">
                  <c:v>115.50264962400279</c:v>
                </c:pt>
                <c:pt idx="1913">
                  <c:v>115.82468580586746</c:v>
                </c:pt>
                <c:pt idx="1914">
                  <c:v>116.35392413853498</c:v>
                </c:pt>
                <c:pt idx="1915">
                  <c:v>116.50740276359555</c:v>
                </c:pt>
                <c:pt idx="1916">
                  <c:v>116.54985804561058</c:v>
                </c:pt>
                <c:pt idx="1917">
                  <c:v>116.68609638220968</c:v>
                </c:pt>
                <c:pt idx="1918">
                  <c:v>116.65876184153103</c:v>
                </c:pt>
                <c:pt idx="1919">
                  <c:v>117.19344984160954</c:v>
                </c:pt>
                <c:pt idx="1920">
                  <c:v>117.40756187209878</c:v>
                </c:pt>
                <c:pt idx="1921">
                  <c:v>117.37140995630824</c:v>
                </c:pt>
                <c:pt idx="1922">
                  <c:v>117.21513370007781</c:v>
                </c:pt>
                <c:pt idx="1923">
                  <c:v>117.09572314687362</c:v>
                </c:pt>
                <c:pt idx="1924">
                  <c:v>117.51110481990426</c:v>
                </c:pt>
                <c:pt idx="1925">
                  <c:v>117.38973129345615</c:v>
                </c:pt>
                <c:pt idx="1926">
                  <c:v>117.86103363368979</c:v>
                </c:pt>
                <c:pt idx="1927">
                  <c:v>117.85068936408622</c:v>
                </c:pt>
                <c:pt idx="1928">
                  <c:v>117.61482911292045</c:v>
                </c:pt>
                <c:pt idx="1929">
                  <c:v>117.60314595704628</c:v>
                </c:pt>
                <c:pt idx="1930">
                  <c:v>117.51043882397792</c:v>
                </c:pt>
                <c:pt idx="1931">
                  <c:v>117.47059773940151</c:v>
                </c:pt>
                <c:pt idx="1932">
                  <c:v>117.85599461061508</c:v>
                </c:pt>
                <c:pt idx="1933">
                  <c:v>118.45663432661109</c:v>
                </c:pt>
                <c:pt idx="1934">
                  <c:v>119.02572826054538</c:v>
                </c:pt>
                <c:pt idx="1935">
                  <c:v>118.65326200547635</c:v>
                </c:pt>
                <c:pt idx="1936">
                  <c:v>118.96648020846156</c:v>
                </c:pt>
                <c:pt idx="1937">
                  <c:v>118.98059103117107</c:v>
                </c:pt>
                <c:pt idx="1938">
                  <c:v>118.22187762904413</c:v>
                </c:pt>
                <c:pt idx="1939">
                  <c:v>117.99965686199299</c:v>
                </c:pt>
                <c:pt idx="1940">
                  <c:v>117.69722210183831</c:v>
                </c:pt>
                <c:pt idx="1941">
                  <c:v>117.63003920550355</c:v>
                </c:pt>
                <c:pt idx="1942">
                  <c:v>117.33678200528159</c:v>
                </c:pt>
                <c:pt idx="1943">
                  <c:v>117.37124491080174</c:v>
                </c:pt>
                <c:pt idx="1944">
                  <c:v>116.98507995243268</c:v>
                </c:pt>
                <c:pt idx="1945">
                  <c:v>116.40201422914431</c:v>
                </c:pt>
                <c:pt idx="1946">
                  <c:v>116.69322830093162</c:v>
                </c:pt>
                <c:pt idx="1947">
                  <c:v>116.54577351842046</c:v>
                </c:pt>
                <c:pt idx="1948">
                  <c:v>117.67891530280554</c:v>
                </c:pt>
                <c:pt idx="1949">
                  <c:v>117.91532638043738</c:v>
                </c:pt>
                <c:pt idx="1950">
                  <c:v>118.82540000747083</c:v>
                </c:pt>
                <c:pt idx="1951">
                  <c:v>119.34070086684152</c:v>
                </c:pt>
                <c:pt idx="1952">
                  <c:v>119.46363793755263</c:v>
                </c:pt>
                <c:pt idx="1953">
                  <c:v>118.92625715404479</c:v>
                </c:pt>
                <c:pt idx="1954">
                  <c:v>119.27141733834878</c:v>
                </c:pt>
                <c:pt idx="1955">
                  <c:v>118.29340912495745</c:v>
                </c:pt>
                <c:pt idx="1956">
                  <c:v>118.61499676610143</c:v>
                </c:pt>
                <c:pt idx="1957">
                  <c:v>118.34687789135461</c:v>
                </c:pt>
                <c:pt idx="1958">
                  <c:v>118.33933434011637</c:v>
                </c:pt>
                <c:pt idx="1959">
                  <c:v>118.05925300862479</c:v>
                </c:pt>
                <c:pt idx="1960">
                  <c:v>118.02923409519899</c:v>
                </c:pt>
                <c:pt idx="1961">
                  <c:v>118.64136702181031</c:v>
                </c:pt>
                <c:pt idx="1962">
                  <c:v>118.51563326692511</c:v>
                </c:pt>
                <c:pt idx="1963">
                  <c:v>117.93777666924463</c:v>
                </c:pt>
                <c:pt idx="1964">
                  <c:v>117.93044737565627</c:v>
                </c:pt>
                <c:pt idx="1965">
                  <c:v>117.74684212734827</c:v>
                </c:pt>
                <c:pt idx="1966">
                  <c:v>117.66282394528334</c:v>
                </c:pt>
                <c:pt idx="1967">
                  <c:v>117.69914834209014</c:v>
                </c:pt>
                <c:pt idx="1968">
                  <c:v>118.05534674437649</c:v>
                </c:pt>
                <c:pt idx="1969">
                  <c:v>116.98570931075498</c:v>
                </c:pt>
                <c:pt idx="1970">
                  <c:v>116.50515932996861</c:v>
                </c:pt>
                <c:pt idx="1971">
                  <c:v>116.65434301529123</c:v>
                </c:pt>
                <c:pt idx="1972">
                  <c:v>117.93024912578336</c:v>
                </c:pt>
                <c:pt idx="1973">
                  <c:v>117.47218803242451</c:v>
                </c:pt>
                <c:pt idx="1974">
                  <c:v>117.61428808887121</c:v>
                </c:pt>
                <c:pt idx="1975">
                  <c:v>117.87715925480651</c:v>
                </c:pt>
                <c:pt idx="1976">
                  <c:v>118.66256489793399</c:v>
                </c:pt>
                <c:pt idx="1977">
                  <c:v>118.31068298884178</c:v>
                </c:pt>
                <c:pt idx="1978">
                  <c:v>119.08210917891118</c:v>
                </c:pt>
                <c:pt idx="1979">
                  <c:v>118.66251563013219</c:v>
                </c:pt>
                <c:pt idx="1980">
                  <c:v>118.28746756806913</c:v>
                </c:pt>
                <c:pt idx="1981">
                  <c:v>119.01641273496885</c:v>
                </c:pt>
                <c:pt idx="1982">
                  <c:v>118.82148399314441</c:v>
                </c:pt>
                <c:pt idx="1983">
                  <c:v>119.6462558471074</c:v>
                </c:pt>
                <c:pt idx="1984">
                  <c:v>119.47178524885483</c:v>
                </c:pt>
                <c:pt idx="1985">
                  <c:v>120.02685739778694</c:v>
                </c:pt>
                <c:pt idx="1986">
                  <c:v>120.98632988931621</c:v>
                </c:pt>
                <c:pt idx="1987">
                  <c:v>121.03466979228878</c:v>
                </c:pt>
                <c:pt idx="1988">
                  <c:v>121.98872393943303</c:v>
                </c:pt>
                <c:pt idx="1989">
                  <c:v>121.20497593213189</c:v>
                </c:pt>
                <c:pt idx="1990">
                  <c:v>120.60621193620294</c:v>
                </c:pt>
                <c:pt idx="1991">
                  <c:v>120.19665145787546</c:v>
                </c:pt>
                <c:pt idx="1992">
                  <c:v>119.83970884327064</c:v>
                </c:pt>
                <c:pt idx="1993">
                  <c:v>119.532624705684</c:v>
                </c:pt>
                <c:pt idx="1994">
                  <c:v>120.63850360084318</c:v>
                </c:pt>
                <c:pt idx="1995">
                  <c:v>120.25765714607893</c:v>
                </c:pt>
                <c:pt idx="1996">
                  <c:v>120.33815944151512</c:v>
                </c:pt>
                <c:pt idx="1997">
                  <c:v>118.61216565667046</c:v>
                </c:pt>
                <c:pt idx="1998">
                  <c:v>118.20397108988212</c:v>
                </c:pt>
                <c:pt idx="1999">
                  <c:v>118.56639642050817</c:v>
                </c:pt>
                <c:pt idx="2000">
                  <c:v>117.74237638053945</c:v>
                </c:pt>
                <c:pt idx="2001">
                  <c:v>117.78501280821352</c:v>
                </c:pt>
                <c:pt idx="2002">
                  <c:v>118.22208518211879</c:v>
                </c:pt>
                <c:pt idx="2003">
                  <c:v>117.7639801962232</c:v>
                </c:pt>
                <c:pt idx="2004">
                  <c:v>117.53700876387545</c:v>
                </c:pt>
                <c:pt idx="2005">
                  <c:v>116.95841068082964</c:v>
                </c:pt>
                <c:pt idx="2006">
                  <c:v>116.29772906044298</c:v>
                </c:pt>
                <c:pt idx="2007">
                  <c:v>116.37258585864451</c:v>
                </c:pt>
                <c:pt idx="2008">
                  <c:v>116.65444251661614</c:v>
                </c:pt>
                <c:pt idx="2009">
                  <c:v>116.46467877416219</c:v>
                </c:pt>
                <c:pt idx="2010">
                  <c:v>115.98202554138115</c:v>
                </c:pt>
                <c:pt idx="2011">
                  <c:v>115.78666469743501</c:v>
                </c:pt>
                <c:pt idx="2012">
                  <c:v>116.0561726142908</c:v>
                </c:pt>
                <c:pt idx="2013">
                  <c:v>116.20843073678944</c:v>
                </c:pt>
                <c:pt idx="2014">
                  <c:v>116.2953417735733</c:v>
                </c:pt>
                <c:pt idx="2015">
                  <c:v>116.64842770970765</c:v>
                </c:pt>
                <c:pt idx="2016">
                  <c:v>116.94830331497776</c:v>
                </c:pt>
                <c:pt idx="2017">
                  <c:v>117.38580592384069</c:v>
                </c:pt>
                <c:pt idx="2018">
                  <c:v>117.54018167806619</c:v>
                </c:pt>
                <c:pt idx="2019">
                  <c:v>117.68106794045767</c:v>
                </c:pt>
                <c:pt idx="2020">
                  <c:v>117.63796812746305</c:v>
                </c:pt>
                <c:pt idx="2021">
                  <c:v>118.1628130586234</c:v>
                </c:pt>
                <c:pt idx="2022">
                  <c:v>117.66315561093703</c:v>
                </c:pt>
                <c:pt idx="2023">
                  <c:v>117.93942116735184</c:v>
                </c:pt>
                <c:pt idx="2024">
                  <c:v>118.05097731886956</c:v>
                </c:pt>
                <c:pt idx="2025">
                  <c:v>118.4994867794511</c:v>
                </c:pt>
                <c:pt idx="2026">
                  <c:v>118.75119379841112</c:v>
                </c:pt>
                <c:pt idx="2027">
                  <c:v>118.93210263361883</c:v>
                </c:pt>
                <c:pt idx="2028">
                  <c:v>119.50540932913169</c:v>
                </c:pt>
                <c:pt idx="2029">
                  <c:v>118.86310744252992</c:v>
                </c:pt>
                <c:pt idx="2030">
                  <c:v>118.57118573610965</c:v>
                </c:pt>
                <c:pt idx="2031">
                  <c:v>118.14682390188204</c:v>
                </c:pt>
                <c:pt idx="2032">
                  <c:v>117.77157870165311</c:v>
                </c:pt>
                <c:pt idx="2033">
                  <c:v>117.28106573123394</c:v>
                </c:pt>
                <c:pt idx="2034">
                  <c:v>116.80818607209365</c:v>
                </c:pt>
                <c:pt idx="2035">
                  <c:v>116.67952270408639</c:v>
                </c:pt>
                <c:pt idx="2036">
                  <c:v>116.56543285210719</c:v>
                </c:pt>
                <c:pt idx="2037">
                  <c:v>116.49993888858201</c:v>
                </c:pt>
                <c:pt idx="2038">
                  <c:v>116.89971504683987</c:v>
                </c:pt>
                <c:pt idx="2039">
                  <c:v>117.23181625893939</c:v>
                </c:pt>
                <c:pt idx="2040">
                  <c:v>117.18131999089955</c:v>
                </c:pt>
                <c:pt idx="2041">
                  <c:v>117.34663824668078</c:v>
                </c:pt>
                <c:pt idx="2042">
                  <c:v>117.75471186843916</c:v>
                </c:pt>
                <c:pt idx="2043">
                  <c:v>118.00816073296009</c:v>
                </c:pt>
                <c:pt idx="2044">
                  <c:v>118.50875379939376</c:v>
                </c:pt>
                <c:pt idx="2045">
                  <c:v>117.99824644189162</c:v>
                </c:pt>
                <c:pt idx="2046">
                  <c:v>117.79468340910675</c:v>
                </c:pt>
                <c:pt idx="2047">
                  <c:v>117.71114948331898</c:v>
                </c:pt>
                <c:pt idx="2048">
                  <c:v>118.35787404447548</c:v>
                </c:pt>
                <c:pt idx="2049">
                  <c:v>118.13916050625861</c:v>
                </c:pt>
                <c:pt idx="2050">
                  <c:v>117.6717053279631</c:v>
                </c:pt>
                <c:pt idx="2051">
                  <c:v>117.63531479422306</c:v>
                </c:pt>
                <c:pt idx="2052">
                  <c:v>117.90364415154026</c:v>
                </c:pt>
                <c:pt idx="2053">
                  <c:v>117.74574082053515</c:v>
                </c:pt>
                <c:pt idx="2054">
                  <c:v>117.54437641195028</c:v>
                </c:pt>
                <c:pt idx="2055">
                  <c:v>117.64030669286412</c:v>
                </c:pt>
                <c:pt idx="2056">
                  <c:v>117.95880710405895</c:v>
                </c:pt>
                <c:pt idx="2057">
                  <c:v>118.04231250169337</c:v>
                </c:pt>
                <c:pt idx="2058">
                  <c:v>118.59451704285171</c:v>
                </c:pt>
                <c:pt idx="2059">
                  <c:v>118.8238476393219</c:v>
                </c:pt>
                <c:pt idx="2060">
                  <c:v>118.33822669948324</c:v>
                </c:pt>
                <c:pt idx="2061">
                  <c:v>118.43022189828115</c:v>
                </c:pt>
                <c:pt idx="2062">
                  <c:v>117.79956215163267</c:v>
                </c:pt>
                <c:pt idx="2063">
                  <c:v>117.93240143374051</c:v>
                </c:pt>
                <c:pt idx="2064">
                  <c:v>118.03689511241076</c:v>
                </c:pt>
                <c:pt idx="2065">
                  <c:v>118.16734263925244</c:v>
                </c:pt>
                <c:pt idx="2066">
                  <c:v>118.70140263612245</c:v>
                </c:pt>
                <c:pt idx="2067">
                  <c:v>118.28807808214239</c:v>
                </c:pt>
                <c:pt idx="2068">
                  <c:v>118.17096397293379</c:v>
                </c:pt>
                <c:pt idx="2069">
                  <c:v>118.67658750573287</c:v>
                </c:pt>
                <c:pt idx="2070">
                  <c:v>118.64784821779875</c:v>
                </c:pt>
                <c:pt idx="2071">
                  <c:v>118.27981267645843</c:v>
                </c:pt>
                <c:pt idx="2072">
                  <c:v>118.25295630122265</c:v>
                </c:pt>
                <c:pt idx="2073">
                  <c:v>117.98581170112823</c:v>
                </c:pt>
                <c:pt idx="2074">
                  <c:v>118.03458241981704</c:v>
                </c:pt>
                <c:pt idx="2075">
                  <c:v>118.55097869773255</c:v>
                </c:pt>
                <c:pt idx="2076">
                  <c:v>118.79038134349176</c:v>
                </c:pt>
                <c:pt idx="2077">
                  <c:v>118.50640062545811</c:v>
                </c:pt>
                <c:pt idx="2078">
                  <c:v>118.71602646587793</c:v>
                </c:pt>
                <c:pt idx="2079">
                  <c:v>118.49997776054497</c:v>
                </c:pt>
                <c:pt idx="2080">
                  <c:v>118.50466554202789</c:v>
                </c:pt>
                <c:pt idx="2081">
                  <c:v>118.75791811209109</c:v>
                </c:pt>
                <c:pt idx="2082">
                  <c:v>118.9035040023128</c:v>
                </c:pt>
                <c:pt idx="2083">
                  <c:v>118.69656664408672</c:v>
                </c:pt>
                <c:pt idx="2084">
                  <c:v>118.90776409007411</c:v>
                </c:pt>
                <c:pt idx="2085">
                  <c:v>118.53595488305335</c:v>
                </c:pt>
                <c:pt idx="2086">
                  <c:v>118.44673918061723</c:v>
                </c:pt>
                <c:pt idx="2087">
                  <c:v>118.21659154108684</c:v>
                </c:pt>
                <c:pt idx="2088">
                  <c:v>118.66446161649466</c:v>
                </c:pt>
                <c:pt idx="2089">
                  <c:v>118.46549547780663</c:v>
                </c:pt>
                <c:pt idx="2090">
                  <c:v>118.15815638610452</c:v>
                </c:pt>
                <c:pt idx="2091">
                  <c:v>118.1851996653287</c:v>
                </c:pt>
                <c:pt idx="2092">
                  <c:v>117.5416712542968</c:v>
                </c:pt>
                <c:pt idx="2093">
                  <c:v>117.4293502753607</c:v>
                </c:pt>
                <c:pt idx="2094">
                  <c:v>118.02999014974131</c:v>
                </c:pt>
                <c:pt idx="2095">
                  <c:v>117.65452785212554</c:v>
                </c:pt>
                <c:pt idx="2096">
                  <c:v>118.1086304578122</c:v>
                </c:pt>
                <c:pt idx="2097">
                  <c:v>117.43838052739358</c:v>
                </c:pt>
                <c:pt idx="2098">
                  <c:v>116.93100499161029</c:v>
                </c:pt>
                <c:pt idx="2099">
                  <c:v>116.61757016241576</c:v>
                </c:pt>
                <c:pt idx="2100">
                  <c:v>116.77008115734475</c:v>
                </c:pt>
                <c:pt idx="2101">
                  <c:v>116.77467642125812</c:v>
                </c:pt>
                <c:pt idx="2102">
                  <c:v>117.01550508310024</c:v>
                </c:pt>
                <c:pt idx="2103">
                  <c:v>117.06518861648361</c:v>
                </c:pt>
                <c:pt idx="2104">
                  <c:v>117.24963490944562</c:v>
                </c:pt>
                <c:pt idx="2105">
                  <c:v>116.98539328735875</c:v>
                </c:pt>
                <c:pt idx="2106">
                  <c:v>116.9507941379804</c:v>
                </c:pt>
                <c:pt idx="2107">
                  <c:v>117.14532279673895</c:v>
                </c:pt>
                <c:pt idx="2108">
                  <c:v>117.77710549113306</c:v>
                </c:pt>
                <c:pt idx="2109">
                  <c:v>118.13026868459869</c:v>
                </c:pt>
                <c:pt idx="2110">
                  <c:v>117.82128098573348</c:v>
                </c:pt>
                <c:pt idx="2111">
                  <c:v>117.98986601533075</c:v>
                </c:pt>
                <c:pt idx="2112">
                  <c:v>117.97951357028826</c:v>
                </c:pt>
                <c:pt idx="2113">
                  <c:v>118.1214701101495</c:v>
                </c:pt>
                <c:pt idx="2114">
                  <c:v>117.89060328836314</c:v>
                </c:pt>
                <c:pt idx="2115">
                  <c:v>117.79009318998332</c:v>
                </c:pt>
                <c:pt idx="2116">
                  <c:v>117.95167554210263</c:v>
                </c:pt>
                <c:pt idx="2117">
                  <c:v>117.87487308270043</c:v>
                </c:pt>
                <c:pt idx="2118">
                  <c:v>118.15995972630336</c:v>
                </c:pt>
                <c:pt idx="2119">
                  <c:v>118.11515315953571</c:v>
                </c:pt>
                <c:pt idx="2120">
                  <c:v>117.88684497401533</c:v>
                </c:pt>
                <c:pt idx="2121">
                  <c:v>117.90734088867916</c:v>
                </c:pt>
                <c:pt idx="2122">
                  <c:v>117.9611277697304</c:v>
                </c:pt>
                <c:pt idx="2123">
                  <c:v>118.14871803159059</c:v>
                </c:pt>
                <c:pt idx="2124">
                  <c:v>118.01124636791253</c:v>
                </c:pt>
                <c:pt idx="2125">
                  <c:v>117.64541244896358</c:v>
                </c:pt>
                <c:pt idx="2126">
                  <c:v>117.80039749510358</c:v>
                </c:pt>
                <c:pt idx="2127">
                  <c:v>118.24992015665816</c:v>
                </c:pt>
                <c:pt idx="2128">
                  <c:v>118.13503160345118</c:v>
                </c:pt>
                <c:pt idx="2129">
                  <c:v>118.5047634256708</c:v>
                </c:pt>
                <c:pt idx="2130">
                  <c:v>119.08022709677553</c:v>
                </c:pt>
                <c:pt idx="2131">
                  <c:v>119.55741394112403</c:v>
                </c:pt>
                <c:pt idx="2132">
                  <c:v>119.36640244061296</c:v>
                </c:pt>
                <c:pt idx="2133">
                  <c:v>119.15145074651244</c:v>
                </c:pt>
                <c:pt idx="2134">
                  <c:v>118.04888662057098</c:v>
                </c:pt>
                <c:pt idx="2135">
                  <c:v>117.94225112706076</c:v>
                </c:pt>
                <c:pt idx="2136">
                  <c:v>118.19659410224683</c:v>
                </c:pt>
                <c:pt idx="2137">
                  <c:v>117.70116921893812</c:v>
                </c:pt>
                <c:pt idx="2138">
                  <c:v>117.68314813058716</c:v>
                </c:pt>
                <c:pt idx="2139">
                  <c:v>117.44137628664572</c:v>
                </c:pt>
                <c:pt idx="2140">
                  <c:v>117.7150352703745</c:v>
                </c:pt>
                <c:pt idx="2141">
                  <c:v>117.4106255652362</c:v>
                </c:pt>
                <c:pt idx="2142">
                  <c:v>117.36351899790334</c:v>
                </c:pt>
                <c:pt idx="2143">
                  <c:v>117.34152002270572</c:v>
                </c:pt>
                <c:pt idx="2144">
                  <c:v>117.34236414215211</c:v>
                </c:pt>
                <c:pt idx="2145">
                  <c:v>117.260159563776</c:v>
                </c:pt>
                <c:pt idx="2146">
                  <c:v>117.6436443074909</c:v>
                </c:pt>
                <c:pt idx="2147">
                  <c:v>117.84058414399627</c:v>
                </c:pt>
                <c:pt idx="2148">
                  <c:v>117.81591472389124</c:v>
                </c:pt>
                <c:pt idx="2149">
                  <c:v>117.52099819996636</c:v>
                </c:pt>
                <c:pt idx="2150">
                  <c:v>117.33696039145009</c:v>
                </c:pt>
                <c:pt idx="2151">
                  <c:v>117.51039606939833</c:v>
                </c:pt>
                <c:pt idx="2152">
                  <c:v>117.68689855448011</c:v>
                </c:pt>
                <c:pt idx="2153">
                  <c:v>117.61580650322581</c:v>
                </c:pt>
                <c:pt idx="2154">
                  <c:v>117.63501633363541</c:v>
                </c:pt>
                <c:pt idx="2155">
                  <c:v>117.69537822713237</c:v>
                </c:pt>
                <c:pt idx="2156">
                  <c:v>117.28764144856481</c:v>
                </c:pt>
                <c:pt idx="2157">
                  <c:v>117.11954891653728</c:v>
                </c:pt>
                <c:pt idx="2158">
                  <c:v>116.53207919273352</c:v>
                </c:pt>
                <c:pt idx="2159">
                  <c:v>116.58122872372549</c:v>
                </c:pt>
                <c:pt idx="2160">
                  <c:v>116.29669957512154</c:v>
                </c:pt>
                <c:pt idx="2161">
                  <c:v>116.2953008398899</c:v>
                </c:pt>
                <c:pt idx="2162">
                  <c:v>116.31683607208262</c:v>
                </c:pt>
                <c:pt idx="2163">
                  <c:v>116.09030854831408</c:v>
                </c:pt>
                <c:pt idx="2164">
                  <c:v>116.15187641570235</c:v>
                </c:pt>
                <c:pt idx="2165">
                  <c:v>116.17119860823482</c:v>
                </c:pt>
                <c:pt idx="2166">
                  <c:v>116.18373692605557</c:v>
                </c:pt>
                <c:pt idx="2167">
                  <c:v>116.06213527864027</c:v>
                </c:pt>
                <c:pt idx="2168">
                  <c:v>116.17664172204405</c:v>
                </c:pt>
                <c:pt idx="2169">
                  <c:v>116.04273521231762</c:v>
                </c:pt>
                <c:pt idx="2170">
                  <c:v>116.36791070213062</c:v>
                </c:pt>
                <c:pt idx="2171">
                  <c:v>116.28645309003483</c:v>
                </c:pt>
                <c:pt idx="2172">
                  <c:v>115.51237230909912</c:v>
                </c:pt>
                <c:pt idx="2173">
                  <c:v>115.92607483387127</c:v>
                </c:pt>
                <c:pt idx="2174">
                  <c:v>115.8844320523451</c:v>
                </c:pt>
                <c:pt idx="2175">
                  <c:v>115.95548804783526</c:v>
                </c:pt>
                <c:pt idx="2176">
                  <c:v>115.56708575314028</c:v>
                </c:pt>
                <c:pt idx="2177">
                  <c:v>115.95398823185046</c:v>
                </c:pt>
                <c:pt idx="2178">
                  <c:v>116.12204971542941</c:v>
                </c:pt>
                <c:pt idx="2179">
                  <c:v>115.92152206367648</c:v>
                </c:pt>
                <c:pt idx="2180">
                  <c:v>115.13530631329216</c:v>
                </c:pt>
                <c:pt idx="2181">
                  <c:v>115.34501686875447</c:v>
                </c:pt>
                <c:pt idx="2182">
                  <c:v>114.99236796117383</c:v>
                </c:pt>
                <c:pt idx="2183">
                  <c:v>114.53303112776739</c:v>
                </c:pt>
                <c:pt idx="2184">
                  <c:v>114.02132176844215</c:v>
                </c:pt>
                <c:pt idx="2185">
                  <c:v>113.69313525050093</c:v>
                </c:pt>
                <c:pt idx="2186">
                  <c:v>114.11309119956765</c:v>
                </c:pt>
                <c:pt idx="2187">
                  <c:v>113.98521388946001</c:v>
                </c:pt>
                <c:pt idx="2188">
                  <c:v>113.99556670712114</c:v>
                </c:pt>
                <c:pt idx="2189">
                  <c:v>114.25164489989822</c:v>
                </c:pt>
                <c:pt idx="2190">
                  <c:v>114.18887567454649</c:v>
                </c:pt>
                <c:pt idx="2191">
                  <c:v>114.14405357805779</c:v>
                </c:pt>
                <c:pt idx="2192">
                  <c:v>114.12611751196455</c:v>
                </c:pt>
                <c:pt idx="2193">
                  <c:v>114.22351113826747</c:v>
                </c:pt>
                <c:pt idx="2194">
                  <c:v>114.40938635851612</c:v>
                </c:pt>
                <c:pt idx="2195">
                  <c:v>114.16945117902799</c:v>
                </c:pt>
                <c:pt idx="2196">
                  <c:v>114.13797131659371</c:v>
                </c:pt>
                <c:pt idx="2197">
                  <c:v>113.81161515107348</c:v>
                </c:pt>
                <c:pt idx="2198">
                  <c:v>113.52800346738907</c:v>
                </c:pt>
                <c:pt idx="2199">
                  <c:v>113.5643554329087</c:v>
                </c:pt>
                <c:pt idx="2200">
                  <c:v>113.78921354691288</c:v>
                </c:pt>
                <c:pt idx="2201">
                  <c:v>113.78906514366905</c:v>
                </c:pt>
                <c:pt idx="2202">
                  <c:v>113.81885485013426</c:v>
                </c:pt>
                <c:pt idx="2203">
                  <c:v>113.17528450788943</c:v>
                </c:pt>
                <c:pt idx="2204">
                  <c:v>113.19364329153126</c:v>
                </c:pt>
                <c:pt idx="2205">
                  <c:v>113.05557169249114</c:v>
                </c:pt>
                <c:pt idx="2206">
                  <c:v>113.67870392732051</c:v>
                </c:pt>
                <c:pt idx="2207">
                  <c:v>113.96326141891906</c:v>
                </c:pt>
                <c:pt idx="2208">
                  <c:v>113.91855178836406</c:v>
                </c:pt>
                <c:pt idx="2209">
                  <c:v>113.88826828507976</c:v>
                </c:pt>
                <c:pt idx="2210">
                  <c:v>113.66333949321543</c:v>
                </c:pt>
                <c:pt idx="2211">
                  <c:v>112.99285028747252</c:v>
                </c:pt>
                <c:pt idx="2212">
                  <c:v>112.84989846438529</c:v>
                </c:pt>
                <c:pt idx="2213">
                  <c:v>113.11748314838759</c:v>
                </c:pt>
                <c:pt idx="2214">
                  <c:v>112.37568080907103</c:v>
                </c:pt>
                <c:pt idx="2215">
                  <c:v>112.33433310512085</c:v>
                </c:pt>
                <c:pt idx="2216">
                  <c:v>111.86982083338431</c:v>
                </c:pt>
                <c:pt idx="2217">
                  <c:v>111.98919605021224</c:v>
                </c:pt>
                <c:pt idx="2218">
                  <c:v>112.13485959056635</c:v>
                </c:pt>
                <c:pt idx="2219">
                  <c:v>111.69673626628247</c:v>
                </c:pt>
                <c:pt idx="2220">
                  <c:v>111.47613093027628</c:v>
                </c:pt>
                <c:pt idx="2221">
                  <c:v>110.78371489848658</c:v>
                </c:pt>
                <c:pt idx="2222">
                  <c:v>110.68254332721925</c:v>
                </c:pt>
                <c:pt idx="2223">
                  <c:v>110.14940147605724</c:v>
                </c:pt>
                <c:pt idx="2224">
                  <c:v>110.33061753261362</c:v>
                </c:pt>
                <c:pt idx="2225">
                  <c:v>110.02611724685043</c:v>
                </c:pt>
                <c:pt idx="2226">
                  <c:v>109.87909985064755</c:v>
                </c:pt>
                <c:pt idx="2227">
                  <c:v>110.44529459465122</c:v>
                </c:pt>
                <c:pt idx="2228">
                  <c:v>110.61565287692876</c:v>
                </c:pt>
                <c:pt idx="2229">
                  <c:v>110.96143673278362</c:v>
                </c:pt>
                <c:pt idx="2230">
                  <c:v>111.08242176703106</c:v>
                </c:pt>
                <c:pt idx="2231">
                  <c:v>111.08867671327629</c:v>
                </c:pt>
                <c:pt idx="2232">
                  <c:v>110.46839320385624</c:v>
                </c:pt>
                <c:pt idx="2233">
                  <c:v>109.96240467582186</c:v>
                </c:pt>
                <c:pt idx="2234">
                  <c:v>109.70591800708804</c:v>
                </c:pt>
                <c:pt idx="2235">
                  <c:v>110.1137987178559</c:v>
                </c:pt>
                <c:pt idx="2236">
                  <c:v>109.96551370050875</c:v>
                </c:pt>
                <c:pt idx="2237">
                  <c:v>109.96755708209724</c:v>
                </c:pt>
                <c:pt idx="2238">
                  <c:v>110.45740683420928</c:v>
                </c:pt>
                <c:pt idx="2239">
                  <c:v>109.53175169663587</c:v>
                </c:pt>
                <c:pt idx="2240">
                  <c:v>109.44072778428932</c:v>
                </c:pt>
                <c:pt idx="2241">
                  <c:v>108.97202896836598</c:v>
                </c:pt>
                <c:pt idx="2242">
                  <c:v>109.10958053189408</c:v>
                </c:pt>
                <c:pt idx="2243">
                  <c:v>109.50188957188614</c:v>
                </c:pt>
                <c:pt idx="2244">
                  <c:v>109.42848614171068</c:v>
                </c:pt>
                <c:pt idx="2245">
                  <c:v>109.31336467192511</c:v>
                </c:pt>
                <c:pt idx="2246">
                  <c:v>109.47302129193383</c:v>
                </c:pt>
                <c:pt idx="2247">
                  <c:v>109.67869459795317</c:v>
                </c:pt>
                <c:pt idx="2248">
                  <c:v>109.90383165416459</c:v>
                </c:pt>
                <c:pt idx="2249">
                  <c:v>109.76726996323127</c:v>
                </c:pt>
                <c:pt idx="2250">
                  <c:v>109.72616160131005</c:v>
                </c:pt>
                <c:pt idx="2251">
                  <c:v>109.59230025022555</c:v>
                </c:pt>
                <c:pt idx="2252">
                  <c:v>109.52083108743037</c:v>
                </c:pt>
                <c:pt idx="2253">
                  <c:v>109.51050147984344</c:v>
                </c:pt>
                <c:pt idx="2254">
                  <c:v>109.5835230380743</c:v>
                </c:pt>
                <c:pt idx="2255">
                  <c:v>109.64038650768416</c:v>
                </c:pt>
                <c:pt idx="2256">
                  <c:v>110.00885634987516</c:v>
                </c:pt>
                <c:pt idx="2257">
                  <c:v>109.82269809679306</c:v>
                </c:pt>
                <c:pt idx="2258">
                  <c:v>109.93413228373122</c:v>
                </c:pt>
                <c:pt idx="2259">
                  <c:v>109.93611215597805</c:v>
                </c:pt>
                <c:pt idx="2260">
                  <c:v>110.22135711184968</c:v>
                </c:pt>
                <c:pt idx="2261">
                  <c:v>110.0371735573886</c:v>
                </c:pt>
                <c:pt idx="2262">
                  <c:v>109.8945175622236</c:v>
                </c:pt>
                <c:pt idx="2263">
                  <c:v>109.89740593010676</c:v>
                </c:pt>
                <c:pt idx="2264">
                  <c:v>110.00624533583843</c:v>
                </c:pt>
                <c:pt idx="2265">
                  <c:v>110.30114856718933</c:v>
                </c:pt>
                <c:pt idx="2266">
                  <c:v>110.26099734945684</c:v>
                </c:pt>
                <c:pt idx="2267">
                  <c:v>110.46798494447407</c:v>
                </c:pt>
                <c:pt idx="2268">
                  <c:v>110.60254265000333</c:v>
                </c:pt>
                <c:pt idx="2269">
                  <c:v>110.46028993922327</c:v>
                </c:pt>
                <c:pt idx="2270">
                  <c:v>110.50321107059024</c:v>
                </c:pt>
                <c:pt idx="2271">
                  <c:v>111.34389874517119</c:v>
                </c:pt>
                <c:pt idx="2272">
                  <c:v>111.62789239781235</c:v>
                </c:pt>
                <c:pt idx="2273">
                  <c:v>112.19494627095121</c:v>
                </c:pt>
                <c:pt idx="2274">
                  <c:v>111.77422661622636</c:v>
                </c:pt>
                <c:pt idx="2275">
                  <c:v>111.76414423000554</c:v>
                </c:pt>
                <c:pt idx="2276">
                  <c:v>111.9856101791061</c:v>
                </c:pt>
                <c:pt idx="2277">
                  <c:v>112.44153154579632</c:v>
                </c:pt>
                <c:pt idx="2278">
                  <c:v>113.03074597977117</c:v>
                </c:pt>
                <c:pt idx="2279">
                  <c:v>112.35337959186226</c:v>
                </c:pt>
                <c:pt idx="2280">
                  <c:v>112.39136176884834</c:v>
                </c:pt>
                <c:pt idx="2281">
                  <c:v>112.71017811926151</c:v>
                </c:pt>
                <c:pt idx="2282">
                  <c:v>112.54556013979054</c:v>
                </c:pt>
                <c:pt idx="2283">
                  <c:v>112.60324159285868</c:v>
                </c:pt>
                <c:pt idx="2284">
                  <c:v>112.69208587932265</c:v>
                </c:pt>
                <c:pt idx="2285">
                  <c:v>112.32954651790763</c:v>
                </c:pt>
                <c:pt idx="2286">
                  <c:v>112.54384224512926</c:v>
                </c:pt>
                <c:pt idx="2287">
                  <c:v>113.26629574379965</c:v>
                </c:pt>
                <c:pt idx="2288">
                  <c:v>113.27355341987246</c:v>
                </c:pt>
                <c:pt idx="2289">
                  <c:v>112.80897249471249</c:v>
                </c:pt>
                <c:pt idx="2290">
                  <c:v>112.66512972211264</c:v>
                </c:pt>
                <c:pt idx="2291">
                  <c:v>113.06564715445937</c:v>
                </c:pt>
                <c:pt idx="2292">
                  <c:v>113.17859044800416</c:v>
                </c:pt>
                <c:pt idx="2293">
                  <c:v>112.89668576866252</c:v>
                </c:pt>
                <c:pt idx="2294">
                  <c:v>112.79104785573624</c:v>
                </c:pt>
                <c:pt idx="2295">
                  <c:v>111.84672447534024</c:v>
                </c:pt>
                <c:pt idx="2296">
                  <c:v>112.05359481757544</c:v>
                </c:pt>
                <c:pt idx="2297">
                  <c:v>112.5892986971559</c:v>
                </c:pt>
                <c:pt idx="2298">
                  <c:v>112.22256628180686</c:v>
                </c:pt>
                <c:pt idx="2299">
                  <c:v>112.5856152638929</c:v>
                </c:pt>
                <c:pt idx="2300">
                  <c:v>112.53625894457497</c:v>
                </c:pt>
                <c:pt idx="2301">
                  <c:v>112.72270202495429</c:v>
                </c:pt>
                <c:pt idx="2302">
                  <c:v>113.29894597732677</c:v>
                </c:pt>
                <c:pt idx="2303">
                  <c:v>113.51408803880373</c:v>
                </c:pt>
                <c:pt idx="2304">
                  <c:v>113.95180201136948</c:v>
                </c:pt>
                <c:pt idx="2305">
                  <c:v>114.04682986757567</c:v>
                </c:pt>
                <c:pt idx="2306">
                  <c:v>113.87827262356058</c:v>
                </c:pt>
                <c:pt idx="2307">
                  <c:v>113.49606648767659</c:v>
                </c:pt>
                <c:pt idx="2308">
                  <c:v>113.83970344881735</c:v>
                </c:pt>
                <c:pt idx="2309">
                  <c:v>113.95162776367809</c:v>
                </c:pt>
                <c:pt idx="2310">
                  <c:v>113.9421790250841</c:v>
                </c:pt>
                <c:pt idx="2311">
                  <c:v>113.96802515849396</c:v>
                </c:pt>
                <c:pt idx="2312">
                  <c:v>114.64324985219085</c:v>
                </c:pt>
                <c:pt idx="2313">
                  <c:v>114.86113207483922</c:v>
                </c:pt>
                <c:pt idx="2314">
                  <c:v>115.644293982307</c:v>
                </c:pt>
                <c:pt idx="2315">
                  <c:v>115.20668394307916</c:v>
                </c:pt>
                <c:pt idx="2316">
                  <c:v>115.46033309596611</c:v>
                </c:pt>
                <c:pt idx="2317">
                  <c:v>115.0980024472903</c:v>
                </c:pt>
                <c:pt idx="2318">
                  <c:v>114.39551309001254</c:v>
                </c:pt>
                <c:pt idx="2319">
                  <c:v>113.43905778604895</c:v>
                </c:pt>
                <c:pt idx="2320">
                  <c:v>113.62957178675626</c:v>
                </c:pt>
                <c:pt idx="2321">
                  <c:v>113.49464650376684</c:v>
                </c:pt>
                <c:pt idx="2322">
                  <c:v>113.53975603430307</c:v>
                </c:pt>
                <c:pt idx="2323">
                  <c:v>113.04555756688319</c:v>
                </c:pt>
                <c:pt idx="2324">
                  <c:v>112.98278915382778</c:v>
                </c:pt>
                <c:pt idx="2325">
                  <c:v>113.36116585226974</c:v>
                </c:pt>
                <c:pt idx="2326">
                  <c:v>113.91353205854924</c:v>
                </c:pt>
                <c:pt idx="2327">
                  <c:v>113.7963361275058</c:v>
                </c:pt>
                <c:pt idx="2328">
                  <c:v>113.93163820425751</c:v>
                </c:pt>
                <c:pt idx="2329">
                  <c:v>113.77380041894752</c:v>
                </c:pt>
                <c:pt idx="2330">
                  <c:v>113.99580485134084</c:v>
                </c:pt>
                <c:pt idx="2331">
                  <c:v>114.03263966029658</c:v>
                </c:pt>
                <c:pt idx="2332">
                  <c:v>114.69614594519348</c:v>
                </c:pt>
                <c:pt idx="2333">
                  <c:v>115.43150844811252</c:v>
                </c:pt>
                <c:pt idx="2334">
                  <c:v>115.65799587209594</c:v>
                </c:pt>
                <c:pt idx="2335">
                  <c:v>114.67741518936414</c:v>
                </c:pt>
                <c:pt idx="2336">
                  <c:v>114.04925764608291</c:v>
                </c:pt>
                <c:pt idx="2337">
                  <c:v>114.75400886631735</c:v>
                </c:pt>
                <c:pt idx="2338">
                  <c:v>114.5833806178199</c:v>
                </c:pt>
                <c:pt idx="2339">
                  <c:v>114.45450796525311</c:v>
                </c:pt>
                <c:pt idx="2340">
                  <c:v>113.96739271852756</c:v>
                </c:pt>
                <c:pt idx="2341">
                  <c:v>114.13529517134673</c:v>
                </c:pt>
                <c:pt idx="2342">
                  <c:v>114.77443227204753</c:v>
                </c:pt>
                <c:pt idx="2343">
                  <c:v>115.55104666017006</c:v>
                </c:pt>
                <c:pt idx="2344">
                  <c:v>114.79366977560844</c:v>
                </c:pt>
                <c:pt idx="2345">
                  <c:v>114.94639633759802</c:v>
                </c:pt>
                <c:pt idx="2346">
                  <c:v>115.06287103058055</c:v>
                </c:pt>
                <c:pt idx="2347">
                  <c:v>114.20994844341162</c:v>
                </c:pt>
                <c:pt idx="2348">
                  <c:v>112.72394875945295</c:v>
                </c:pt>
                <c:pt idx="2349">
                  <c:v>112.31930570021755</c:v>
                </c:pt>
                <c:pt idx="2350">
                  <c:v>111.65736033275635</c:v>
                </c:pt>
                <c:pt idx="2351">
                  <c:v>111.22827552896462</c:v>
                </c:pt>
                <c:pt idx="2352">
                  <c:v>111.49251430315992</c:v>
                </c:pt>
                <c:pt idx="2353">
                  <c:v>111.4447875976599</c:v>
                </c:pt>
                <c:pt idx="2354">
                  <c:v>111.35227051794139</c:v>
                </c:pt>
                <c:pt idx="2355">
                  <c:v>111.8562032100195</c:v>
                </c:pt>
                <c:pt idx="2356">
                  <c:v>111.16367173033063</c:v>
                </c:pt>
                <c:pt idx="2357">
                  <c:v>110.82620379330366</c:v>
                </c:pt>
                <c:pt idx="2358">
                  <c:v>110.90296284645278</c:v>
                </c:pt>
                <c:pt idx="2359">
                  <c:v>110.65659134814658</c:v>
                </c:pt>
                <c:pt idx="2360">
                  <c:v>110.08841631254924</c:v>
                </c:pt>
                <c:pt idx="2361">
                  <c:v>110.13751983778218</c:v>
                </c:pt>
                <c:pt idx="2362">
                  <c:v>110.28384706200423</c:v>
                </c:pt>
                <c:pt idx="2363">
                  <c:v>110.10870395608228</c:v>
                </c:pt>
                <c:pt idx="2364">
                  <c:v>109.98958906664443</c:v>
                </c:pt>
                <c:pt idx="2365">
                  <c:v>109.96224079099038</c:v>
                </c:pt>
                <c:pt idx="2366">
                  <c:v>109.82471410305999</c:v>
                </c:pt>
                <c:pt idx="2367">
                  <c:v>109.6504415468065</c:v>
                </c:pt>
                <c:pt idx="2368">
                  <c:v>109.79535723078722</c:v>
                </c:pt>
                <c:pt idx="2369">
                  <c:v>109.44272019607277</c:v>
                </c:pt>
                <c:pt idx="2370">
                  <c:v>108.99097203135486</c:v>
                </c:pt>
                <c:pt idx="2371">
                  <c:v>107.7037174459732</c:v>
                </c:pt>
                <c:pt idx="2372">
                  <c:v>107.55595936655136</c:v>
                </c:pt>
                <c:pt idx="2373">
                  <c:v>107.82071338076645</c:v>
                </c:pt>
                <c:pt idx="2374">
                  <c:v>107.4479815291934</c:v>
                </c:pt>
                <c:pt idx="2375">
                  <c:v>106.85146884320662</c:v>
                </c:pt>
                <c:pt idx="2376">
                  <c:v>106.74584693741691</c:v>
                </c:pt>
                <c:pt idx="2377">
                  <c:v>106.69988763001048</c:v>
                </c:pt>
                <c:pt idx="2378">
                  <c:v>106.61737967778183</c:v>
                </c:pt>
                <c:pt idx="2379">
                  <c:v>106.70643839531641</c:v>
                </c:pt>
                <c:pt idx="2380">
                  <c:v>106.54823164708915</c:v>
                </c:pt>
                <c:pt idx="2381">
                  <c:v>106.4961975594962</c:v>
                </c:pt>
                <c:pt idx="2382">
                  <c:v>106.55899407022508</c:v>
                </c:pt>
                <c:pt idx="2383">
                  <c:v>106.39391951709025</c:v>
                </c:pt>
                <c:pt idx="2384">
                  <c:v>106.07998318421036</c:v>
                </c:pt>
                <c:pt idx="2385">
                  <c:v>106.3401871160037</c:v>
                </c:pt>
                <c:pt idx="2386">
                  <c:v>105.91416705163583</c:v>
                </c:pt>
                <c:pt idx="2387">
                  <c:v>105.85552781430228</c:v>
                </c:pt>
                <c:pt idx="2388">
                  <c:v>105.406200204467</c:v>
                </c:pt>
                <c:pt idx="2389">
                  <c:v>105.89194749339977</c:v>
                </c:pt>
                <c:pt idx="2390">
                  <c:v>105.70034296434116</c:v>
                </c:pt>
                <c:pt idx="2391">
                  <c:v>105.55819110467483</c:v>
                </c:pt>
                <c:pt idx="2392">
                  <c:v>105.4378257263588</c:v>
                </c:pt>
                <c:pt idx="2393">
                  <c:v>105.67386816350168</c:v>
                </c:pt>
                <c:pt idx="2394">
                  <c:v>105.47347193184704</c:v>
                </c:pt>
                <c:pt idx="2395">
                  <c:v>105.1690321645065</c:v>
                </c:pt>
                <c:pt idx="2396">
                  <c:v>104.9462520944942</c:v>
                </c:pt>
                <c:pt idx="2397">
                  <c:v>104.70096179627457</c:v>
                </c:pt>
                <c:pt idx="2398">
                  <c:v>104.09430572289536</c:v>
                </c:pt>
                <c:pt idx="2399">
                  <c:v>103.76107761870605</c:v>
                </c:pt>
                <c:pt idx="2400">
                  <c:v>103.64694142180504</c:v>
                </c:pt>
                <c:pt idx="2401">
                  <c:v>103.82943481151787</c:v>
                </c:pt>
                <c:pt idx="2402">
                  <c:v>103.60464928691215</c:v>
                </c:pt>
                <c:pt idx="2403">
                  <c:v>103.54300905828595</c:v>
                </c:pt>
                <c:pt idx="2404">
                  <c:v>103.43913362640411</c:v>
                </c:pt>
                <c:pt idx="2405">
                  <c:v>103.51153820653359</c:v>
                </c:pt>
                <c:pt idx="2406">
                  <c:v>103.96696376981222</c:v>
                </c:pt>
                <c:pt idx="2407">
                  <c:v>103.27561276266439</c:v>
                </c:pt>
                <c:pt idx="2408">
                  <c:v>103.08906220315113</c:v>
                </c:pt>
                <c:pt idx="2409">
                  <c:v>102.88410319313543</c:v>
                </c:pt>
                <c:pt idx="2410">
                  <c:v>102.79312218241373</c:v>
                </c:pt>
                <c:pt idx="2411">
                  <c:v>102.44896977019383</c:v>
                </c:pt>
                <c:pt idx="2412">
                  <c:v>102.27525119261016</c:v>
                </c:pt>
                <c:pt idx="2413">
                  <c:v>102.32564168626131</c:v>
                </c:pt>
                <c:pt idx="2414">
                  <c:v>102.37000147625066</c:v>
                </c:pt>
                <c:pt idx="2415">
                  <c:v>102.3693837717867</c:v>
                </c:pt>
                <c:pt idx="2416">
                  <c:v>102.37461032286276</c:v>
                </c:pt>
                <c:pt idx="2417">
                  <c:v>103.08799884882023</c:v>
                </c:pt>
                <c:pt idx="2418">
                  <c:v>103.12522423114659</c:v>
                </c:pt>
                <c:pt idx="2419">
                  <c:v>103.09846151245985</c:v>
                </c:pt>
                <c:pt idx="2420">
                  <c:v>103.0718353695612</c:v>
                </c:pt>
                <c:pt idx="2421">
                  <c:v>102.80822908047213</c:v>
                </c:pt>
                <c:pt idx="2422">
                  <c:v>102.47203037389832</c:v>
                </c:pt>
                <c:pt idx="2423">
                  <c:v>102.12278373422319</c:v>
                </c:pt>
                <c:pt idx="2424">
                  <c:v>101.97761077068688</c:v>
                </c:pt>
                <c:pt idx="2425">
                  <c:v>101.31163448669895</c:v>
                </c:pt>
                <c:pt idx="2426">
                  <c:v>100.9915938226831</c:v>
                </c:pt>
                <c:pt idx="2427">
                  <c:v>100.96348631133453</c:v>
                </c:pt>
                <c:pt idx="2428">
                  <c:v>100.79697767540874</c:v>
                </c:pt>
                <c:pt idx="2429">
                  <c:v>100.69744762860695</c:v>
                </c:pt>
                <c:pt idx="2430">
                  <c:v>100.45775730428095</c:v>
                </c:pt>
                <c:pt idx="2431">
                  <c:v>100.45943379706624</c:v>
                </c:pt>
                <c:pt idx="2432">
                  <c:v>100.19003834929225</c:v>
                </c:pt>
                <c:pt idx="2433">
                  <c:v>99.573435334719036</c:v>
                </c:pt>
                <c:pt idx="2434">
                  <c:v>98.887362773351299</c:v>
                </c:pt>
                <c:pt idx="2435">
                  <c:v>98.426995035991624</c:v>
                </c:pt>
                <c:pt idx="2436">
                  <c:v>98.085561573990958</c:v>
                </c:pt>
                <c:pt idx="2437">
                  <c:v>98.247031469877697</c:v>
                </c:pt>
                <c:pt idx="2438">
                  <c:v>97.74801603468633</c:v>
                </c:pt>
                <c:pt idx="2439">
                  <c:v>97.049378403551557</c:v>
                </c:pt>
                <c:pt idx="2440">
                  <c:v>97.058363048583459</c:v>
                </c:pt>
                <c:pt idx="2441">
                  <c:v>97.028019875147848</c:v>
                </c:pt>
                <c:pt idx="2442">
                  <c:v>97.073919599032763</c:v>
                </c:pt>
                <c:pt idx="2443">
                  <c:v>97.088297176300287</c:v>
                </c:pt>
                <c:pt idx="2444">
                  <c:v>97.001459375548293</c:v>
                </c:pt>
                <c:pt idx="2445">
                  <c:v>97.28912538428483</c:v>
                </c:pt>
                <c:pt idx="2446">
                  <c:v>97.216018529926231</c:v>
                </c:pt>
                <c:pt idx="2447">
                  <c:v>97.320334900583191</c:v>
                </c:pt>
                <c:pt idx="2448">
                  <c:v>97.125071165305172</c:v>
                </c:pt>
                <c:pt idx="2449">
                  <c:v>97.371318210780473</c:v>
                </c:pt>
                <c:pt idx="2450">
                  <c:v>97.187620189021118</c:v>
                </c:pt>
                <c:pt idx="2451">
                  <c:v>97.122130886775054</c:v>
                </c:pt>
                <c:pt idx="2452">
                  <c:v>97.136604944792424</c:v>
                </c:pt>
                <c:pt idx="2453">
                  <c:v>97.28843984299985</c:v>
                </c:pt>
                <c:pt idx="2454">
                  <c:v>97.027332141105148</c:v>
                </c:pt>
                <c:pt idx="2455">
                  <c:v>96.842184928998421</c:v>
                </c:pt>
                <c:pt idx="2456">
                  <c:v>96.574195330503329</c:v>
                </c:pt>
                <c:pt idx="2457">
                  <c:v>96.228917103800057</c:v>
                </c:pt>
                <c:pt idx="2458">
                  <c:v>95.924275181774235</c:v>
                </c:pt>
                <c:pt idx="2459">
                  <c:v>95.721709494542921</c:v>
                </c:pt>
                <c:pt idx="2460">
                  <c:v>95.53042518740547</c:v>
                </c:pt>
                <c:pt idx="2461">
                  <c:v>96.245010678277012</c:v>
                </c:pt>
                <c:pt idx="2462">
                  <c:v>96.640853503397821</c:v>
                </c:pt>
                <c:pt idx="2463">
                  <c:v>96.554684360411784</c:v>
                </c:pt>
                <c:pt idx="2464">
                  <c:v>96.359076951186154</c:v>
                </c:pt>
                <c:pt idx="2465">
                  <c:v>95.598737513223</c:v>
                </c:pt>
                <c:pt idx="2466">
                  <c:v>95.518105106494318</c:v>
                </c:pt>
                <c:pt idx="2467">
                  <c:v>95.415730470455884</c:v>
                </c:pt>
                <c:pt idx="2468">
                  <c:v>95.549971597664879</c:v>
                </c:pt>
                <c:pt idx="2469">
                  <c:v>95.955344810665579</c:v>
                </c:pt>
                <c:pt idx="2470">
                  <c:v>95.450472886345779</c:v>
                </c:pt>
                <c:pt idx="2471">
                  <c:v>95.271897100252303</c:v>
                </c:pt>
                <c:pt idx="2472">
                  <c:v>94.78315633868759</c:v>
                </c:pt>
                <c:pt idx="2473">
                  <c:v>94.995935479931433</c:v>
                </c:pt>
                <c:pt idx="2474">
                  <c:v>94.746876484851924</c:v>
                </c:pt>
                <c:pt idx="2475">
                  <c:v>94.950112933511377</c:v>
                </c:pt>
                <c:pt idx="2476">
                  <c:v>94.892471504516394</c:v>
                </c:pt>
                <c:pt idx="2477">
                  <c:v>94.308452608403613</c:v>
                </c:pt>
                <c:pt idx="2478">
                  <c:v>94.697860456227232</c:v>
                </c:pt>
                <c:pt idx="2479">
                  <c:v>94.234958361814691</c:v>
                </c:pt>
                <c:pt idx="2480">
                  <c:v>94.332902486718567</c:v>
                </c:pt>
                <c:pt idx="2481">
                  <c:v>94.313380546187119</c:v>
                </c:pt>
                <c:pt idx="2482">
                  <c:v>94.281986874767043</c:v>
                </c:pt>
                <c:pt idx="2483">
                  <c:v>94.169487322447267</c:v>
                </c:pt>
                <c:pt idx="2484">
                  <c:v>93.913737707811222</c:v>
                </c:pt>
                <c:pt idx="2485">
                  <c:v>94.071244210528462</c:v>
                </c:pt>
                <c:pt idx="2486">
                  <c:v>94.011269915497621</c:v>
                </c:pt>
                <c:pt idx="2487">
                  <c:v>93.963235645969149</c:v>
                </c:pt>
                <c:pt idx="2488">
                  <c:v>94.068388043272563</c:v>
                </c:pt>
                <c:pt idx="2489">
                  <c:v>93.744489858900465</c:v>
                </c:pt>
                <c:pt idx="2490">
                  <c:v>93.755844263546564</c:v>
                </c:pt>
                <c:pt idx="2491">
                  <c:v>93.393996465845888</c:v>
                </c:pt>
                <c:pt idx="2492">
                  <c:v>93.713777910971871</c:v>
                </c:pt>
                <c:pt idx="2493">
                  <c:v>93.199843024042266</c:v>
                </c:pt>
                <c:pt idx="2494">
                  <c:v>92.85068984255696</c:v>
                </c:pt>
                <c:pt idx="2495">
                  <c:v>92.539532210828781</c:v>
                </c:pt>
                <c:pt idx="2496">
                  <c:v>92.568058664792858</c:v>
                </c:pt>
                <c:pt idx="2497">
                  <c:v>92.53282722599954</c:v>
                </c:pt>
                <c:pt idx="2498">
                  <c:v>92.072638617580509</c:v>
                </c:pt>
                <c:pt idx="2499">
                  <c:v>91.982145559531972</c:v>
                </c:pt>
                <c:pt idx="2500">
                  <c:v>92.037614881225252</c:v>
                </c:pt>
                <c:pt idx="2501">
                  <c:v>91.882080648059144</c:v>
                </c:pt>
                <c:pt idx="2502">
                  <c:v>92.068822767122782</c:v>
                </c:pt>
                <c:pt idx="2503">
                  <c:v>92.165109253277691</c:v>
                </c:pt>
                <c:pt idx="2504">
                  <c:v>92.012425871584114</c:v>
                </c:pt>
                <c:pt idx="2505">
                  <c:v>91.931470018168113</c:v>
                </c:pt>
                <c:pt idx="2506">
                  <c:v>91.864591602326229</c:v>
                </c:pt>
                <c:pt idx="2507">
                  <c:v>92.280200206421284</c:v>
                </c:pt>
                <c:pt idx="2508">
                  <c:v>92.062453187832659</c:v>
                </c:pt>
                <c:pt idx="2509">
                  <c:v>92.579782980812382</c:v>
                </c:pt>
                <c:pt idx="2510">
                  <c:v>92.719912457570103</c:v>
                </c:pt>
                <c:pt idx="2511">
                  <c:v>92.239204747004749</c:v>
                </c:pt>
                <c:pt idx="2512">
                  <c:v>92.004290426304081</c:v>
                </c:pt>
                <c:pt idx="2513">
                  <c:v>92.394999375267687</c:v>
                </c:pt>
                <c:pt idx="2514">
                  <c:v>92.388405855683828</c:v>
                </c:pt>
                <c:pt idx="2515">
                  <c:v>92.194826270408441</c:v>
                </c:pt>
                <c:pt idx="2516">
                  <c:v>91.897200076935661</c:v>
                </c:pt>
                <c:pt idx="2517">
                  <c:v>91.621419056886182</c:v>
                </c:pt>
                <c:pt idx="2518">
                  <c:v>91.718740378325407</c:v>
                </c:pt>
                <c:pt idx="2519">
                  <c:v>92.065446472738728</c:v>
                </c:pt>
                <c:pt idx="2520">
                  <c:v>91.745753675149956</c:v>
                </c:pt>
                <c:pt idx="2521">
                  <c:v>91.223576578339475</c:v>
                </c:pt>
                <c:pt idx="2522">
                  <c:v>91.353816772238645</c:v>
                </c:pt>
                <c:pt idx="2523">
                  <c:v>91.658503706108661</c:v>
                </c:pt>
                <c:pt idx="2524">
                  <c:v>91.446928359649633</c:v>
                </c:pt>
                <c:pt idx="2525">
                  <c:v>91.235819744434338</c:v>
                </c:pt>
                <c:pt idx="2526">
                  <c:v>91.007927361842761</c:v>
                </c:pt>
                <c:pt idx="2527">
                  <c:v>90.756854920596609</c:v>
                </c:pt>
                <c:pt idx="2528">
                  <c:v>90.664257873057309</c:v>
                </c:pt>
                <c:pt idx="2529">
                  <c:v>90.901990846424468</c:v>
                </c:pt>
                <c:pt idx="2530">
                  <c:v>91.183819646345412</c:v>
                </c:pt>
                <c:pt idx="2531">
                  <c:v>91.337516702457535</c:v>
                </c:pt>
                <c:pt idx="2532">
                  <c:v>91.390648275398149</c:v>
                </c:pt>
                <c:pt idx="2533">
                  <c:v>91.029903100484148</c:v>
                </c:pt>
                <c:pt idx="2534">
                  <c:v>90.869679979073098</c:v>
                </c:pt>
                <c:pt idx="2535">
                  <c:v>91.130205908081436</c:v>
                </c:pt>
                <c:pt idx="2536">
                  <c:v>91.457791892060769</c:v>
                </c:pt>
                <c:pt idx="2537">
                  <c:v>91.622483344561019</c:v>
                </c:pt>
                <c:pt idx="2538">
                  <c:v>91.34790777657625</c:v>
                </c:pt>
                <c:pt idx="2539">
                  <c:v>91.51054051379009</c:v>
                </c:pt>
                <c:pt idx="2540">
                  <c:v>91.714929636235865</c:v>
                </c:pt>
                <c:pt idx="2541">
                  <c:v>91.74248137351637</c:v>
                </c:pt>
                <c:pt idx="2542">
                  <c:v>91.430231257264069</c:v>
                </c:pt>
                <c:pt idx="2543">
                  <c:v>91.664940387362265</c:v>
                </c:pt>
                <c:pt idx="2544">
                  <c:v>91.84427211240714</c:v>
                </c:pt>
                <c:pt idx="2545">
                  <c:v>91.38460624788344</c:v>
                </c:pt>
                <c:pt idx="2546">
                  <c:v>91.174470671640435</c:v>
                </c:pt>
                <c:pt idx="2547">
                  <c:v>91.472053795193503</c:v>
                </c:pt>
                <c:pt idx="2548">
                  <c:v>90.394836999323743</c:v>
                </c:pt>
                <c:pt idx="2549">
                  <c:v>90.085168279742348</c:v>
                </c:pt>
                <c:pt idx="2550">
                  <c:v>89.763072434996474</c:v>
                </c:pt>
                <c:pt idx="2551">
                  <c:v>89.777373950257839</c:v>
                </c:pt>
                <c:pt idx="2552">
                  <c:v>89.459900134429006</c:v>
                </c:pt>
                <c:pt idx="2553">
                  <c:v>89.192289633181375</c:v>
                </c:pt>
                <c:pt idx="2554">
                  <c:v>89.170225256293449</c:v>
                </c:pt>
                <c:pt idx="2555">
                  <c:v>89.284616476871832</c:v>
                </c:pt>
                <c:pt idx="2556">
                  <c:v>89.553527439851791</c:v>
                </c:pt>
                <c:pt idx="2557">
                  <c:v>89.73759445523153</c:v>
                </c:pt>
                <c:pt idx="2558">
                  <c:v>89.389381326355533</c:v>
                </c:pt>
                <c:pt idx="2559">
                  <c:v>89.449020416349583</c:v>
                </c:pt>
                <c:pt idx="2560">
                  <c:v>89.508400937259609</c:v>
                </c:pt>
                <c:pt idx="2561">
                  <c:v>89.904640653522961</c:v>
                </c:pt>
                <c:pt idx="2562">
                  <c:v>89.883528927627225</c:v>
                </c:pt>
                <c:pt idx="2563">
                  <c:v>90.751118778765559</c:v>
                </c:pt>
                <c:pt idx="2564">
                  <c:v>90.935326852452846</c:v>
                </c:pt>
                <c:pt idx="2565">
                  <c:v>91.781690315166387</c:v>
                </c:pt>
                <c:pt idx="2566">
                  <c:v>91.690092348579768</c:v>
                </c:pt>
                <c:pt idx="2567">
                  <c:v>91.7735972750732</c:v>
                </c:pt>
                <c:pt idx="2568">
                  <c:v>92.205596434036025</c:v>
                </c:pt>
                <c:pt idx="2569">
                  <c:v>92.571021013741429</c:v>
                </c:pt>
                <c:pt idx="2570">
                  <c:v>92.554535925969333</c:v>
                </c:pt>
                <c:pt idx="2571">
                  <c:v>92.252070293220441</c:v>
                </c:pt>
                <c:pt idx="2572">
                  <c:v>92.277195780074166</c:v>
                </c:pt>
                <c:pt idx="2573">
                  <c:v>91.851834316665133</c:v>
                </c:pt>
                <c:pt idx="2574">
                  <c:v>91.538144789034675</c:v>
                </c:pt>
                <c:pt idx="2575">
                  <c:v>91.191007989755519</c:v>
                </c:pt>
                <c:pt idx="2576">
                  <c:v>90.921903242565321</c:v>
                </c:pt>
                <c:pt idx="2577">
                  <c:v>90.530739921092461</c:v>
                </c:pt>
                <c:pt idx="2578">
                  <c:v>90.194782275722361</c:v>
                </c:pt>
                <c:pt idx="2579">
                  <c:v>90.194199922836219</c:v>
                </c:pt>
                <c:pt idx="2580">
                  <c:v>89.903677011026403</c:v>
                </c:pt>
                <c:pt idx="2581">
                  <c:v>90.16171518499641</c:v>
                </c:pt>
                <c:pt idx="2582">
                  <c:v>90.042963167189981</c:v>
                </c:pt>
                <c:pt idx="2583">
                  <c:v>90.572081308811775</c:v>
                </c:pt>
                <c:pt idx="2584">
                  <c:v>89.478059494071147</c:v>
                </c:pt>
                <c:pt idx="2585">
                  <c:v>89.023559565796788</c:v>
                </c:pt>
                <c:pt idx="2586">
                  <c:v>89.195115487264246</c:v>
                </c:pt>
                <c:pt idx="2587">
                  <c:v>89.502726792817015</c:v>
                </c:pt>
                <c:pt idx="2588">
                  <c:v>88.92096671537665</c:v>
                </c:pt>
                <c:pt idx="2589">
                  <c:v>89.121390723951961</c:v>
                </c:pt>
                <c:pt idx="2590">
                  <c:v>88.538643480973562</c:v>
                </c:pt>
                <c:pt idx="2591">
                  <c:v>88.244064484527627</c:v>
                </c:pt>
                <c:pt idx="2592">
                  <c:v>88.47301848740473</c:v>
                </c:pt>
                <c:pt idx="2593">
                  <c:v>88.683071292587599</c:v>
                </c:pt>
                <c:pt idx="2594">
                  <c:v>88.883687718602928</c:v>
                </c:pt>
                <c:pt idx="2595">
                  <c:v>88.440593432156874</c:v>
                </c:pt>
                <c:pt idx="2596">
                  <c:v>88.508040381734844</c:v>
                </c:pt>
                <c:pt idx="2597">
                  <c:v>88.112164592502893</c:v>
                </c:pt>
                <c:pt idx="2598">
                  <c:v>87.797796173267812</c:v>
                </c:pt>
                <c:pt idx="2599">
                  <c:v>88.036980468734583</c:v>
                </c:pt>
                <c:pt idx="2600">
                  <c:v>88.232867300548577</c:v>
                </c:pt>
                <c:pt idx="2601">
                  <c:v>88.554030439501446</c:v>
                </c:pt>
                <c:pt idx="2602">
                  <c:v>88.356104069035467</c:v>
                </c:pt>
                <c:pt idx="2603">
                  <c:v>88.681240629196338</c:v>
                </c:pt>
                <c:pt idx="2604">
                  <c:v>88.837508756919618</c:v>
                </c:pt>
                <c:pt idx="2605">
                  <c:v>88.522295426796944</c:v>
                </c:pt>
                <c:pt idx="2606">
                  <c:v>89.05073243456755</c:v>
                </c:pt>
                <c:pt idx="2607">
                  <c:v>88.782312629124434</c:v>
                </c:pt>
                <c:pt idx="2608">
                  <c:v>89.055444490186261</c:v>
                </c:pt>
                <c:pt idx="2609">
                  <c:v>89.564294917091161</c:v>
                </c:pt>
                <c:pt idx="2610">
                  <c:v>89.634393187120793</c:v>
                </c:pt>
                <c:pt idx="2611">
                  <c:v>89.426797085674608</c:v>
                </c:pt>
                <c:pt idx="2612">
                  <c:v>89.315967899326822</c:v>
                </c:pt>
                <c:pt idx="2613">
                  <c:v>89.617684465875243</c:v>
                </c:pt>
                <c:pt idx="2614">
                  <c:v>89.830710007855004</c:v>
                </c:pt>
                <c:pt idx="2615">
                  <c:v>89.917437136306972</c:v>
                </c:pt>
                <c:pt idx="2616">
                  <c:v>89.98859513711524</c:v>
                </c:pt>
                <c:pt idx="2617">
                  <c:v>90.413950904935859</c:v>
                </c:pt>
                <c:pt idx="2618">
                  <c:v>90.731575433671381</c:v>
                </c:pt>
                <c:pt idx="2619">
                  <c:v>91.366431398462311</c:v>
                </c:pt>
                <c:pt idx="2620">
                  <c:v>91.852804892235667</c:v>
                </c:pt>
                <c:pt idx="2621">
                  <c:v>91.639538262165473</c:v>
                </c:pt>
                <c:pt idx="2622">
                  <c:v>92.118136346490601</c:v>
                </c:pt>
                <c:pt idx="2623">
                  <c:v>92.945155115995206</c:v>
                </c:pt>
                <c:pt idx="2624">
                  <c:v>92.776442997655238</c:v>
                </c:pt>
                <c:pt idx="2625">
                  <c:v>92.694728441514997</c:v>
                </c:pt>
                <c:pt idx="2626">
                  <c:v>93.02557831404981</c:v>
                </c:pt>
                <c:pt idx="2627">
                  <c:v>92.989568369505221</c:v>
                </c:pt>
                <c:pt idx="2628">
                  <c:v>93.183391298904311</c:v>
                </c:pt>
                <c:pt idx="2629">
                  <c:v>93.312595446159548</c:v>
                </c:pt>
                <c:pt idx="2630">
                  <c:v>92.771328812768175</c:v>
                </c:pt>
                <c:pt idx="2631">
                  <c:v>92.882994203901944</c:v>
                </c:pt>
                <c:pt idx="2632">
                  <c:v>93.129325000602151</c:v>
                </c:pt>
                <c:pt idx="2633">
                  <c:v>93.011319877727729</c:v>
                </c:pt>
                <c:pt idx="2634">
                  <c:v>93.17956382154432</c:v>
                </c:pt>
                <c:pt idx="2635">
                  <c:v>93.421224377886489</c:v>
                </c:pt>
                <c:pt idx="2636">
                  <c:v>93.395190898050302</c:v>
                </c:pt>
                <c:pt idx="2637">
                  <c:v>93.677702816046803</c:v>
                </c:pt>
                <c:pt idx="2638">
                  <c:v>93.578173079195011</c:v>
                </c:pt>
                <c:pt idx="2639">
                  <c:v>93.681939132224002</c:v>
                </c:pt>
                <c:pt idx="2640">
                  <c:v>93.648976375037392</c:v>
                </c:pt>
                <c:pt idx="2641">
                  <c:v>93.396435665622079</c:v>
                </c:pt>
                <c:pt idx="2642">
                  <c:v>94.217215268238235</c:v>
                </c:pt>
                <c:pt idx="2643">
                  <c:v>94.263848584287658</c:v>
                </c:pt>
                <c:pt idx="2644">
                  <c:v>94.898868646234916</c:v>
                </c:pt>
                <c:pt idx="2645">
                  <c:v>94.278179823901255</c:v>
                </c:pt>
                <c:pt idx="2646">
                  <c:v>94.024515951746622</c:v>
                </c:pt>
                <c:pt idx="2647">
                  <c:v>94.114581727751201</c:v>
                </c:pt>
                <c:pt idx="2648">
                  <c:v>93.939232640760721</c:v>
                </c:pt>
                <c:pt idx="2649">
                  <c:v>94.112118009934406</c:v>
                </c:pt>
                <c:pt idx="2650">
                  <c:v>94.594336476453094</c:v>
                </c:pt>
                <c:pt idx="2651">
                  <c:v>94.887086352136635</c:v>
                </c:pt>
                <c:pt idx="2652">
                  <c:v>96.086350806115277</c:v>
                </c:pt>
                <c:pt idx="2653">
                  <c:v>96.087557788268782</c:v>
                </c:pt>
                <c:pt idx="2654">
                  <c:v>96.083617498095435</c:v>
                </c:pt>
                <c:pt idx="2655">
                  <c:v>96.655513614297391</c:v>
                </c:pt>
                <c:pt idx="2656">
                  <c:v>97.937563706281793</c:v>
                </c:pt>
                <c:pt idx="2657">
                  <c:v>98.225481594049086</c:v>
                </c:pt>
                <c:pt idx="2658">
                  <c:v>98.287266705629889</c:v>
                </c:pt>
                <c:pt idx="2659">
                  <c:v>99.29651401034026</c:v>
                </c:pt>
                <c:pt idx="2660">
                  <c:v>99.371315132126085</c:v>
                </c:pt>
                <c:pt idx="2661">
                  <c:v>99.268858408979625</c:v>
                </c:pt>
                <c:pt idx="2662">
                  <c:v>99.466482059897629</c:v>
                </c:pt>
                <c:pt idx="2663">
                  <c:v>99.732080913914558</c:v>
                </c:pt>
                <c:pt idx="2664">
                  <c:v>100.08499292877779</c:v>
                </c:pt>
                <c:pt idx="2665">
                  <c:v>100</c:v>
                </c:pt>
              </c:numCache>
            </c:numRef>
          </c:val>
          <c:smooth val="0"/>
          <c:extLst>
            <c:ext xmlns:c16="http://schemas.microsoft.com/office/drawing/2014/chart" uri="{C3380CC4-5D6E-409C-BE32-E72D297353CC}">
              <c16:uniqueId val="{00000001-99E2-4ED5-A571-A3C0BD8BE186}"/>
            </c:ext>
          </c:extLst>
        </c:ser>
        <c:dLbls>
          <c:showLegendKey val="0"/>
          <c:showVal val="0"/>
          <c:showCatName val="0"/>
          <c:showSerName val="0"/>
          <c:showPercent val="0"/>
          <c:showBubbleSize val="0"/>
        </c:dLbls>
        <c:smooth val="0"/>
        <c:axId val="666008456"/>
        <c:axId val="666008784"/>
      </c:lineChart>
      <c:dateAx>
        <c:axId val="666008456"/>
        <c:scaling>
          <c:orientation val="minMax"/>
        </c:scaling>
        <c:delete val="0"/>
        <c:axPos val="b"/>
        <c:numFmt formatCode="mmm\-yy" sourceLinked="0"/>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Neue LT 45 Lt" panose="020B0404020002020204" pitchFamily="34" charset="0"/>
                <a:ea typeface="+mn-ea"/>
                <a:cs typeface="+mn-cs"/>
              </a:defRPr>
            </a:pPr>
            <a:endParaRPr lang="en-US"/>
          </a:p>
        </c:txPr>
        <c:crossAx val="666008784"/>
        <c:crossesAt val="100"/>
        <c:auto val="1"/>
        <c:lblOffset val="100"/>
        <c:baseTimeUnit val="days"/>
        <c:majorUnit val="2"/>
        <c:majorTimeUnit val="years"/>
      </c:dateAx>
      <c:valAx>
        <c:axId val="666008784"/>
        <c:scaling>
          <c:orientation val="minMax"/>
          <c:max val="260"/>
          <c:min val="80"/>
        </c:scaling>
        <c:delete val="0"/>
        <c:axPos val="l"/>
        <c:numFmt formatCode="General" sourceLinked="1"/>
        <c:majorTickMark val="out"/>
        <c:minorTickMark val="none"/>
        <c:tickLblPos val="low"/>
        <c:spPr>
          <a:noFill/>
          <a:ln>
            <a:solidFill>
              <a:schemeClr val="tx1">
                <a:lumMod val="95000"/>
                <a:lumOff val="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Neue LT 45 Lt" panose="020B0404020002020204" pitchFamily="34" charset="0"/>
                <a:ea typeface="+mn-ea"/>
                <a:cs typeface="+mn-cs"/>
              </a:defRPr>
            </a:pPr>
            <a:endParaRPr lang="en-US"/>
          </a:p>
        </c:txPr>
        <c:crossAx val="66600845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latin typeface="HelveticaNeue LT 45 Lt" panose="020B04040200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30555555555561E-2"/>
          <c:y val="0.19998298611111112"/>
          <c:w val="0.87396388888888887"/>
          <c:h val="0.66531423611111107"/>
        </c:manualLayout>
      </c:layout>
      <c:barChart>
        <c:barDir val="col"/>
        <c:grouping val="clustered"/>
        <c:varyColors val="0"/>
        <c:ser>
          <c:idx val="1"/>
          <c:order val="0"/>
          <c:tx>
            <c:strRef>
              <c:f>Sheet1!$D$3</c:f>
              <c:strCache>
                <c:ptCount val="1"/>
                <c:pt idx="0">
                  <c:v>SMSF asset allocation (%)</c:v>
                </c:pt>
              </c:strCache>
            </c:strRef>
          </c:tx>
          <c:spPr>
            <a:solidFill>
              <a:srgbClr val="F7941E"/>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HelveticaNeue LT 45 Lt" panose="020B04040200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Sheet1!$B$4:$B$8</c:f>
              <c:strCache>
                <c:ptCount val="5"/>
                <c:pt idx="0">
                  <c:v>Aust Equity</c:v>
                </c:pt>
                <c:pt idx="1">
                  <c:v>Int'l Equity</c:v>
                </c:pt>
                <c:pt idx="2">
                  <c:v>Direct Property</c:v>
                </c:pt>
                <c:pt idx="3">
                  <c:v>Fixed Income</c:v>
                </c:pt>
                <c:pt idx="4">
                  <c:v>Cash</c:v>
                </c:pt>
              </c:strCache>
            </c:strRef>
          </c:cat>
          <c:val>
            <c:numRef>
              <c:f>Sheet1!$D$4:$D$8</c:f>
              <c:numCache>
                <c:formatCode>General</c:formatCode>
                <c:ptCount val="5"/>
                <c:pt idx="0">
                  <c:v>36</c:v>
                </c:pt>
                <c:pt idx="1">
                  <c:v>11</c:v>
                </c:pt>
                <c:pt idx="2">
                  <c:v>15</c:v>
                </c:pt>
                <c:pt idx="3">
                  <c:v>14</c:v>
                </c:pt>
                <c:pt idx="4">
                  <c:v>24</c:v>
                </c:pt>
              </c:numCache>
            </c:numRef>
          </c:val>
          <c:extLst>
            <c:ext xmlns:c16="http://schemas.microsoft.com/office/drawing/2014/chart" uri="{C3380CC4-5D6E-409C-BE32-E72D297353CC}">
              <c16:uniqueId val="{00000000-A675-420F-8657-E04BD471735E}"/>
            </c:ext>
          </c:extLst>
        </c:ser>
        <c:ser>
          <c:idx val="0"/>
          <c:order val="1"/>
          <c:tx>
            <c:strRef>
              <c:f>Sheet1!$C$3</c:f>
              <c:strCache>
                <c:ptCount val="1"/>
                <c:pt idx="0">
                  <c:v>Balanced portfolio (%, industry standard)</c:v>
                </c:pt>
              </c:strCache>
            </c:strRef>
          </c:tx>
          <c:spPr>
            <a:solidFill>
              <a:srgbClr val="00A1E0"/>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HelveticaNeue LT 45 Lt" panose="020B04040200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Sheet1!$B$4:$B$8</c:f>
              <c:strCache>
                <c:ptCount val="5"/>
                <c:pt idx="0">
                  <c:v>Aust Equity</c:v>
                </c:pt>
                <c:pt idx="1">
                  <c:v>Int'l Equity</c:v>
                </c:pt>
                <c:pt idx="2">
                  <c:v>Direct Property</c:v>
                </c:pt>
                <c:pt idx="3">
                  <c:v>Fixed Income</c:v>
                </c:pt>
                <c:pt idx="4">
                  <c:v>Cash</c:v>
                </c:pt>
              </c:strCache>
            </c:strRef>
          </c:cat>
          <c:val>
            <c:numRef>
              <c:f>Sheet1!$C$4:$C$8</c:f>
              <c:numCache>
                <c:formatCode>General</c:formatCode>
                <c:ptCount val="5"/>
                <c:pt idx="0">
                  <c:v>27</c:v>
                </c:pt>
                <c:pt idx="1">
                  <c:v>25</c:v>
                </c:pt>
                <c:pt idx="2">
                  <c:v>12</c:v>
                </c:pt>
                <c:pt idx="3">
                  <c:v>31</c:v>
                </c:pt>
                <c:pt idx="4">
                  <c:v>5</c:v>
                </c:pt>
              </c:numCache>
            </c:numRef>
          </c:val>
          <c:extLst>
            <c:ext xmlns:c16="http://schemas.microsoft.com/office/drawing/2014/chart" uri="{C3380CC4-5D6E-409C-BE32-E72D297353CC}">
              <c16:uniqueId val="{00000001-A675-420F-8657-E04BD471735E}"/>
            </c:ext>
          </c:extLst>
        </c:ser>
        <c:dLbls>
          <c:showLegendKey val="0"/>
          <c:showVal val="0"/>
          <c:showCatName val="0"/>
          <c:showSerName val="0"/>
          <c:showPercent val="0"/>
          <c:showBubbleSize val="0"/>
        </c:dLbls>
        <c:gapWidth val="50"/>
        <c:axId val="1050467992"/>
        <c:axId val="1050468320"/>
      </c:barChart>
      <c:catAx>
        <c:axId val="1050467992"/>
        <c:scaling>
          <c:orientation val="minMax"/>
        </c:scaling>
        <c:delete val="0"/>
        <c:axPos val="b"/>
        <c:numFmt formatCode="General" sourceLinked="1"/>
        <c:majorTickMark val="out"/>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elveticaNeue LT 45 Lt" panose="020B0404020002020204" pitchFamily="34" charset="0"/>
                <a:ea typeface="+mn-ea"/>
                <a:cs typeface="+mn-cs"/>
              </a:defRPr>
            </a:pPr>
            <a:endParaRPr lang="en-US"/>
          </a:p>
        </c:txPr>
        <c:crossAx val="1050468320"/>
        <c:crosses val="autoZero"/>
        <c:auto val="1"/>
        <c:lblAlgn val="ctr"/>
        <c:lblOffset val="100"/>
        <c:noMultiLvlLbl val="0"/>
      </c:catAx>
      <c:valAx>
        <c:axId val="1050468320"/>
        <c:scaling>
          <c:orientation val="minMax"/>
        </c:scaling>
        <c:delete val="0"/>
        <c:axPos val="l"/>
        <c:numFmt formatCode="General" sourceLinked="1"/>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Neue LT 45 Lt" panose="020B0404020002020204" pitchFamily="34" charset="0"/>
                <a:ea typeface="+mn-ea"/>
                <a:cs typeface="+mn-cs"/>
              </a:defRPr>
            </a:pPr>
            <a:endParaRPr lang="en-US"/>
          </a:p>
        </c:txPr>
        <c:crossAx val="1050467992"/>
        <c:crosses val="autoZero"/>
        <c:crossBetween val="between"/>
        <c:majorUnit val="10"/>
      </c:valAx>
      <c:spPr>
        <a:noFill/>
        <a:ln>
          <a:noFill/>
        </a:ln>
        <a:effectLst/>
      </c:spPr>
    </c:plotArea>
    <c:legend>
      <c:legendPos val="t"/>
      <c:layout>
        <c:manualLayout>
          <c:xMode val="edge"/>
          <c:yMode val="edge"/>
          <c:x val="0.19111111111111112"/>
          <c:y val="0.15875"/>
          <c:w val="0.55427777777777776"/>
          <c:h val="0.1294274305555555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HelveticaNeue LT 45 Lt" panose="020B04040200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latin typeface="HelveticaNeue LT 45 Lt" panose="020B04040200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0.55282</cdr:x>
      <cdr:y>0.70985</cdr:y>
    </cdr:from>
    <cdr:to>
      <cdr:x>0.94379</cdr:x>
      <cdr:y>0.83882</cdr:y>
    </cdr:to>
    <cdr:sp macro="" textlink="">
      <cdr:nvSpPr>
        <cdr:cNvPr id="2" name="TextBox 1">
          <a:extLst xmlns:a="http://schemas.openxmlformats.org/drawingml/2006/main">
            <a:ext uri="{FF2B5EF4-FFF2-40B4-BE49-F238E27FC236}">
              <a16:creationId xmlns:a16="http://schemas.microsoft.com/office/drawing/2014/main" id="{A58A66F8-3928-4B39-A867-B06EA9C7285D}"/>
            </a:ext>
          </a:extLst>
        </cdr:cNvPr>
        <cdr:cNvSpPr txBox="1"/>
      </cdr:nvSpPr>
      <cdr:spPr>
        <a:xfrm xmlns:a="http://schemas.openxmlformats.org/drawingml/2006/main">
          <a:off x="1990164" y="2044371"/>
          <a:ext cx="1407467" cy="371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800">
              <a:solidFill>
                <a:srgbClr val="00A1E0"/>
              </a:solidFill>
              <a:latin typeface="HelveticaNeue LT 45 Lt" panose="020B0404020002020204" pitchFamily="34" charset="0"/>
            </a:rPr>
            <a:t>ASX</a:t>
          </a:r>
          <a:r>
            <a:rPr lang="en-AU" sz="800" baseline="0">
              <a:solidFill>
                <a:srgbClr val="00A1E0"/>
              </a:solidFill>
              <a:latin typeface="HelveticaNeue LT 45 Lt" panose="020B0404020002020204" pitchFamily="34" charset="0"/>
            </a:rPr>
            <a:t> 200</a:t>
          </a:r>
        </a:p>
        <a:p xmlns:a="http://schemas.openxmlformats.org/drawingml/2006/main">
          <a:pPr algn="ctr"/>
          <a:r>
            <a:rPr lang="en-AU" sz="800" baseline="0">
              <a:solidFill>
                <a:srgbClr val="00A1E0"/>
              </a:solidFill>
              <a:latin typeface="HelveticaNeue LT 45 Lt" panose="020B0404020002020204" pitchFamily="34" charset="0"/>
            </a:rPr>
            <a:t>(193% return since Feb-09)</a:t>
          </a:r>
          <a:endParaRPr lang="en-AU" sz="800">
            <a:solidFill>
              <a:srgbClr val="00A1E0"/>
            </a:solidFill>
            <a:latin typeface="HelveticaNeue LT 45 Lt" panose="020B0404020002020204" pitchFamily="34" charset="0"/>
          </a:endParaRPr>
        </a:p>
      </cdr:txBody>
    </cdr:sp>
  </cdr:relSizeAnchor>
  <cdr:relSizeAnchor xmlns:cdr="http://schemas.openxmlformats.org/drawingml/2006/chartDrawing">
    <cdr:from>
      <cdr:x>0.36357</cdr:x>
      <cdr:y>0.24477</cdr:y>
    </cdr:from>
    <cdr:to>
      <cdr:x>0.76947</cdr:x>
      <cdr:y>0.414</cdr:y>
    </cdr:to>
    <cdr:sp macro="" textlink="">
      <cdr:nvSpPr>
        <cdr:cNvPr id="3" name="TextBox 1">
          <a:extLst xmlns:a="http://schemas.openxmlformats.org/drawingml/2006/main">
            <a:ext uri="{FF2B5EF4-FFF2-40B4-BE49-F238E27FC236}">
              <a16:creationId xmlns:a16="http://schemas.microsoft.com/office/drawing/2014/main" id="{07CC9B80-BA36-43E7-B547-924B79BCEFB8}"/>
            </a:ext>
          </a:extLst>
        </cdr:cNvPr>
        <cdr:cNvSpPr txBox="1"/>
      </cdr:nvSpPr>
      <cdr:spPr>
        <a:xfrm xmlns:a="http://schemas.openxmlformats.org/drawingml/2006/main">
          <a:off x="1308845" y="704944"/>
          <a:ext cx="1461247" cy="4873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800" dirty="0">
              <a:solidFill>
                <a:srgbClr val="F7941E"/>
              </a:solidFill>
              <a:latin typeface="HelveticaNeue LT 45 Lt" panose="020B0404020002020204" pitchFamily="34" charset="0"/>
            </a:rPr>
            <a:t>S&amp;P 500</a:t>
          </a:r>
        </a:p>
        <a:p xmlns:a="http://schemas.openxmlformats.org/drawingml/2006/main">
          <a:pPr algn="ctr"/>
          <a:r>
            <a:rPr lang="en-AU" sz="800" dirty="0">
              <a:solidFill>
                <a:srgbClr val="F7941E"/>
              </a:solidFill>
              <a:latin typeface="HelveticaNeue LT 45 Lt" panose="020B0404020002020204" pitchFamily="34" charset="0"/>
            </a:rPr>
            <a:t>(375% return since Feb-09)</a:t>
          </a:r>
        </a:p>
      </cdr:txBody>
    </cdr:sp>
  </cdr:relSizeAnchor>
</c:userShapes>
</file>

<file path=ppt/drawings/drawing2.xml><?xml version="1.0" encoding="utf-8"?>
<c:userShapes xmlns:c="http://schemas.openxmlformats.org/drawingml/2006/chart">
  <cdr:relSizeAnchor xmlns:cdr="http://schemas.openxmlformats.org/drawingml/2006/chartDrawing">
    <cdr:from>
      <cdr:x>0.7812</cdr:x>
      <cdr:y>0.62424</cdr:y>
    </cdr:from>
    <cdr:to>
      <cdr:x>0.94627</cdr:x>
      <cdr:y>0.7294</cdr:y>
    </cdr:to>
    <cdr:sp macro="" textlink="">
      <cdr:nvSpPr>
        <cdr:cNvPr id="2" name="TextBox 1">
          <a:extLst xmlns:a="http://schemas.openxmlformats.org/drawingml/2006/main">
            <a:ext uri="{FF2B5EF4-FFF2-40B4-BE49-F238E27FC236}">
              <a16:creationId xmlns:a16="http://schemas.microsoft.com/office/drawing/2014/main" id="{DE2AC0EC-358C-4FC1-89D7-5B4305F0F0FF}"/>
            </a:ext>
          </a:extLst>
        </cdr:cNvPr>
        <cdr:cNvSpPr txBox="1"/>
      </cdr:nvSpPr>
      <cdr:spPr>
        <a:xfrm xmlns:a="http://schemas.openxmlformats.org/drawingml/2006/main">
          <a:off x="2812302" y="1797798"/>
          <a:ext cx="594286" cy="302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800">
              <a:solidFill>
                <a:srgbClr val="00A1E0"/>
              </a:solidFill>
              <a:latin typeface="HelveticaNeue LT 45 Lt" panose="020B0404020002020204" pitchFamily="34" charset="0"/>
            </a:rPr>
            <a:t>ASX200</a:t>
          </a:r>
        </a:p>
      </cdr:txBody>
    </cdr:sp>
  </cdr:relSizeAnchor>
  <cdr:relSizeAnchor xmlns:cdr="http://schemas.openxmlformats.org/drawingml/2006/chartDrawing">
    <cdr:from>
      <cdr:x>0.65433</cdr:x>
      <cdr:y>0.30103</cdr:y>
    </cdr:from>
    <cdr:to>
      <cdr:x>0.82425</cdr:x>
      <cdr:y>0.40619</cdr:y>
    </cdr:to>
    <cdr:sp macro="" textlink="">
      <cdr:nvSpPr>
        <cdr:cNvPr id="3" name="TextBox 1">
          <a:extLst xmlns:a="http://schemas.openxmlformats.org/drawingml/2006/main">
            <a:ext uri="{FF2B5EF4-FFF2-40B4-BE49-F238E27FC236}">
              <a16:creationId xmlns:a16="http://schemas.microsoft.com/office/drawing/2014/main" id="{2ACD8A4C-B497-45C5-A852-AD3F5208E09B}"/>
            </a:ext>
          </a:extLst>
        </cdr:cNvPr>
        <cdr:cNvSpPr txBox="1"/>
      </cdr:nvSpPr>
      <cdr:spPr>
        <a:xfrm xmlns:a="http://schemas.openxmlformats.org/drawingml/2006/main">
          <a:off x="2355591" y="866964"/>
          <a:ext cx="611726" cy="3028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a:solidFill>
                <a:srgbClr val="F7941E"/>
              </a:solidFill>
              <a:latin typeface="HelveticaNeue LT 45 Lt" panose="020B0404020002020204" pitchFamily="34" charset="0"/>
            </a:rPr>
            <a:t>S&amp;P500</a:t>
          </a:r>
        </a:p>
      </cdr:txBody>
    </cdr:sp>
  </cdr:relSizeAnchor>
</c:userShapes>
</file>

<file path=ppt/drawings/drawing3.xml><?xml version="1.0" encoding="utf-8"?>
<c:userShapes xmlns:c="http://schemas.openxmlformats.org/drawingml/2006/chart">
  <cdr:relSizeAnchor xmlns:cdr="http://schemas.openxmlformats.org/drawingml/2006/chartDrawing">
    <cdr:from>
      <cdr:x>0.13198</cdr:x>
      <cdr:y>0.49804</cdr:y>
    </cdr:from>
    <cdr:to>
      <cdr:x>0.20918</cdr:x>
      <cdr:y>0.58831</cdr:y>
    </cdr:to>
    <cdr:cxnSp macro="">
      <cdr:nvCxnSpPr>
        <cdr:cNvPr id="3" name="Straight Arrow Connector 2">
          <a:extLst xmlns:a="http://schemas.openxmlformats.org/drawingml/2006/main">
            <a:ext uri="{FF2B5EF4-FFF2-40B4-BE49-F238E27FC236}">
              <a16:creationId xmlns:a16="http://schemas.microsoft.com/office/drawing/2014/main" id="{81476592-0333-43D0-B4BD-B9E2CC7C143F}"/>
            </a:ext>
          </a:extLst>
        </cdr:cNvPr>
        <cdr:cNvCxnSpPr/>
      </cdr:nvCxnSpPr>
      <cdr:spPr>
        <a:xfrm xmlns:a="http://schemas.openxmlformats.org/drawingml/2006/main">
          <a:off x="475129" y="1434354"/>
          <a:ext cx="277906" cy="259977"/>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0.31044</cdr:x>
      <cdr:y>0.6848</cdr:y>
    </cdr:from>
    <cdr:to>
      <cdr:x>0.38598</cdr:x>
      <cdr:y>0.80205</cdr:y>
    </cdr:to>
    <cdr:cxnSp macro="">
      <cdr:nvCxnSpPr>
        <cdr:cNvPr id="4" name="Straight Arrow Connector 3">
          <a:extLst xmlns:a="http://schemas.openxmlformats.org/drawingml/2006/main">
            <a:ext uri="{FF2B5EF4-FFF2-40B4-BE49-F238E27FC236}">
              <a16:creationId xmlns:a16="http://schemas.microsoft.com/office/drawing/2014/main" id="{8189A659-872E-47E4-9DAA-EFDE4E76FB6D}"/>
            </a:ext>
          </a:extLst>
        </cdr:cNvPr>
        <cdr:cNvCxnSpPr/>
      </cdr:nvCxnSpPr>
      <cdr:spPr>
        <a:xfrm xmlns:a="http://schemas.openxmlformats.org/drawingml/2006/main" flipV="1">
          <a:off x="1117601" y="1972237"/>
          <a:ext cx="271929" cy="337670"/>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0.66156</cdr:x>
      <cdr:y>0.70244</cdr:y>
    </cdr:from>
    <cdr:to>
      <cdr:x>0.7371</cdr:x>
      <cdr:y>0.81969</cdr:y>
    </cdr:to>
    <cdr:cxnSp macro="">
      <cdr:nvCxnSpPr>
        <cdr:cNvPr id="6" name="Straight Arrow Connector 5">
          <a:extLst xmlns:a="http://schemas.openxmlformats.org/drawingml/2006/main">
            <a:ext uri="{FF2B5EF4-FFF2-40B4-BE49-F238E27FC236}">
              <a16:creationId xmlns:a16="http://schemas.microsoft.com/office/drawing/2014/main" id="{7249C17C-91ED-48D1-BF78-E17BCF05FC81}"/>
            </a:ext>
          </a:extLst>
        </cdr:cNvPr>
        <cdr:cNvCxnSpPr/>
      </cdr:nvCxnSpPr>
      <cdr:spPr>
        <a:xfrm xmlns:a="http://schemas.openxmlformats.org/drawingml/2006/main" flipV="1">
          <a:off x="2381624" y="2023035"/>
          <a:ext cx="271929" cy="337670"/>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0.8309</cdr:x>
      <cdr:y>0.72112</cdr:y>
    </cdr:from>
    <cdr:to>
      <cdr:x>0.90809</cdr:x>
      <cdr:y>0.81139</cdr:y>
    </cdr:to>
    <cdr:cxnSp macro="">
      <cdr:nvCxnSpPr>
        <cdr:cNvPr id="7" name="Straight Arrow Connector 6">
          <a:extLst xmlns:a="http://schemas.openxmlformats.org/drawingml/2006/main">
            <a:ext uri="{FF2B5EF4-FFF2-40B4-BE49-F238E27FC236}">
              <a16:creationId xmlns:a16="http://schemas.microsoft.com/office/drawing/2014/main" id="{8466674F-11B7-4833-9905-633AE0E1D5B9}"/>
            </a:ext>
          </a:extLst>
        </cdr:cNvPr>
        <cdr:cNvCxnSpPr/>
      </cdr:nvCxnSpPr>
      <cdr:spPr>
        <a:xfrm xmlns:a="http://schemas.openxmlformats.org/drawingml/2006/main">
          <a:off x="2991224" y="2076823"/>
          <a:ext cx="277906" cy="259977"/>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0.48725</cdr:x>
      <cdr:y>0.73357</cdr:y>
    </cdr:from>
    <cdr:to>
      <cdr:x>0.57773</cdr:x>
      <cdr:y>0.73461</cdr:y>
    </cdr:to>
    <cdr:cxnSp macro="">
      <cdr:nvCxnSpPr>
        <cdr:cNvPr id="8" name="Straight Arrow Connector 7">
          <a:extLst xmlns:a="http://schemas.openxmlformats.org/drawingml/2006/main">
            <a:ext uri="{FF2B5EF4-FFF2-40B4-BE49-F238E27FC236}">
              <a16:creationId xmlns:a16="http://schemas.microsoft.com/office/drawing/2014/main" id="{79C8E327-A35B-4F81-BBD0-D0140767AB65}"/>
            </a:ext>
          </a:extLst>
        </cdr:cNvPr>
        <cdr:cNvCxnSpPr/>
      </cdr:nvCxnSpPr>
      <cdr:spPr>
        <a:xfrm xmlns:a="http://schemas.openxmlformats.org/drawingml/2006/main">
          <a:off x="1754094" y="2112683"/>
          <a:ext cx="325717" cy="2989"/>
        </a:xfrm>
        <a:prstGeom xmlns:a="http://schemas.openxmlformats.org/drawingml/2006/main" prst="straightConnector1">
          <a:avLst/>
        </a:prstGeom>
        <a:ln xmlns:a="http://schemas.openxmlformats.org/drawingml/2006/main" w="127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0.17136</cdr:x>
      <cdr:y>0.00724</cdr:y>
    </cdr:from>
    <cdr:to>
      <cdr:x>0.91842</cdr:x>
      <cdr:y>0.1193</cdr:y>
    </cdr:to>
    <cdr:sp macro="" textlink="">
      <cdr:nvSpPr>
        <cdr:cNvPr id="10" name="TextBox 9">
          <a:extLst xmlns:a="http://schemas.openxmlformats.org/drawingml/2006/main">
            <a:ext uri="{FF2B5EF4-FFF2-40B4-BE49-F238E27FC236}">
              <a16:creationId xmlns:a16="http://schemas.microsoft.com/office/drawing/2014/main" id="{74FEA7BC-EA2A-47FE-9DD3-8438DB4767AC}"/>
            </a:ext>
          </a:extLst>
        </cdr:cNvPr>
        <cdr:cNvSpPr txBox="1"/>
      </cdr:nvSpPr>
      <cdr:spPr>
        <a:xfrm xmlns:a="http://schemas.openxmlformats.org/drawingml/2006/main">
          <a:off x="631841" y="19255"/>
          <a:ext cx="2754571" cy="2979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900" b="1" dirty="0">
              <a:latin typeface="Arial" panose="020B0604020202020204" pitchFamily="34" charset="0"/>
              <a:cs typeface="Arial" panose="020B0604020202020204" pitchFamily="34" charset="0"/>
            </a:rPr>
            <a:t>SMSF Allocations vs Industry Standard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en-AU"/>
          </a:p>
        </p:txBody>
      </p:sp>
      <p:sp>
        <p:nvSpPr>
          <p:cNvPr id="3" name="Date Placeholder 2"/>
          <p:cNvSpPr>
            <a:spLocks noGrp="1"/>
          </p:cNvSpPr>
          <p:nvPr>
            <p:ph type="dt" idx="1"/>
          </p:nvPr>
        </p:nvSpPr>
        <p:spPr>
          <a:xfrm>
            <a:off x="3849689" y="0"/>
            <a:ext cx="2946400" cy="496888"/>
          </a:xfrm>
          <a:prstGeom prst="rect">
            <a:avLst/>
          </a:prstGeom>
        </p:spPr>
        <p:txBody>
          <a:bodyPr vert="horz" lIns="91432" tIns="45716" rIns="91432" bIns="45716" rtlCol="0"/>
          <a:lstStyle>
            <a:lvl1pPr algn="r">
              <a:defRPr sz="1200"/>
            </a:lvl1pPr>
          </a:lstStyle>
          <a:p>
            <a:fld id="{3F5C40DE-84A3-4922-8200-30F3A3E77BF4}" type="datetimeFigureOut">
              <a:rPr lang="en-AU" smtClean="0"/>
              <a:pPr/>
              <a:t>12/07/2019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AU"/>
          </a:p>
        </p:txBody>
      </p:sp>
      <p:sp>
        <p:nvSpPr>
          <p:cNvPr id="5" name="Notes Placeholder 4"/>
          <p:cNvSpPr>
            <a:spLocks noGrp="1"/>
          </p:cNvSpPr>
          <p:nvPr>
            <p:ph type="body" sz="quarter" idx="3"/>
          </p:nvPr>
        </p:nvSpPr>
        <p:spPr>
          <a:xfrm>
            <a:off x="679451" y="4714876"/>
            <a:ext cx="5438775" cy="4467225"/>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164"/>
            <a:ext cx="2946400" cy="496887"/>
          </a:xfrm>
          <a:prstGeom prst="rect">
            <a:avLst/>
          </a:prstGeom>
        </p:spPr>
        <p:txBody>
          <a:bodyPr vert="horz" lIns="91432" tIns="45716" rIns="91432" bIns="45716" rtlCol="0" anchor="b"/>
          <a:lstStyle>
            <a:lvl1pPr algn="l">
              <a:defRPr sz="1200"/>
            </a:lvl1pPr>
          </a:lstStyle>
          <a:p>
            <a:endParaRPr lang="en-AU"/>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lIns="91432" tIns="45716" rIns="91432" bIns="45716" rtlCol="0" anchor="b"/>
          <a:lstStyle>
            <a:lvl1pPr algn="r">
              <a:defRPr sz="1200"/>
            </a:lvl1pPr>
          </a:lstStyle>
          <a:p>
            <a:fld id="{0BA47D62-106B-4BC1-817A-15418240CD10}" type="slidenum">
              <a:rPr lang="en-AU" smtClean="0"/>
              <a:pPr/>
              <a:t>‹#›</a:t>
            </a:fld>
            <a:endParaRPr lang="en-AU"/>
          </a:p>
        </p:txBody>
      </p:sp>
    </p:spTree>
    <p:extLst>
      <p:ext uri="{BB962C8B-B14F-4D97-AF65-F5344CB8AC3E}">
        <p14:creationId xmlns:p14="http://schemas.microsoft.com/office/powerpoint/2010/main" val="267129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A88DDB8-DF70-44AF-B0E6-B94EA43F6CD0}" type="slidenum">
              <a:rPr lang="en-AU" smtClean="0"/>
              <a:pPr/>
              <a:t>4</a:t>
            </a:fld>
            <a:endParaRPr lang="en-AU"/>
          </a:p>
        </p:txBody>
      </p:sp>
    </p:spTree>
    <p:extLst>
      <p:ext uri="{BB962C8B-B14F-4D97-AF65-F5344CB8AC3E}">
        <p14:creationId xmlns:p14="http://schemas.microsoft.com/office/powerpoint/2010/main" val="371716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AU" dirty="0"/>
          </a:p>
          <a:p>
            <a:endParaRPr lang="en-AU" dirty="0"/>
          </a:p>
          <a:p>
            <a:endParaRPr lang="en-AU" dirty="0"/>
          </a:p>
        </p:txBody>
      </p:sp>
    </p:spTree>
    <p:extLst>
      <p:ext uri="{BB962C8B-B14F-4D97-AF65-F5344CB8AC3E}">
        <p14:creationId xmlns:p14="http://schemas.microsoft.com/office/powerpoint/2010/main" val="31387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4A548A-9EF9-44FF-93EF-85754FFCC5E7}" type="slidenum">
              <a:rPr lang="en-AU" smtClean="0"/>
              <a:t>26</a:t>
            </a:fld>
            <a:endParaRPr lang="en-AU"/>
          </a:p>
        </p:txBody>
      </p:sp>
    </p:spTree>
    <p:extLst>
      <p:ext uri="{BB962C8B-B14F-4D97-AF65-F5344CB8AC3E}">
        <p14:creationId xmlns:p14="http://schemas.microsoft.com/office/powerpoint/2010/main" val="282101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239838"/>
            <a:ext cx="4460875" cy="3344862"/>
          </a:xfrm>
          <a:prstGeom prst="rect">
            <a:avLst/>
          </a:prstGeom>
          <a:noFill/>
          <a:ln w="12700">
            <a:solidFill>
              <a:prstClr val="black"/>
            </a:solidFill>
          </a:ln>
        </p:spPr>
      </p:sp>
      <p:sp>
        <p:nvSpPr>
          <p:cNvPr id="3" name="Notes Placeholder 2"/>
          <p:cNvSpPr>
            <a:spLocks noGrp="1"/>
          </p:cNvSpPr>
          <p:nvPr>
            <p:ph type="body" idx="1"/>
          </p:nvPr>
        </p:nvSpPr>
        <p:spPr>
          <a:xfrm>
            <a:off x="674688" y="4770438"/>
            <a:ext cx="5397500" cy="3903662"/>
          </a:xfrm>
          <a:prstGeom prst="rect">
            <a:avLst/>
          </a:prstGeom>
        </p:spPr>
        <p:txBody>
          <a:bodyPr/>
          <a:lstStyle/>
          <a:p>
            <a:endParaRPr lang="en-AU" dirty="0"/>
          </a:p>
        </p:txBody>
      </p:sp>
    </p:spTree>
    <p:extLst>
      <p:ext uri="{BB962C8B-B14F-4D97-AF65-F5344CB8AC3E}">
        <p14:creationId xmlns:p14="http://schemas.microsoft.com/office/powerpoint/2010/main" val="16858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239838"/>
            <a:ext cx="4460875" cy="3344862"/>
          </a:xfrm>
          <a:prstGeom prst="rect">
            <a:avLst/>
          </a:prstGeom>
          <a:noFill/>
          <a:ln w="12700">
            <a:solidFill>
              <a:prstClr val="black"/>
            </a:solidFill>
          </a:ln>
        </p:spPr>
      </p:sp>
      <p:sp>
        <p:nvSpPr>
          <p:cNvPr id="3" name="Notes Placeholder 2"/>
          <p:cNvSpPr>
            <a:spLocks noGrp="1"/>
          </p:cNvSpPr>
          <p:nvPr>
            <p:ph type="body" idx="1"/>
          </p:nvPr>
        </p:nvSpPr>
        <p:spPr>
          <a:xfrm>
            <a:off x="674688" y="4770438"/>
            <a:ext cx="5397500" cy="3903662"/>
          </a:xfrm>
          <a:prstGeom prst="rect">
            <a:avLst/>
          </a:prstGeom>
        </p:spPr>
        <p:txBody>
          <a:bodyPr/>
          <a:lstStyle/>
          <a:p>
            <a:endParaRPr lang="en-AU" dirty="0"/>
          </a:p>
        </p:txBody>
      </p:sp>
    </p:spTree>
    <p:extLst>
      <p:ext uri="{BB962C8B-B14F-4D97-AF65-F5344CB8AC3E}">
        <p14:creationId xmlns:p14="http://schemas.microsoft.com/office/powerpoint/2010/main" val="173760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2" name="Picture 3" descr="K:\WIP\Global MacCap template_BD588\Artwork\PDF\Screen_Cover\New Blue\Global Mac Cap Screen PPT_Cover.jpg"/>
          <p:cNvPicPr>
            <a:picLocks noChangeAspect="1" noChangeArrowheads="1"/>
          </p:cNvPicPr>
          <p:nvPr userDrawn="1"/>
        </p:nvPicPr>
        <p:blipFill>
          <a:blip r:embed="rId2" cstate="print"/>
          <a:srcRect l="3137" t="2883" r="17754" b="14940"/>
          <a:stretch>
            <a:fillRect/>
          </a:stretch>
        </p:blipFill>
        <p:spPr bwMode="auto">
          <a:xfrm>
            <a:off x="0" y="228600"/>
            <a:ext cx="9144000" cy="6330950"/>
          </a:xfrm>
          <a:prstGeom prst="rect">
            <a:avLst/>
          </a:prstGeom>
          <a:noFill/>
          <a:ln>
            <a:noFill/>
          </a:ln>
        </p:spPr>
      </p:pic>
      <p:sp>
        <p:nvSpPr>
          <p:cNvPr id="34" name="Rectangle 7"/>
          <p:cNvSpPr>
            <a:spLocks noChangeArrowheads="1"/>
          </p:cNvSpPr>
          <p:nvPr userDrawn="1"/>
        </p:nvSpPr>
        <p:spPr bwMode="auto">
          <a:xfrm>
            <a:off x="-1905" y="6563444"/>
            <a:ext cx="9144000" cy="2988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2400">
              <a:ea typeface="MS PGothic" pitchFamily="34" charset="-128"/>
            </a:endParaRPr>
          </a:p>
        </p:txBody>
      </p:sp>
      <p:grpSp>
        <p:nvGrpSpPr>
          <p:cNvPr id="36" name="Group 35"/>
          <p:cNvGrpSpPr/>
          <p:nvPr userDrawn="1"/>
        </p:nvGrpSpPr>
        <p:grpSpPr>
          <a:xfrm>
            <a:off x="7958977" y="6666209"/>
            <a:ext cx="933156" cy="104000"/>
            <a:chOff x="7958977" y="4959754"/>
            <a:chExt cx="933156" cy="104000"/>
          </a:xfrm>
        </p:grpSpPr>
        <p:sp>
          <p:nvSpPr>
            <p:cNvPr id="37" name="Freeform 9"/>
            <p:cNvSpPr>
              <a:spLocks/>
            </p:cNvSpPr>
            <p:nvPr/>
          </p:nvSpPr>
          <p:spPr bwMode="auto">
            <a:xfrm>
              <a:off x="7958977" y="4980473"/>
              <a:ext cx="43875" cy="60125"/>
            </a:xfrm>
            <a:custGeom>
              <a:avLst/>
              <a:gdLst/>
              <a:ahLst/>
              <a:cxnLst>
                <a:cxn ang="0">
                  <a:pos x="0" y="0"/>
                </a:cxn>
                <a:cxn ang="0">
                  <a:pos x="217" y="0"/>
                </a:cxn>
                <a:cxn ang="0">
                  <a:pos x="217" y="61"/>
                </a:cxn>
                <a:cxn ang="0">
                  <a:pos x="77" y="61"/>
                </a:cxn>
                <a:cxn ang="0">
                  <a:pos x="77" y="121"/>
                </a:cxn>
                <a:cxn ang="0">
                  <a:pos x="199" y="121"/>
                </a:cxn>
                <a:cxn ang="0">
                  <a:pos x="199" y="181"/>
                </a:cxn>
                <a:cxn ang="0">
                  <a:pos x="77" y="181"/>
                </a:cxn>
                <a:cxn ang="0">
                  <a:pos x="77" y="294"/>
                </a:cxn>
                <a:cxn ang="0">
                  <a:pos x="0" y="294"/>
                </a:cxn>
                <a:cxn ang="0">
                  <a:pos x="0" y="0"/>
                </a:cxn>
              </a:cxnLst>
              <a:rect l="0" t="0" r="r" b="b"/>
              <a:pathLst>
                <a:path w="217" h="294">
                  <a:moveTo>
                    <a:pt x="0" y="0"/>
                  </a:moveTo>
                  <a:lnTo>
                    <a:pt x="217" y="0"/>
                  </a:lnTo>
                  <a:lnTo>
                    <a:pt x="217" y="61"/>
                  </a:lnTo>
                  <a:lnTo>
                    <a:pt x="77" y="61"/>
                  </a:lnTo>
                  <a:lnTo>
                    <a:pt x="77" y="121"/>
                  </a:lnTo>
                  <a:lnTo>
                    <a:pt x="199" y="121"/>
                  </a:lnTo>
                  <a:lnTo>
                    <a:pt x="199" y="181"/>
                  </a:lnTo>
                  <a:lnTo>
                    <a:pt x="77" y="181"/>
                  </a:lnTo>
                  <a:lnTo>
                    <a:pt x="77" y="294"/>
                  </a:lnTo>
                  <a:lnTo>
                    <a:pt x="0" y="294"/>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38" name="Freeform 10"/>
            <p:cNvSpPr>
              <a:spLocks noEditPoints="1"/>
            </p:cNvSpPr>
            <p:nvPr/>
          </p:nvSpPr>
          <p:spPr bwMode="auto">
            <a:xfrm>
              <a:off x="8011383" y="4979661"/>
              <a:ext cx="58906" cy="62156"/>
            </a:xfrm>
            <a:custGeom>
              <a:avLst/>
              <a:gdLst/>
              <a:ahLst/>
              <a:cxnLst>
                <a:cxn ang="0">
                  <a:pos x="145" y="0"/>
                </a:cxn>
                <a:cxn ang="0">
                  <a:pos x="179" y="3"/>
                </a:cxn>
                <a:cxn ang="0">
                  <a:pos x="208" y="13"/>
                </a:cxn>
                <a:cxn ang="0">
                  <a:pos x="232" y="27"/>
                </a:cxn>
                <a:cxn ang="0">
                  <a:pos x="253" y="45"/>
                </a:cxn>
                <a:cxn ang="0">
                  <a:pos x="270" y="67"/>
                </a:cxn>
                <a:cxn ang="0">
                  <a:pos x="281" y="94"/>
                </a:cxn>
                <a:cxn ang="0">
                  <a:pos x="288" y="123"/>
                </a:cxn>
                <a:cxn ang="0">
                  <a:pos x="291" y="154"/>
                </a:cxn>
                <a:cxn ang="0">
                  <a:pos x="288" y="185"/>
                </a:cxn>
                <a:cxn ang="0">
                  <a:pos x="281" y="214"/>
                </a:cxn>
                <a:cxn ang="0">
                  <a:pos x="270" y="239"/>
                </a:cxn>
                <a:cxn ang="0">
                  <a:pos x="253" y="261"/>
                </a:cxn>
                <a:cxn ang="0">
                  <a:pos x="232" y="281"/>
                </a:cxn>
                <a:cxn ang="0">
                  <a:pos x="208" y="295"/>
                </a:cxn>
                <a:cxn ang="0">
                  <a:pos x="179" y="303"/>
                </a:cxn>
                <a:cxn ang="0">
                  <a:pos x="145" y="306"/>
                </a:cxn>
                <a:cxn ang="0">
                  <a:pos x="113" y="303"/>
                </a:cxn>
                <a:cxn ang="0">
                  <a:pos x="84" y="295"/>
                </a:cxn>
                <a:cxn ang="0">
                  <a:pos x="59" y="281"/>
                </a:cxn>
                <a:cxn ang="0">
                  <a:pos x="38" y="261"/>
                </a:cxn>
                <a:cxn ang="0">
                  <a:pos x="23" y="239"/>
                </a:cxn>
                <a:cxn ang="0">
                  <a:pos x="10" y="214"/>
                </a:cxn>
                <a:cxn ang="0">
                  <a:pos x="3" y="185"/>
                </a:cxn>
                <a:cxn ang="0">
                  <a:pos x="0" y="154"/>
                </a:cxn>
                <a:cxn ang="0">
                  <a:pos x="3" y="123"/>
                </a:cxn>
                <a:cxn ang="0">
                  <a:pos x="10" y="94"/>
                </a:cxn>
                <a:cxn ang="0">
                  <a:pos x="23" y="67"/>
                </a:cxn>
                <a:cxn ang="0">
                  <a:pos x="38" y="45"/>
                </a:cxn>
                <a:cxn ang="0">
                  <a:pos x="59" y="27"/>
                </a:cxn>
                <a:cxn ang="0">
                  <a:pos x="84" y="13"/>
                </a:cxn>
                <a:cxn ang="0">
                  <a:pos x="113" y="3"/>
                </a:cxn>
                <a:cxn ang="0">
                  <a:pos x="145" y="0"/>
                </a:cxn>
                <a:cxn ang="0">
                  <a:pos x="145" y="240"/>
                </a:cxn>
                <a:cxn ang="0">
                  <a:pos x="165" y="238"/>
                </a:cxn>
                <a:cxn ang="0">
                  <a:pos x="180" y="231"/>
                </a:cxn>
                <a:cxn ang="0">
                  <a:pos x="193" y="219"/>
                </a:cxn>
                <a:cxn ang="0">
                  <a:pos x="203" y="206"/>
                </a:cxn>
                <a:cxn ang="0">
                  <a:pos x="210" y="190"/>
                </a:cxn>
                <a:cxn ang="0">
                  <a:pos x="213" y="172"/>
                </a:cxn>
                <a:cxn ang="0">
                  <a:pos x="214" y="154"/>
                </a:cxn>
                <a:cxn ang="0">
                  <a:pos x="213" y="134"/>
                </a:cxn>
                <a:cxn ang="0">
                  <a:pos x="210" y="118"/>
                </a:cxn>
                <a:cxn ang="0">
                  <a:pos x="203" y="101"/>
                </a:cxn>
                <a:cxn ang="0">
                  <a:pos x="193" y="87"/>
                </a:cxn>
                <a:cxn ang="0">
                  <a:pos x="180" y="76"/>
                </a:cxn>
                <a:cxn ang="0">
                  <a:pos x="165" y="69"/>
                </a:cxn>
                <a:cxn ang="0">
                  <a:pos x="145" y="66"/>
                </a:cxn>
                <a:cxn ang="0">
                  <a:pos x="126" y="69"/>
                </a:cxn>
                <a:cxn ang="0">
                  <a:pos x="111" y="76"/>
                </a:cxn>
                <a:cxn ang="0">
                  <a:pos x="98" y="87"/>
                </a:cxn>
                <a:cxn ang="0">
                  <a:pos x="88" y="101"/>
                </a:cxn>
                <a:cxn ang="0">
                  <a:pos x="83" y="118"/>
                </a:cxn>
                <a:cxn ang="0">
                  <a:pos x="78" y="134"/>
                </a:cxn>
                <a:cxn ang="0">
                  <a:pos x="77" y="154"/>
                </a:cxn>
                <a:cxn ang="0">
                  <a:pos x="78" y="172"/>
                </a:cxn>
                <a:cxn ang="0">
                  <a:pos x="83" y="190"/>
                </a:cxn>
                <a:cxn ang="0">
                  <a:pos x="88" y="206"/>
                </a:cxn>
                <a:cxn ang="0">
                  <a:pos x="98" y="219"/>
                </a:cxn>
                <a:cxn ang="0">
                  <a:pos x="111" y="231"/>
                </a:cxn>
                <a:cxn ang="0">
                  <a:pos x="126" y="238"/>
                </a:cxn>
                <a:cxn ang="0">
                  <a:pos x="145" y="240"/>
                </a:cxn>
              </a:cxnLst>
              <a:rect l="0" t="0" r="r" b="b"/>
              <a:pathLst>
                <a:path w="291" h="306">
                  <a:moveTo>
                    <a:pt x="145" y="0"/>
                  </a:moveTo>
                  <a:lnTo>
                    <a:pt x="179" y="3"/>
                  </a:lnTo>
                  <a:lnTo>
                    <a:pt x="208" y="13"/>
                  </a:lnTo>
                  <a:lnTo>
                    <a:pt x="232" y="27"/>
                  </a:lnTo>
                  <a:lnTo>
                    <a:pt x="253" y="45"/>
                  </a:lnTo>
                  <a:lnTo>
                    <a:pt x="270" y="67"/>
                  </a:lnTo>
                  <a:lnTo>
                    <a:pt x="281" y="94"/>
                  </a:lnTo>
                  <a:lnTo>
                    <a:pt x="288" y="123"/>
                  </a:lnTo>
                  <a:lnTo>
                    <a:pt x="291" y="154"/>
                  </a:lnTo>
                  <a:lnTo>
                    <a:pt x="288" y="185"/>
                  </a:lnTo>
                  <a:lnTo>
                    <a:pt x="281" y="214"/>
                  </a:lnTo>
                  <a:lnTo>
                    <a:pt x="270" y="239"/>
                  </a:lnTo>
                  <a:lnTo>
                    <a:pt x="253" y="261"/>
                  </a:lnTo>
                  <a:lnTo>
                    <a:pt x="232" y="281"/>
                  </a:lnTo>
                  <a:lnTo>
                    <a:pt x="208" y="295"/>
                  </a:lnTo>
                  <a:lnTo>
                    <a:pt x="179" y="303"/>
                  </a:lnTo>
                  <a:lnTo>
                    <a:pt x="145" y="306"/>
                  </a:lnTo>
                  <a:lnTo>
                    <a:pt x="113" y="303"/>
                  </a:lnTo>
                  <a:lnTo>
                    <a:pt x="84" y="295"/>
                  </a:lnTo>
                  <a:lnTo>
                    <a:pt x="59" y="281"/>
                  </a:lnTo>
                  <a:lnTo>
                    <a:pt x="38" y="261"/>
                  </a:lnTo>
                  <a:lnTo>
                    <a:pt x="23" y="239"/>
                  </a:lnTo>
                  <a:lnTo>
                    <a:pt x="10" y="214"/>
                  </a:lnTo>
                  <a:lnTo>
                    <a:pt x="3" y="185"/>
                  </a:lnTo>
                  <a:lnTo>
                    <a:pt x="0" y="154"/>
                  </a:lnTo>
                  <a:lnTo>
                    <a:pt x="3" y="123"/>
                  </a:lnTo>
                  <a:lnTo>
                    <a:pt x="10" y="94"/>
                  </a:lnTo>
                  <a:lnTo>
                    <a:pt x="23" y="67"/>
                  </a:lnTo>
                  <a:lnTo>
                    <a:pt x="38" y="45"/>
                  </a:lnTo>
                  <a:lnTo>
                    <a:pt x="59" y="27"/>
                  </a:lnTo>
                  <a:lnTo>
                    <a:pt x="84" y="13"/>
                  </a:lnTo>
                  <a:lnTo>
                    <a:pt x="113" y="3"/>
                  </a:lnTo>
                  <a:lnTo>
                    <a:pt x="145" y="0"/>
                  </a:lnTo>
                  <a:close/>
                  <a:moveTo>
                    <a:pt x="145" y="240"/>
                  </a:moveTo>
                  <a:lnTo>
                    <a:pt x="165" y="238"/>
                  </a:lnTo>
                  <a:lnTo>
                    <a:pt x="180" y="231"/>
                  </a:lnTo>
                  <a:lnTo>
                    <a:pt x="193" y="219"/>
                  </a:lnTo>
                  <a:lnTo>
                    <a:pt x="203" y="206"/>
                  </a:lnTo>
                  <a:lnTo>
                    <a:pt x="210" y="190"/>
                  </a:lnTo>
                  <a:lnTo>
                    <a:pt x="213" y="172"/>
                  </a:lnTo>
                  <a:lnTo>
                    <a:pt x="214" y="154"/>
                  </a:lnTo>
                  <a:lnTo>
                    <a:pt x="213" y="134"/>
                  </a:lnTo>
                  <a:lnTo>
                    <a:pt x="210" y="118"/>
                  </a:lnTo>
                  <a:lnTo>
                    <a:pt x="203" y="101"/>
                  </a:lnTo>
                  <a:lnTo>
                    <a:pt x="193" y="87"/>
                  </a:lnTo>
                  <a:lnTo>
                    <a:pt x="180" y="76"/>
                  </a:lnTo>
                  <a:lnTo>
                    <a:pt x="165" y="69"/>
                  </a:lnTo>
                  <a:lnTo>
                    <a:pt x="145" y="66"/>
                  </a:lnTo>
                  <a:lnTo>
                    <a:pt x="126" y="69"/>
                  </a:lnTo>
                  <a:lnTo>
                    <a:pt x="111" y="76"/>
                  </a:lnTo>
                  <a:lnTo>
                    <a:pt x="98" y="87"/>
                  </a:lnTo>
                  <a:lnTo>
                    <a:pt x="88" y="101"/>
                  </a:lnTo>
                  <a:lnTo>
                    <a:pt x="83" y="118"/>
                  </a:lnTo>
                  <a:lnTo>
                    <a:pt x="78" y="134"/>
                  </a:lnTo>
                  <a:lnTo>
                    <a:pt x="77" y="154"/>
                  </a:lnTo>
                  <a:lnTo>
                    <a:pt x="78" y="172"/>
                  </a:lnTo>
                  <a:lnTo>
                    <a:pt x="83" y="190"/>
                  </a:lnTo>
                  <a:lnTo>
                    <a:pt x="88" y="206"/>
                  </a:lnTo>
                  <a:lnTo>
                    <a:pt x="98" y="219"/>
                  </a:lnTo>
                  <a:lnTo>
                    <a:pt x="111" y="231"/>
                  </a:lnTo>
                  <a:lnTo>
                    <a:pt x="126" y="238"/>
                  </a:lnTo>
                  <a:lnTo>
                    <a:pt x="145" y="24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39" name="Freeform 11"/>
            <p:cNvSpPr>
              <a:spLocks noEditPoints="1"/>
            </p:cNvSpPr>
            <p:nvPr/>
          </p:nvSpPr>
          <p:spPr bwMode="auto">
            <a:xfrm>
              <a:off x="8082070" y="4980473"/>
              <a:ext cx="53219" cy="60125"/>
            </a:xfrm>
            <a:custGeom>
              <a:avLst/>
              <a:gdLst/>
              <a:ahLst/>
              <a:cxnLst>
                <a:cxn ang="0">
                  <a:pos x="0" y="0"/>
                </a:cxn>
                <a:cxn ang="0">
                  <a:pos x="150" y="0"/>
                </a:cxn>
                <a:cxn ang="0">
                  <a:pos x="172" y="1"/>
                </a:cxn>
                <a:cxn ang="0">
                  <a:pos x="193" y="5"/>
                </a:cxn>
                <a:cxn ang="0">
                  <a:pos x="213" y="14"/>
                </a:cxn>
                <a:cxn ang="0">
                  <a:pos x="229" y="25"/>
                </a:cxn>
                <a:cxn ang="0">
                  <a:pos x="242" y="40"/>
                </a:cxn>
                <a:cxn ang="0">
                  <a:pos x="250" y="60"/>
                </a:cxn>
                <a:cxn ang="0">
                  <a:pos x="253" y="84"/>
                </a:cxn>
                <a:cxn ang="0">
                  <a:pos x="252" y="102"/>
                </a:cxn>
                <a:cxn ang="0">
                  <a:pos x="246" y="120"/>
                </a:cxn>
                <a:cxn ang="0">
                  <a:pos x="236" y="135"/>
                </a:cxn>
                <a:cxn ang="0">
                  <a:pos x="224" y="148"/>
                </a:cxn>
                <a:cxn ang="0">
                  <a:pos x="207" y="156"/>
                </a:cxn>
                <a:cxn ang="0">
                  <a:pos x="207" y="158"/>
                </a:cxn>
                <a:cxn ang="0">
                  <a:pos x="221" y="163"/>
                </a:cxn>
                <a:cxn ang="0">
                  <a:pos x="231" y="173"/>
                </a:cxn>
                <a:cxn ang="0">
                  <a:pos x="239" y="184"/>
                </a:cxn>
                <a:cxn ang="0">
                  <a:pos x="245" y="198"/>
                </a:cxn>
                <a:cxn ang="0">
                  <a:pos x="248" y="213"/>
                </a:cxn>
                <a:cxn ang="0">
                  <a:pos x="249" y="227"/>
                </a:cxn>
                <a:cxn ang="0">
                  <a:pos x="250" y="239"/>
                </a:cxn>
                <a:cxn ang="0">
                  <a:pos x="252" y="253"/>
                </a:cxn>
                <a:cxn ang="0">
                  <a:pos x="253" y="269"/>
                </a:cxn>
                <a:cxn ang="0">
                  <a:pos x="256" y="285"/>
                </a:cxn>
                <a:cxn ang="0">
                  <a:pos x="262" y="294"/>
                </a:cxn>
                <a:cxn ang="0">
                  <a:pos x="186" y="294"/>
                </a:cxn>
                <a:cxn ang="0">
                  <a:pos x="182" y="285"/>
                </a:cxn>
                <a:cxn ang="0">
                  <a:pos x="179" y="271"/>
                </a:cxn>
                <a:cxn ang="0">
                  <a:pos x="178" y="257"/>
                </a:cxn>
                <a:cxn ang="0">
                  <a:pos x="178" y="247"/>
                </a:cxn>
                <a:cxn ang="0">
                  <a:pos x="176" y="233"/>
                </a:cxn>
                <a:cxn ang="0">
                  <a:pos x="174" y="219"/>
                </a:cxn>
                <a:cxn ang="0">
                  <a:pos x="168" y="206"/>
                </a:cxn>
                <a:cxn ang="0">
                  <a:pos x="161" y="195"/>
                </a:cxn>
                <a:cxn ang="0">
                  <a:pos x="150" y="190"/>
                </a:cxn>
                <a:cxn ang="0">
                  <a:pos x="134" y="187"/>
                </a:cxn>
                <a:cxn ang="0">
                  <a:pos x="76" y="187"/>
                </a:cxn>
                <a:cxn ang="0">
                  <a:pos x="76" y="294"/>
                </a:cxn>
                <a:cxn ang="0">
                  <a:pos x="0" y="294"/>
                </a:cxn>
                <a:cxn ang="0">
                  <a:pos x="0" y="0"/>
                </a:cxn>
                <a:cxn ang="0">
                  <a:pos x="76" y="128"/>
                </a:cxn>
                <a:cxn ang="0">
                  <a:pos x="141" y="128"/>
                </a:cxn>
                <a:cxn ang="0">
                  <a:pos x="157" y="125"/>
                </a:cxn>
                <a:cxn ang="0">
                  <a:pos x="167" y="118"/>
                </a:cxn>
                <a:cxn ang="0">
                  <a:pos x="174" y="109"/>
                </a:cxn>
                <a:cxn ang="0">
                  <a:pos x="176" y="93"/>
                </a:cxn>
                <a:cxn ang="0">
                  <a:pos x="175" y="81"/>
                </a:cxn>
                <a:cxn ang="0">
                  <a:pos x="168" y="72"/>
                </a:cxn>
                <a:cxn ang="0">
                  <a:pos x="160" y="65"/>
                </a:cxn>
                <a:cxn ang="0">
                  <a:pos x="150" y="63"/>
                </a:cxn>
                <a:cxn ang="0">
                  <a:pos x="137" y="61"/>
                </a:cxn>
                <a:cxn ang="0">
                  <a:pos x="76" y="61"/>
                </a:cxn>
                <a:cxn ang="0">
                  <a:pos x="76" y="128"/>
                </a:cxn>
              </a:cxnLst>
              <a:rect l="0" t="0" r="r" b="b"/>
              <a:pathLst>
                <a:path w="262" h="294">
                  <a:moveTo>
                    <a:pt x="0" y="0"/>
                  </a:moveTo>
                  <a:lnTo>
                    <a:pt x="150" y="0"/>
                  </a:lnTo>
                  <a:lnTo>
                    <a:pt x="172" y="1"/>
                  </a:lnTo>
                  <a:lnTo>
                    <a:pt x="193" y="5"/>
                  </a:lnTo>
                  <a:lnTo>
                    <a:pt x="213" y="14"/>
                  </a:lnTo>
                  <a:lnTo>
                    <a:pt x="229" y="25"/>
                  </a:lnTo>
                  <a:lnTo>
                    <a:pt x="242" y="40"/>
                  </a:lnTo>
                  <a:lnTo>
                    <a:pt x="250" y="60"/>
                  </a:lnTo>
                  <a:lnTo>
                    <a:pt x="253" y="84"/>
                  </a:lnTo>
                  <a:lnTo>
                    <a:pt x="252" y="102"/>
                  </a:lnTo>
                  <a:lnTo>
                    <a:pt x="246" y="120"/>
                  </a:lnTo>
                  <a:lnTo>
                    <a:pt x="236" y="135"/>
                  </a:lnTo>
                  <a:lnTo>
                    <a:pt x="224" y="148"/>
                  </a:lnTo>
                  <a:lnTo>
                    <a:pt x="207" y="156"/>
                  </a:lnTo>
                  <a:lnTo>
                    <a:pt x="207" y="158"/>
                  </a:lnTo>
                  <a:lnTo>
                    <a:pt x="221" y="163"/>
                  </a:lnTo>
                  <a:lnTo>
                    <a:pt x="231" y="173"/>
                  </a:lnTo>
                  <a:lnTo>
                    <a:pt x="239" y="184"/>
                  </a:lnTo>
                  <a:lnTo>
                    <a:pt x="245" y="198"/>
                  </a:lnTo>
                  <a:lnTo>
                    <a:pt x="248" y="213"/>
                  </a:lnTo>
                  <a:lnTo>
                    <a:pt x="249" y="227"/>
                  </a:lnTo>
                  <a:lnTo>
                    <a:pt x="250" y="239"/>
                  </a:lnTo>
                  <a:lnTo>
                    <a:pt x="252" y="253"/>
                  </a:lnTo>
                  <a:lnTo>
                    <a:pt x="253" y="269"/>
                  </a:lnTo>
                  <a:lnTo>
                    <a:pt x="256" y="285"/>
                  </a:lnTo>
                  <a:lnTo>
                    <a:pt x="262" y="294"/>
                  </a:lnTo>
                  <a:lnTo>
                    <a:pt x="186" y="294"/>
                  </a:lnTo>
                  <a:lnTo>
                    <a:pt x="182" y="285"/>
                  </a:lnTo>
                  <a:lnTo>
                    <a:pt x="179" y="271"/>
                  </a:lnTo>
                  <a:lnTo>
                    <a:pt x="178" y="257"/>
                  </a:lnTo>
                  <a:lnTo>
                    <a:pt x="178" y="247"/>
                  </a:lnTo>
                  <a:lnTo>
                    <a:pt x="176" y="233"/>
                  </a:lnTo>
                  <a:lnTo>
                    <a:pt x="174" y="219"/>
                  </a:lnTo>
                  <a:lnTo>
                    <a:pt x="168" y="206"/>
                  </a:lnTo>
                  <a:lnTo>
                    <a:pt x="161" y="195"/>
                  </a:lnTo>
                  <a:lnTo>
                    <a:pt x="150" y="190"/>
                  </a:lnTo>
                  <a:lnTo>
                    <a:pt x="134" y="187"/>
                  </a:lnTo>
                  <a:lnTo>
                    <a:pt x="76" y="187"/>
                  </a:lnTo>
                  <a:lnTo>
                    <a:pt x="76" y="294"/>
                  </a:lnTo>
                  <a:lnTo>
                    <a:pt x="0" y="294"/>
                  </a:lnTo>
                  <a:lnTo>
                    <a:pt x="0" y="0"/>
                  </a:lnTo>
                  <a:close/>
                  <a:moveTo>
                    <a:pt x="76" y="128"/>
                  </a:moveTo>
                  <a:lnTo>
                    <a:pt x="141" y="128"/>
                  </a:lnTo>
                  <a:lnTo>
                    <a:pt x="157" y="125"/>
                  </a:lnTo>
                  <a:lnTo>
                    <a:pt x="167" y="118"/>
                  </a:lnTo>
                  <a:lnTo>
                    <a:pt x="174" y="109"/>
                  </a:lnTo>
                  <a:lnTo>
                    <a:pt x="176" y="93"/>
                  </a:lnTo>
                  <a:lnTo>
                    <a:pt x="175" y="81"/>
                  </a:lnTo>
                  <a:lnTo>
                    <a:pt x="168" y="72"/>
                  </a:lnTo>
                  <a:lnTo>
                    <a:pt x="160" y="65"/>
                  </a:lnTo>
                  <a:lnTo>
                    <a:pt x="150" y="63"/>
                  </a:lnTo>
                  <a:lnTo>
                    <a:pt x="137" y="61"/>
                  </a:lnTo>
                  <a:lnTo>
                    <a:pt x="76" y="61"/>
                  </a:lnTo>
                  <a:lnTo>
                    <a:pt x="76"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0" name="Freeform 12"/>
            <p:cNvSpPr>
              <a:spLocks/>
            </p:cNvSpPr>
            <p:nvPr/>
          </p:nvSpPr>
          <p:spPr bwMode="auto">
            <a:xfrm>
              <a:off x="8138945" y="4980473"/>
              <a:ext cx="80438" cy="60125"/>
            </a:xfrm>
            <a:custGeom>
              <a:avLst/>
              <a:gdLst/>
              <a:ahLst/>
              <a:cxnLst>
                <a:cxn ang="0">
                  <a:pos x="315" y="294"/>
                </a:cxn>
                <a:cxn ang="0">
                  <a:pos x="239" y="294"/>
                </a:cxn>
                <a:cxn ang="0">
                  <a:pos x="198" y="92"/>
                </a:cxn>
                <a:cxn ang="0">
                  <a:pos x="158" y="294"/>
                </a:cxn>
                <a:cxn ang="0">
                  <a:pos x="79" y="294"/>
                </a:cxn>
                <a:cxn ang="0">
                  <a:pos x="0" y="0"/>
                </a:cxn>
                <a:cxn ang="0">
                  <a:pos x="77" y="0"/>
                </a:cxn>
                <a:cxn ang="0">
                  <a:pos x="118" y="215"/>
                </a:cxn>
                <a:cxn ang="0">
                  <a:pos x="162" y="0"/>
                </a:cxn>
                <a:cxn ang="0">
                  <a:pos x="234" y="0"/>
                </a:cxn>
                <a:cxn ang="0">
                  <a:pos x="278" y="215"/>
                </a:cxn>
                <a:cxn ang="0">
                  <a:pos x="279" y="215"/>
                </a:cxn>
                <a:cxn ang="0">
                  <a:pos x="320" y="0"/>
                </a:cxn>
                <a:cxn ang="0">
                  <a:pos x="396" y="0"/>
                </a:cxn>
                <a:cxn ang="0">
                  <a:pos x="315" y="294"/>
                </a:cxn>
              </a:cxnLst>
              <a:rect l="0" t="0" r="r" b="b"/>
              <a:pathLst>
                <a:path w="396" h="294">
                  <a:moveTo>
                    <a:pt x="315" y="294"/>
                  </a:moveTo>
                  <a:lnTo>
                    <a:pt x="239" y="294"/>
                  </a:lnTo>
                  <a:lnTo>
                    <a:pt x="198" y="92"/>
                  </a:lnTo>
                  <a:lnTo>
                    <a:pt x="158" y="294"/>
                  </a:lnTo>
                  <a:lnTo>
                    <a:pt x="79" y="294"/>
                  </a:lnTo>
                  <a:lnTo>
                    <a:pt x="0" y="0"/>
                  </a:lnTo>
                  <a:lnTo>
                    <a:pt x="77" y="0"/>
                  </a:lnTo>
                  <a:lnTo>
                    <a:pt x="118" y="215"/>
                  </a:lnTo>
                  <a:lnTo>
                    <a:pt x="162" y="0"/>
                  </a:lnTo>
                  <a:lnTo>
                    <a:pt x="234" y="0"/>
                  </a:lnTo>
                  <a:lnTo>
                    <a:pt x="278" y="215"/>
                  </a:lnTo>
                  <a:lnTo>
                    <a:pt x="279" y="215"/>
                  </a:lnTo>
                  <a:lnTo>
                    <a:pt x="320" y="0"/>
                  </a:lnTo>
                  <a:lnTo>
                    <a:pt x="396" y="0"/>
                  </a:lnTo>
                  <a:lnTo>
                    <a:pt x="315" y="29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1" name="Freeform 13"/>
            <p:cNvSpPr>
              <a:spLocks noEditPoints="1"/>
            </p:cNvSpPr>
            <p:nvPr/>
          </p:nvSpPr>
          <p:spPr bwMode="auto">
            <a:xfrm>
              <a:off x="8219383" y="4980473"/>
              <a:ext cx="60125" cy="60125"/>
            </a:xfrm>
            <a:custGeom>
              <a:avLst/>
              <a:gdLst/>
              <a:ahLst/>
              <a:cxnLst>
                <a:cxn ang="0">
                  <a:pos x="109" y="0"/>
                </a:cxn>
                <a:cxn ang="0">
                  <a:pos x="187" y="0"/>
                </a:cxn>
                <a:cxn ang="0">
                  <a:pos x="298" y="294"/>
                </a:cxn>
                <a:cxn ang="0">
                  <a:pos x="217" y="294"/>
                </a:cxn>
                <a:cxn ang="0">
                  <a:pos x="200" y="241"/>
                </a:cxn>
                <a:cxn ang="0">
                  <a:pos x="96" y="241"/>
                </a:cxn>
                <a:cxn ang="0">
                  <a:pos x="78" y="294"/>
                </a:cxn>
                <a:cxn ang="0">
                  <a:pos x="0" y="294"/>
                </a:cxn>
                <a:cxn ang="0">
                  <a:pos x="109" y="0"/>
                </a:cxn>
                <a:cxn ang="0">
                  <a:pos x="115" y="184"/>
                </a:cxn>
                <a:cxn ang="0">
                  <a:pos x="182" y="184"/>
                </a:cxn>
                <a:cxn ang="0">
                  <a:pos x="148" y="82"/>
                </a:cxn>
                <a:cxn ang="0">
                  <a:pos x="115" y="184"/>
                </a:cxn>
              </a:cxnLst>
              <a:rect l="0" t="0" r="r" b="b"/>
              <a:pathLst>
                <a:path w="298" h="294">
                  <a:moveTo>
                    <a:pt x="109" y="0"/>
                  </a:moveTo>
                  <a:lnTo>
                    <a:pt x="187" y="0"/>
                  </a:lnTo>
                  <a:lnTo>
                    <a:pt x="298" y="294"/>
                  </a:lnTo>
                  <a:lnTo>
                    <a:pt x="217" y="294"/>
                  </a:lnTo>
                  <a:lnTo>
                    <a:pt x="200" y="241"/>
                  </a:lnTo>
                  <a:lnTo>
                    <a:pt x="96" y="241"/>
                  </a:lnTo>
                  <a:lnTo>
                    <a:pt x="78" y="294"/>
                  </a:lnTo>
                  <a:lnTo>
                    <a:pt x="0" y="294"/>
                  </a:lnTo>
                  <a:lnTo>
                    <a:pt x="109" y="0"/>
                  </a:lnTo>
                  <a:close/>
                  <a:moveTo>
                    <a:pt x="115" y="184"/>
                  </a:moveTo>
                  <a:lnTo>
                    <a:pt x="182" y="184"/>
                  </a:lnTo>
                  <a:lnTo>
                    <a:pt x="148" y="82"/>
                  </a:lnTo>
                  <a:lnTo>
                    <a:pt x="115" y="18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2" name="Freeform 14"/>
            <p:cNvSpPr>
              <a:spLocks noEditPoints="1"/>
            </p:cNvSpPr>
            <p:nvPr/>
          </p:nvSpPr>
          <p:spPr bwMode="auto">
            <a:xfrm>
              <a:off x="8287227" y="4980473"/>
              <a:ext cx="53219" cy="60125"/>
            </a:xfrm>
            <a:custGeom>
              <a:avLst/>
              <a:gdLst/>
              <a:ahLst/>
              <a:cxnLst>
                <a:cxn ang="0">
                  <a:pos x="0" y="0"/>
                </a:cxn>
                <a:cxn ang="0">
                  <a:pos x="151" y="0"/>
                </a:cxn>
                <a:cxn ang="0">
                  <a:pos x="173" y="1"/>
                </a:cxn>
                <a:cxn ang="0">
                  <a:pos x="194" y="5"/>
                </a:cxn>
                <a:cxn ang="0">
                  <a:pos x="214" y="14"/>
                </a:cxn>
                <a:cxn ang="0">
                  <a:pos x="231" y="25"/>
                </a:cxn>
                <a:cxn ang="0">
                  <a:pos x="243" y="40"/>
                </a:cxn>
                <a:cxn ang="0">
                  <a:pos x="252" y="60"/>
                </a:cxn>
                <a:cxn ang="0">
                  <a:pos x="254" y="84"/>
                </a:cxn>
                <a:cxn ang="0">
                  <a:pos x="253" y="102"/>
                </a:cxn>
                <a:cxn ang="0">
                  <a:pos x="248" y="120"/>
                </a:cxn>
                <a:cxn ang="0">
                  <a:pos x="238" y="135"/>
                </a:cxn>
                <a:cxn ang="0">
                  <a:pos x="224" y="148"/>
                </a:cxn>
                <a:cxn ang="0">
                  <a:pos x="207" y="156"/>
                </a:cxn>
                <a:cxn ang="0">
                  <a:pos x="207" y="158"/>
                </a:cxn>
                <a:cxn ang="0">
                  <a:pos x="221" y="163"/>
                </a:cxn>
                <a:cxn ang="0">
                  <a:pos x="232" y="173"/>
                </a:cxn>
                <a:cxn ang="0">
                  <a:pos x="239" y="184"/>
                </a:cxn>
                <a:cxn ang="0">
                  <a:pos x="245" y="198"/>
                </a:cxn>
                <a:cxn ang="0">
                  <a:pos x="249" y="213"/>
                </a:cxn>
                <a:cxn ang="0">
                  <a:pos x="250" y="227"/>
                </a:cxn>
                <a:cxn ang="0">
                  <a:pos x="252" y="239"/>
                </a:cxn>
                <a:cxn ang="0">
                  <a:pos x="253" y="253"/>
                </a:cxn>
                <a:cxn ang="0">
                  <a:pos x="254" y="269"/>
                </a:cxn>
                <a:cxn ang="0">
                  <a:pos x="257" y="285"/>
                </a:cxn>
                <a:cxn ang="0">
                  <a:pos x="263" y="294"/>
                </a:cxn>
                <a:cxn ang="0">
                  <a:pos x="187" y="294"/>
                </a:cxn>
                <a:cxn ang="0">
                  <a:pos x="183" y="285"/>
                </a:cxn>
                <a:cxn ang="0">
                  <a:pos x="180" y="271"/>
                </a:cxn>
                <a:cxn ang="0">
                  <a:pos x="179" y="257"/>
                </a:cxn>
                <a:cxn ang="0">
                  <a:pos x="179" y="247"/>
                </a:cxn>
                <a:cxn ang="0">
                  <a:pos x="178" y="233"/>
                </a:cxn>
                <a:cxn ang="0">
                  <a:pos x="175" y="219"/>
                </a:cxn>
                <a:cxn ang="0">
                  <a:pos x="169" y="206"/>
                </a:cxn>
                <a:cxn ang="0">
                  <a:pos x="162" y="195"/>
                </a:cxn>
                <a:cxn ang="0">
                  <a:pos x="151" y="190"/>
                </a:cxn>
                <a:cxn ang="0">
                  <a:pos x="136" y="187"/>
                </a:cxn>
                <a:cxn ang="0">
                  <a:pos x="77" y="187"/>
                </a:cxn>
                <a:cxn ang="0">
                  <a:pos x="77" y="294"/>
                </a:cxn>
                <a:cxn ang="0">
                  <a:pos x="0" y="294"/>
                </a:cxn>
                <a:cxn ang="0">
                  <a:pos x="0" y="0"/>
                </a:cxn>
                <a:cxn ang="0">
                  <a:pos x="77" y="128"/>
                </a:cxn>
                <a:cxn ang="0">
                  <a:pos x="141" y="128"/>
                </a:cxn>
                <a:cxn ang="0">
                  <a:pos x="157" y="125"/>
                </a:cxn>
                <a:cxn ang="0">
                  <a:pos x="168" y="118"/>
                </a:cxn>
                <a:cxn ang="0">
                  <a:pos x="175" y="109"/>
                </a:cxn>
                <a:cxn ang="0">
                  <a:pos x="178" y="93"/>
                </a:cxn>
                <a:cxn ang="0">
                  <a:pos x="176" y="81"/>
                </a:cxn>
                <a:cxn ang="0">
                  <a:pos x="169" y="72"/>
                </a:cxn>
                <a:cxn ang="0">
                  <a:pos x="161" y="65"/>
                </a:cxn>
                <a:cxn ang="0">
                  <a:pos x="151" y="63"/>
                </a:cxn>
                <a:cxn ang="0">
                  <a:pos x="139" y="61"/>
                </a:cxn>
                <a:cxn ang="0">
                  <a:pos x="77" y="61"/>
                </a:cxn>
                <a:cxn ang="0">
                  <a:pos x="77" y="128"/>
                </a:cxn>
              </a:cxnLst>
              <a:rect l="0" t="0" r="r" b="b"/>
              <a:pathLst>
                <a:path w="263" h="294">
                  <a:moveTo>
                    <a:pt x="0" y="0"/>
                  </a:moveTo>
                  <a:lnTo>
                    <a:pt x="151" y="0"/>
                  </a:lnTo>
                  <a:lnTo>
                    <a:pt x="173" y="1"/>
                  </a:lnTo>
                  <a:lnTo>
                    <a:pt x="194" y="5"/>
                  </a:lnTo>
                  <a:lnTo>
                    <a:pt x="214" y="14"/>
                  </a:lnTo>
                  <a:lnTo>
                    <a:pt x="231" y="25"/>
                  </a:lnTo>
                  <a:lnTo>
                    <a:pt x="243" y="40"/>
                  </a:lnTo>
                  <a:lnTo>
                    <a:pt x="252" y="60"/>
                  </a:lnTo>
                  <a:lnTo>
                    <a:pt x="254" y="84"/>
                  </a:lnTo>
                  <a:lnTo>
                    <a:pt x="253" y="102"/>
                  </a:lnTo>
                  <a:lnTo>
                    <a:pt x="248" y="120"/>
                  </a:lnTo>
                  <a:lnTo>
                    <a:pt x="238" y="135"/>
                  </a:lnTo>
                  <a:lnTo>
                    <a:pt x="224" y="148"/>
                  </a:lnTo>
                  <a:lnTo>
                    <a:pt x="207" y="156"/>
                  </a:lnTo>
                  <a:lnTo>
                    <a:pt x="207" y="158"/>
                  </a:lnTo>
                  <a:lnTo>
                    <a:pt x="221" y="163"/>
                  </a:lnTo>
                  <a:lnTo>
                    <a:pt x="232" y="173"/>
                  </a:lnTo>
                  <a:lnTo>
                    <a:pt x="239" y="184"/>
                  </a:lnTo>
                  <a:lnTo>
                    <a:pt x="245" y="198"/>
                  </a:lnTo>
                  <a:lnTo>
                    <a:pt x="249" y="213"/>
                  </a:lnTo>
                  <a:lnTo>
                    <a:pt x="250" y="227"/>
                  </a:lnTo>
                  <a:lnTo>
                    <a:pt x="252" y="239"/>
                  </a:lnTo>
                  <a:lnTo>
                    <a:pt x="253" y="253"/>
                  </a:lnTo>
                  <a:lnTo>
                    <a:pt x="254" y="269"/>
                  </a:lnTo>
                  <a:lnTo>
                    <a:pt x="257" y="285"/>
                  </a:lnTo>
                  <a:lnTo>
                    <a:pt x="263" y="294"/>
                  </a:lnTo>
                  <a:lnTo>
                    <a:pt x="187" y="294"/>
                  </a:lnTo>
                  <a:lnTo>
                    <a:pt x="183" y="285"/>
                  </a:lnTo>
                  <a:lnTo>
                    <a:pt x="180" y="271"/>
                  </a:lnTo>
                  <a:lnTo>
                    <a:pt x="179" y="257"/>
                  </a:lnTo>
                  <a:lnTo>
                    <a:pt x="179" y="247"/>
                  </a:lnTo>
                  <a:lnTo>
                    <a:pt x="178" y="233"/>
                  </a:lnTo>
                  <a:lnTo>
                    <a:pt x="175" y="219"/>
                  </a:lnTo>
                  <a:lnTo>
                    <a:pt x="169" y="206"/>
                  </a:lnTo>
                  <a:lnTo>
                    <a:pt x="162" y="195"/>
                  </a:lnTo>
                  <a:lnTo>
                    <a:pt x="151" y="190"/>
                  </a:lnTo>
                  <a:lnTo>
                    <a:pt x="136" y="187"/>
                  </a:lnTo>
                  <a:lnTo>
                    <a:pt x="77" y="187"/>
                  </a:lnTo>
                  <a:lnTo>
                    <a:pt x="77" y="294"/>
                  </a:lnTo>
                  <a:lnTo>
                    <a:pt x="0" y="294"/>
                  </a:lnTo>
                  <a:lnTo>
                    <a:pt x="0" y="0"/>
                  </a:lnTo>
                  <a:close/>
                  <a:moveTo>
                    <a:pt x="77" y="128"/>
                  </a:moveTo>
                  <a:lnTo>
                    <a:pt x="141" y="128"/>
                  </a:lnTo>
                  <a:lnTo>
                    <a:pt x="157" y="125"/>
                  </a:lnTo>
                  <a:lnTo>
                    <a:pt x="168" y="118"/>
                  </a:lnTo>
                  <a:lnTo>
                    <a:pt x="175" y="109"/>
                  </a:lnTo>
                  <a:lnTo>
                    <a:pt x="178" y="93"/>
                  </a:lnTo>
                  <a:lnTo>
                    <a:pt x="176" y="81"/>
                  </a:lnTo>
                  <a:lnTo>
                    <a:pt x="169" y="72"/>
                  </a:lnTo>
                  <a:lnTo>
                    <a:pt x="161" y="65"/>
                  </a:lnTo>
                  <a:lnTo>
                    <a:pt x="151" y="63"/>
                  </a:lnTo>
                  <a:lnTo>
                    <a:pt x="139" y="61"/>
                  </a:lnTo>
                  <a:lnTo>
                    <a:pt x="77" y="61"/>
                  </a:lnTo>
                  <a:lnTo>
                    <a:pt x="77"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3" name="Freeform 15"/>
            <p:cNvSpPr>
              <a:spLocks noEditPoints="1"/>
            </p:cNvSpPr>
            <p:nvPr/>
          </p:nvSpPr>
          <p:spPr bwMode="auto">
            <a:xfrm>
              <a:off x="8351008" y="4980473"/>
              <a:ext cx="55250" cy="60125"/>
            </a:xfrm>
            <a:custGeom>
              <a:avLst/>
              <a:gdLst/>
              <a:ahLst/>
              <a:cxnLst>
                <a:cxn ang="0">
                  <a:pos x="0" y="0"/>
                </a:cxn>
                <a:cxn ang="0">
                  <a:pos x="127" y="0"/>
                </a:cxn>
                <a:cxn ang="0">
                  <a:pos x="159" y="3"/>
                </a:cxn>
                <a:cxn ang="0">
                  <a:pos x="187" y="10"/>
                </a:cxn>
                <a:cxn ang="0">
                  <a:pos x="212" y="22"/>
                </a:cxn>
                <a:cxn ang="0">
                  <a:pos x="231" y="39"/>
                </a:cxn>
                <a:cxn ang="0">
                  <a:pos x="248" y="60"/>
                </a:cxn>
                <a:cxn ang="0">
                  <a:pos x="261" y="85"/>
                </a:cxn>
                <a:cxn ang="0">
                  <a:pos x="268" y="114"/>
                </a:cxn>
                <a:cxn ang="0">
                  <a:pos x="271" y="146"/>
                </a:cxn>
                <a:cxn ang="0">
                  <a:pos x="268" y="180"/>
                </a:cxn>
                <a:cxn ang="0">
                  <a:pos x="261" y="211"/>
                </a:cxn>
                <a:cxn ang="0">
                  <a:pos x="248" y="236"/>
                </a:cxn>
                <a:cxn ang="0">
                  <a:pos x="231" y="257"/>
                </a:cxn>
                <a:cxn ang="0">
                  <a:pos x="212" y="274"/>
                </a:cxn>
                <a:cxn ang="0">
                  <a:pos x="187" y="285"/>
                </a:cxn>
                <a:cxn ang="0">
                  <a:pos x="159" y="292"/>
                </a:cxn>
                <a:cxn ang="0">
                  <a:pos x="127" y="294"/>
                </a:cxn>
                <a:cxn ang="0">
                  <a:pos x="0" y="294"/>
                </a:cxn>
                <a:cxn ang="0">
                  <a:pos x="0" y="0"/>
                </a:cxn>
                <a:cxn ang="0">
                  <a:pos x="266" y="145"/>
                </a:cxn>
                <a:cxn ang="0">
                  <a:pos x="76" y="42"/>
                </a:cxn>
                <a:cxn ang="0">
                  <a:pos x="76" y="253"/>
                </a:cxn>
                <a:cxn ang="0">
                  <a:pos x="266" y="145"/>
                </a:cxn>
              </a:cxnLst>
              <a:rect l="0" t="0" r="r" b="b"/>
              <a:pathLst>
                <a:path w="271" h="294">
                  <a:moveTo>
                    <a:pt x="0" y="0"/>
                  </a:moveTo>
                  <a:lnTo>
                    <a:pt x="127" y="0"/>
                  </a:lnTo>
                  <a:lnTo>
                    <a:pt x="159" y="3"/>
                  </a:lnTo>
                  <a:lnTo>
                    <a:pt x="187" y="10"/>
                  </a:lnTo>
                  <a:lnTo>
                    <a:pt x="212" y="22"/>
                  </a:lnTo>
                  <a:lnTo>
                    <a:pt x="231" y="39"/>
                  </a:lnTo>
                  <a:lnTo>
                    <a:pt x="248" y="60"/>
                  </a:lnTo>
                  <a:lnTo>
                    <a:pt x="261" y="85"/>
                  </a:lnTo>
                  <a:lnTo>
                    <a:pt x="268" y="114"/>
                  </a:lnTo>
                  <a:lnTo>
                    <a:pt x="271" y="146"/>
                  </a:lnTo>
                  <a:lnTo>
                    <a:pt x="268" y="180"/>
                  </a:lnTo>
                  <a:lnTo>
                    <a:pt x="261" y="211"/>
                  </a:lnTo>
                  <a:lnTo>
                    <a:pt x="248" y="236"/>
                  </a:lnTo>
                  <a:lnTo>
                    <a:pt x="231" y="257"/>
                  </a:lnTo>
                  <a:lnTo>
                    <a:pt x="212" y="274"/>
                  </a:lnTo>
                  <a:lnTo>
                    <a:pt x="187" y="285"/>
                  </a:lnTo>
                  <a:lnTo>
                    <a:pt x="159" y="292"/>
                  </a:lnTo>
                  <a:lnTo>
                    <a:pt x="127" y="294"/>
                  </a:lnTo>
                  <a:lnTo>
                    <a:pt x="0" y="294"/>
                  </a:lnTo>
                  <a:lnTo>
                    <a:pt x="0" y="0"/>
                  </a:lnTo>
                  <a:close/>
                  <a:moveTo>
                    <a:pt x="266" y="145"/>
                  </a:moveTo>
                  <a:lnTo>
                    <a:pt x="76" y="42"/>
                  </a:lnTo>
                  <a:lnTo>
                    <a:pt x="76" y="253"/>
                  </a:lnTo>
                  <a:lnTo>
                    <a:pt x="266" y="145"/>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4" name="Freeform 16"/>
            <p:cNvSpPr>
              <a:spLocks/>
            </p:cNvSpPr>
            <p:nvPr/>
          </p:nvSpPr>
          <p:spPr bwMode="auto">
            <a:xfrm>
              <a:off x="8443227" y="4964629"/>
              <a:ext cx="28844" cy="76375"/>
            </a:xfrm>
            <a:custGeom>
              <a:avLst/>
              <a:gdLst/>
              <a:ahLst/>
              <a:cxnLst>
                <a:cxn ang="0">
                  <a:pos x="87" y="87"/>
                </a:cxn>
                <a:cxn ang="0">
                  <a:pos x="144" y="87"/>
                </a:cxn>
                <a:cxn ang="0">
                  <a:pos x="144" y="116"/>
                </a:cxn>
                <a:cxn ang="0">
                  <a:pos x="87" y="116"/>
                </a:cxn>
                <a:cxn ang="0">
                  <a:pos x="87" y="323"/>
                </a:cxn>
                <a:cxn ang="0">
                  <a:pos x="90" y="333"/>
                </a:cxn>
                <a:cxn ang="0">
                  <a:pos x="94" y="341"/>
                </a:cxn>
                <a:cxn ang="0">
                  <a:pos x="102" y="345"/>
                </a:cxn>
                <a:cxn ang="0">
                  <a:pos x="115" y="348"/>
                </a:cxn>
                <a:cxn ang="0">
                  <a:pos x="144" y="347"/>
                </a:cxn>
                <a:cxn ang="0">
                  <a:pos x="144" y="376"/>
                </a:cxn>
                <a:cxn ang="0">
                  <a:pos x="129" y="377"/>
                </a:cxn>
                <a:cxn ang="0">
                  <a:pos x="113" y="377"/>
                </a:cxn>
                <a:cxn ang="0">
                  <a:pos x="92" y="376"/>
                </a:cxn>
                <a:cxn ang="0">
                  <a:pos x="77" y="372"/>
                </a:cxn>
                <a:cxn ang="0">
                  <a:pos x="64" y="363"/>
                </a:cxn>
                <a:cxn ang="0">
                  <a:pos x="56" y="351"/>
                </a:cxn>
                <a:cxn ang="0">
                  <a:pos x="52" y="335"/>
                </a:cxn>
                <a:cxn ang="0">
                  <a:pos x="50" y="313"/>
                </a:cxn>
                <a:cxn ang="0">
                  <a:pos x="50" y="116"/>
                </a:cxn>
                <a:cxn ang="0">
                  <a:pos x="0" y="116"/>
                </a:cxn>
                <a:cxn ang="0">
                  <a:pos x="0" y="87"/>
                </a:cxn>
                <a:cxn ang="0">
                  <a:pos x="50" y="87"/>
                </a:cxn>
                <a:cxn ang="0">
                  <a:pos x="50" y="0"/>
                </a:cxn>
                <a:cxn ang="0">
                  <a:pos x="87" y="0"/>
                </a:cxn>
                <a:cxn ang="0">
                  <a:pos x="87" y="87"/>
                </a:cxn>
              </a:cxnLst>
              <a:rect l="0" t="0" r="r" b="b"/>
              <a:pathLst>
                <a:path w="144" h="377">
                  <a:moveTo>
                    <a:pt x="87" y="87"/>
                  </a:moveTo>
                  <a:lnTo>
                    <a:pt x="144" y="87"/>
                  </a:lnTo>
                  <a:lnTo>
                    <a:pt x="144" y="116"/>
                  </a:lnTo>
                  <a:lnTo>
                    <a:pt x="87" y="116"/>
                  </a:lnTo>
                  <a:lnTo>
                    <a:pt x="87" y="323"/>
                  </a:lnTo>
                  <a:lnTo>
                    <a:pt x="90" y="333"/>
                  </a:lnTo>
                  <a:lnTo>
                    <a:pt x="94" y="341"/>
                  </a:lnTo>
                  <a:lnTo>
                    <a:pt x="102" y="345"/>
                  </a:lnTo>
                  <a:lnTo>
                    <a:pt x="115" y="348"/>
                  </a:lnTo>
                  <a:lnTo>
                    <a:pt x="144" y="347"/>
                  </a:lnTo>
                  <a:lnTo>
                    <a:pt x="144" y="376"/>
                  </a:lnTo>
                  <a:lnTo>
                    <a:pt x="129" y="377"/>
                  </a:lnTo>
                  <a:lnTo>
                    <a:pt x="113" y="377"/>
                  </a:lnTo>
                  <a:lnTo>
                    <a:pt x="92" y="376"/>
                  </a:lnTo>
                  <a:lnTo>
                    <a:pt x="77" y="372"/>
                  </a:lnTo>
                  <a:lnTo>
                    <a:pt x="64" y="363"/>
                  </a:lnTo>
                  <a:lnTo>
                    <a:pt x="56" y="351"/>
                  </a:lnTo>
                  <a:lnTo>
                    <a:pt x="52" y="335"/>
                  </a:lnTo>
                  <a:lnTo>
                    <a:pt x="50" y="313"/>
                  </a:lnTo>
                  <a:lnTo>
                    <a:pt x="50" y="116"/>
                  </a:lnTo>
                  <a:lnTo>
                    <a:pt x="0" y="116"/>
                  </a:lnTo>
                  <a:lnTo>
                    <a:pt x="0" y="87"/>
                  </a:lnTo>
                  <a:lnTo>
                    <a:pt x="50" y="87"/>
                  </a:lnTo>
                  <a:lnTo>
                    <a:pt x="50" y="0"/>
                  </a:lnTo>
                  <a:lnTo>
                    <a:pt x="87" y="0"/>
                  </a:lnTo>
                  <a:lnTo>
                    <a:pt x="87" y="87"/>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5" name="Freeform 17"/>
            <p:cNvSpPr>
              <a:spLocks/>
            </p:cNvSpPr>
            <p:nvPr/>
          </p:nvSpPr>
          <p:spPr bwMode="auto">
            <a:xfrm>
              <a:off x="8494008" y="4959754"/>
              <a:ext cx="47125" cy="80844"/>
            </a:xfrm>
            <a:custGeom>
              <a:avLst/>
              <a:gdLst/>
              <a:ahLst/>
              <a:cxnLst>
                <a:cxn ang="0">
                  <a:pos x="0" y="0"/>
                </a:cxn>
                <a:cxn ang="0">
                  <a:pos x="35" y="0"/>
                </a:cxn>
                <a:cxn ang="0">
                  <a:pos x="35" y="160"/>
                </a:cxn>
                <a:cxn ang="0">
                  <a:pos x="36" y="160"/>
                </a:cxn>
                <a:cxn ang="0">
                  <a:pos x="48" y="141"/>
                </a:cxn>
                <a:cxn ang="0">
                  <a:pos x="63" y="125"/>
                </a:cxn>
                <a:cxn ang="0">
                  <a:pos x="83" y="114"/>
                </a:cxn>
                <a:cxn ang="0">
                  <a:pos x="105" y="105"/>
                </a:cxn>
                <a:cxn ang="0">
                  <a:pos x="129" y="102"/>
                </a:cxn>
                <a:cxn ang="0">
                  <a:pos x="157" y="104"/>
                </a:cxn>
                <a:cxn ang="0">
                  <a:pos x="179" y="109"/>
                </a:cxn>
                <a:cxn ang="0">
                  <a:pos x="197" y="119"/>
                </a:cxn>
                <a:cxn ang="0">
                  <a:pos x="211" y="132"/>
                </a:cxn>
                <a:cxn ang="0">
                  <a:pos x="222" y="147"/>
                </a:cxn>
                <a:cxn ang="0">
                  <a:pos x="228" y="167"/>
                </a:cxn>
                <a:cxn ang="0">
                  <a:pos x="232" y="189"/>
                </a:cxn>
                <a:cxn ang="0">
                  <a:pos x="233" y="213"/>
                </a:cxn>
                <a:cxn ang="0">
                  <a:pos x="233" y="398"/>
                </a:cxn>
                <a:cxn ang="0">
                  <a:pos x="198" y="398"/>
                </a:cxn>
                <a:cxn ang="0">
                  <a:pos x="198" y="218"/>
                </a:cxn>
                <a:cxn ang="0">
                  <a:pos x="197" y="199"/>
                </a:cxn>
                <a:cxn ang="0">
                  <a:pos x="194" y="179"/>
                </a:cxn>
                <a:cxn ang="0">
                  <a:pos x="187" y="164"/>
                </a:cxn>
                <a:cxn ang="0">
                  <a:pos x="179" y="150"/>
                </a:cxn>
                <a:cxn ang="0">
                  <a:pos x="165" y="140"/>
                </a:cxn>
                <a:cxn ang="0">
                  <a:pos x="148" y="134"/>
                </a:cxn>
                <a:cxn ang="0">
                  <a:pos x="126" y="132"/>
                </a:cxn>
                <a:cxn ang="0">
                  <a:pos x="99" y="134"/>
                </a:cxn>
                <a:cxn ang="0">
                  <a:pos x="78" y="144"/>
                </a:cxn>
                <a:cxn ang="0">
                  <a:pos x="60" y="160"/>
                </a:cxn>
                <a:cxn ang="0">
                  <a:pos x="46" y="179"/>
                </a:cxn>
                <a:cxn ang="0">
                  <a:pos x="38" y="204"/>
                </a:cxn>
                <a:cxn ang="0">
                  <a:pos x="35" y="231"/>
                </a:cxn>
                <a:cxn ang="0">
                  <a:pos x="35" y="398"/>
                </a:cxn>
                <a:cxn ang="0">
                  <a:pos x="0" y="398"/>
                </a:cxn>
                <a:cxn ang="0">
                  <a:pos x="0" y="0"/>
                </a:cxn>
              </a:cxnLst>
              <a:rect l="0" t="0" r="r" b="b"/>
              <a:pathLst>
                <a:path w="233" h="398">
                  <a:moveTo>
                    <a:pt x="0" y="0"/>
                  </a:moveTo>
                  <a:lnTo>
                    <a:pt x="35" y="0"/>
                  </a:lnTo>
                  <a:lnTo>
                    <a:pt x="35" y="160"/>
                  </a:lnTo>
                  <a:lnTo>
                    <a:pt x="36" y="160"/>
                  </a:lnTo>
                  <a:lnTo>
                    <a:pt x="48" y="141"/>
                  </a:lnTo>
                  <a:lnTo>
                    <a:pt x="63" y="125"/>
                  </a:lnTo>
                  <a:lnTo>
                    <a:pt x="83" y="114"/>
                  </a:lnTo>
                  <a:lnTo>
                    <a:pt x="105" y="105"/>
                  </a:lnTo>
                  <a:lnTo>
                    <a:pt x="129" y="102"/>
                  </a:lnTo>
                  <a:lnTo>
                    <a:pt x="157" y="104"/>
                  </a:lnTo>
                  <a:lnTo>
                    <a:pt x="179" y="109"/>
                  </a:lnTo>
                  <a:lnTo>
                    <a:pt x="197" y="119"/>
                  </a:lnTo>
                  <a:lnTo>
                    <a:pt x="211" y="132"/>
                  </a:lnTo>
                  <a:lnTo>
                    <a:pt x="222" y="147"/>
                  </a:lnTo>
                  <a:lnTo>
                    <a:pt x="228" y="167"/>
                  </a:lnTo>
                  <a:lnTo>
                    <a:pt x="232" y="189"/>
                  </a:lnTo>
                  <a:lnTo>
                    <a:pt x="233" y="213"/>
                  </a:lnTo>
                  <a:lnTo>
                    <a:pt x="233" y="398"/>
                  </a:lnTo>
                  <a:lnTo>
                    <a:pt x="198" y="398"/>
                  </a:lnTo>
                  <a:lnTo>
                    <a:pt x="198" y="218"/>
                  </a:lnTo>
                  <a:lnTo>
                    <a:pt x="197" y="199"/>
                  </a:lnTo>
                  <a:lnTo>
                    <a:pt x="194" y="179"/>
                  </a:lnTo>
                  <a:lnTo>
                    <a:pt x="187" y="164"/>
                  </a:lnTo>
                  <a:lnTo>
                    <a:pt x="179" y="150"/>
                  </a:lnTo>
                  <a:lnTo>
                    <a:pt x="165" y="140"/>
                  </a:lnTo>
                  <a:lnTo>
                    <a:pt x="148" y="134"/>
                  </a:lnTo>
                  <a:lnTo>
                    <a:pt x="126" y="132"/>
                  </a:lnTo>
                  <a:lnTo>
                    <a:pt x="99" y="134"/>
                  </a:lnTo>
                  <a:lnTo>
                    <a:pt x="78" y="144"/>
                  </a:lnTo>
                  <a:lnTo>
                    <a:pt x="60" y="160"/>
                  </a:lnTo>
                  <a:lnTo>
                    <a:pt x="46" y="179"/>
                  </a:lnTo>
                  <a:lnTo>
                    <a:pt x="38" y="204"/>
                  </a:lnTo>
                  <a:lnTo>
                    <a:pt x="35" y="231"/>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6" name="Freeform 18"/>
            <p:cNvSpPr>
              <a:spLocks noEditPoints="1"/>
            </p:cNvSpPr>
            <p:nvPr/>
          </p:nvSpPr>
          <p:spPr bwMode="auto">
            <a:xfrm>
              <a:off x="8566320" y="4959754"/>
              <a:ext cx="6906" cy="80844"/>
            </a:xfrm>
            <a:custGeom>
              <a:avLst/>
              <a:gdLst/>
              <a:ahLst/>
              <a:cxnLst>
                <a:cxn ang="0">
                  <a:pos x="0" y="0"/>
                </a:cxn>
                <a:cxn ang="0">
                  <a:pos x="35" y="0"/>
                </a:cxn>
                <a:cxn ang="0">
                  <a:pos x="35" y="56"/>
                </a:cxn>
                <a:cxn ang="0">
                  <a:pos x="0" y="56"/>
                </a:cxn>
                <a:cxn ang="0">
                  <a:pos x="0" y="0"/>
                </a:cxn>
                <a:cxn ang="0">
                  <a:pos x="0" y="111"/>
                </a:cxn>
                <a:cxn ang="0">
                  <a:pos x="35" y="111"/>
                </a:cxn>
                <a:cxn ang="0">
                  <a:pos x="35" y="398"/>
                </a:cxn>
                <a:cxn ang="0">
                  <a:pos x="0" y="398"/>
                </a:cxn>
                <a:cxn ang="0">
                  <a:pos x="0" y="111"/>
                </a:cxn>
              </a:cxnLst>
              <a:rect l="0" t="0" r="r" b="b"/>
              <a:pathLst>
                <a:path w="35" h="398">
                  <a:moveTo>
                    <a:pt x="0" y="0"/>
                  </a:moveTo>
                  <a:lnTo>
                    <a:pt x="35" y="0"/>
                  </a:lnTo>
                  <a:lnTo>
                    <a:pt x="35" y="56"/>
                  </a:lnTo>
                  <a:lnTo>
                    <a:pt x="0" y="56"/>
                  </a:lnTo>
                  <a:lnTo>
                    <a:pt x="0" y="0"/>
                  </a:lnTo>
                  <a:close/>
                  <a:moveTo>
                    <a:pt x="0" y="111"/>
                  </a:moveTo>
                  <a:lnTo>
                    <a:pt x="35" y="111"/>
                  </a:lnTo>
                  <a:lnTo>
                    <a:pt x="35"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7" name="Freeform 19"/>
            <p:cNvSpPr>
              <a:spLocks/>
            </p:cNvSpPr>
            <p:nvPr/>
          </p:nvSpPr>
          <p:spPr bwMode="auto">
            <a:xfrm>
              <a:off x="8598414" y="4980473"/>
              <a:ext cx="47125" cy="60125"/>
            </a:xfrm>
            <a:custGeom>
              <a:avLst/>
              <a:gdLst/>
              <a:ahLst/>
              <a:cxnLst>
                <a:cxn ang="0">
                  <a:pos x="0" y="9"/>
                </a:cxn>
                <a:cxn ang="0">
                  <a:pos x="35" y="9"/>
                </a:cxn>
                <a:cxn ang="0">
                  <a:pos x="35" y="58"/>
                </a:cxn>
                <a:cxn ang="0">
                  <a:pos x="36" y="58"/>
                </a:cxn>
                <a:cxn ang="0">
                  <a:pos x="48" y="39"/>
                </a:cxn>
                <a:cxn ang="0">
                  <a:pos x="63" y="23"/>
                </a:cxn>
                <a:cxn ang="0">
                  <a:pos x="83" y="12"/>
                </a:cxn>
                <a:cxn ang="0">
                  <a:pos x="105" y="3"/>
                </a:cxn>
                <a:cxn ang="0">
                  <a:pos x="129" y="0"/>
                </a:cxn>
                <a:cxn ang="0">
                  <a:pos x="157" y="2"/>
                </a:cxn>
                <a:cxn ang="0">
                  <a:pos x="179" y="7"/>
                </a:cxn>
                <a:cxn ang="0">
                  <a:pos x="197" y="17"/>
                </a:cxn>
                <a:cxn ang="0">
                  <a:pos x="211" y="30"/>
                </a:cxn>
                <a:cxn ang="0">
                  <a:pos x="222" y="45"/>
                </a:cxn>
                <a:cxn ang="0">
                  <a:pos x="228" y="65"/>
                </a:cxn>
                <a:cxn ang="0">
                  <a:pos x="232" y="87"/>
                </a:cxn>
                <a:cxn ang="0">
                  <a:pos x="233" y="111"/>
                </a:cxn>
                <a:cxn ang="0">
                  <a:pos x="233"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6" y="77"/>
                </a:cxn>
                <a:cxn ang="0">
                  <a:pos x="38" y="102"/>
                </a:cxn>
                <a:cxn ang="0">
                  <a:pos x="35" y="129"/>
                </a:cxn>
                <a:cxn ang="0">
                  <a:pos x="35" y="296"/>
                </a:cxn>
                <a:cxn ang="0">
                  <a:pos x="0" y="296"/>
                </a:cxn>
                <a:cxn ang="0">
                  <a:pos x="0" y="9"/>
                </a:cxn>
              </a:cxnLst>
              <a:rect l="0" t="0" r="r" b="b"/>
              <a:pathLst>
                <a:path w="233" h="296">
                  <a:moveTo>
                    <a:pt x="0" y="9"/>
                  </a:moveTo>
                  <a:lnTo>
                    <a:pt x="35" y="9"/>
                  </a:lnTo>
                  <a:lnTo>
                    <a:pt x="35" y="58"/>
                  </a:lnTo>
                  <a:lnTo>
                    <a:pt x="36" y="58"/>
                  </a:lnTo>
                  <a:lnTo>
                    <a:pt x="48" y="39"/>
                  </a:lnTo>
                  <a:lnTo>
                    <a:pt x="63" y="23"/>
                  </a:lnTo>
                  <a:lnTo>
                    <a:pt x="83" y="12"/>
                  </a:lnTo>
                  <a:lnTo>
                    <a:pt x="105" y="3"/>
                  </a:lnTo>
                  <a:lnTo>
                    <a:pt x="129" y="0"/>
                  </a:lnTo>
                  <a:lnTo>
                    <a:pt x="157" y="2"/>
                  </a:lnTo>
                  <a:lnTo>
                    <a:pt x="179" y="7"/>
                  </a:lnTo>
                  <a:lnTo>
                    <a:pt x="197" y="17"/>
                  </a:lnTo>
                  <a:lnTo>
                    <a:pt x="211" y="30"/>
                  </a:lnTo>
                  <a:lnTo>
                    <a:pt x="222" y="45"/>
                  </a:lnTo>
                  <a:lnTo>
                    <a:pt x="228" y="65"/>
                  </a:lnTo>
                  <a:lnTo>
                    <a:pt x="232" y="87"/>
                  </a:lnTo>
                  <a:lnTo>
                    <a:pt x="233" y="111"/>
                  </a:lnTo>
                  <a:lnTo>
                    <a:pt x="233"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6" y="77"/>
                  </a:lnTo>
                  <a:lnTo>
                    <a:pt x="38" y="102"/>
                  </a:lnTo>
                  <a:lnTo>
                    <a:pt x="35" y="129"/>
                  </a:lnTo>
                  <a:lnTo>
                    <a:pt x="35"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8" name="Freeform 20"/>
            <p:cNvSpPr>
              <a:spLocks/>
            </p:cNvSpPr>
            <p:nvPr/>
          </p:nvSpPr>
          <p:spPr bwMode="auto">
            <a:xfrm>
              <a:off x="8670727" y="4959754"/>
              <a:ext cx="50375" cy="80844"/>
            </a:xfrm>
            <a:custGeom>
              <a:avLst/>
              <a:gdLst/>
              <a:ahLst/>
              <a:cxnLst>
                <a:cxn ang="0">
                  <a:pos x="0" y="0"/>
                </a:cxn>
                <a:cxn ang="0">
                  <a:pos x="35" y="0"/>
                </a:cxn>
                <a:cxn ang="0">
                  <a:pos x="35" y="250"/>
                </a:cxn>
                <a:cxn ang="0">
                  <a:pos x="194" y="111"/>
                </a:cxn>
                <a:cxn ang="0">
                  <a:pos x="241" y="111"/>
                </a:cxn>
                <a:cxn ang="0">
                  <a:pos x="119" y="217"/>
                </a:cxn>
                <a:cxn ang="0">
                  <a:pos x="249" y="398"/>
                </a:cxn>
                <a:cxn ang="0">
                  <a:pos x="206" y="398"/>
                </a:cxn>
                <a:cxn ang="0">
                  <a:pos x="91" y="242"/>
                </a:cxn>
                <a:cxn ang="0">
                  <a:pos x="35" y="290"/>
                </a:cxn>
                <a:cxn ang="0">
                  <a:pos x="35" y="398"/>
                </a:cxn>
                <a:cxn ang="0">
                  <a:pos x="0" y="398"/>
                </a:cxn>
                <a:cxn ang="0">
                  <a:pos x="0" y="0"/>
                </a:cxn>
              </a:cxnLst>
              <a:rect l="0" t="0" r="r" b="b"/>
              <a:pathLst>
                <a:path w="249" h="398">
                  <a:moveTo>
                    <a:pt x="0" y="0"/>
                  </a:moveTo>
                  <a:lnTo>
                    <a:pt x="35" y="0"/>
                  </a:lnTo>
                  <a:lnTo>
                    <a:pt x="35" y="250"/>
                  </a:lnTo>
                  <a:lnTo>
                    <a:pt x="194" y="111"/>
                  </a:lnTo>
                  <a:lnTo>
                    <a:pt x="241" y="111"/>
                  </a:lnTo>
                  <a:lnTo>
                    <a:pt x="119" y="217"/>
                  </a:lnTo>
                  <a:lnTo>
                    <a:pt x="249" y="398"/>
                  </a:lnTo>
                  <a:lnTo>
                    <a:pt x="206" y="398"/>
                  </a:lnTo>
                  <a:lnTo>
                    <a:pt x="91" y="242"/>
                  </a:lnTo>
                  <a:lnTo>
                    <a:pt x="35" y="290"/>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49" name="Freeform 21"/>
            <p:cNvSpPr>
              <a:spLocks noEditPoints="1"/>
            </p:cNvSpPr>
            <p:nvPr/>
          </p:nvSpPr>
          <p:spPr bwMode="auto">
            <a:xfrm>
              <a:off x="8738570" y="4959754"/>
              <a:ext cx="7313" cy="80844"/>
            </a:xfrm>
            <a:custGeom>
              <a:avLst/>
              <a:gdLst/>
              <a:ahLst/>
              <a:cxnLst>
                <a:cxn ang="0">
                  <a:pos x="0" y="0"/>
                </a:cxn>
                <a:cxn ang="0">
                  <a:pos x="36" y="0"/>
                </a:cxn>
                <a:cxn ang="0">
                  <a:pos x="36" y="56"/>
                </a:cxn>
                <a:cxn ang="0">
                  <a:pos x="0" y="56"/>
                </a:cxn>
                <a:cxn ang="0">
                  <a:pos x="0" y="0"/>
                </a:cxn>
                <a:cxn ang="0">
                  <a:pos x="0" y="111"/>
                </a:cxn>
                <a:cxn ang="0">
                  <a:pos x="36" y="111"/>
                </a:cxn>
                <a:cxn ang="0">
                  <a:pos x="36" y="398"/>
                </a:cxn>
                <a:cxn ang="0">
                  <a:pos x="0" y="398"/>
                </a:cxn>
                <a:cxn ang="0">
                  <a:pos x="0" y="111"/>
                </a:cxn>
              </a:cxnLst>
              <a:rect l="0" t="0" r="r" b="b"/>
              <a:pathLst>
                <a:path w="36" h="398">
                  <a:moveTo>
                    <a:pt x="0" y="0"/>
                  </a:moveTo>
                  <a:lnTo>
                    <a:pt x="36" y="0"/>
                  </a:lnTo>
                  <a:lnTo>
                    <a:pt x="36" y="56"/>
                  </a:lnTo>
                  <a:lnTo>
                    <a:pt x="0" y="56"/>
                  </a:lnTo>
                  <a:lnTo>
                    <a:pt x="0" y="0"/>
                  </a:lnTo>
                  <a:close/>
                  <a:moveTo>
                    <a:pt x="0" y="111"/>
                  </a:moveTo>
                  <a:lnTo>
                    <a:pt x="36" y="111"/>
                  </a:lnTo>
                  <a:lnTo>
                    <a:pt x="36"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0" name="Freeform 22"/>
            <p:cNvSpPr>
              <a:spLocks/>
            </p:cNvSpPr>
            <p:nvPr/>
          </p:nvSpPr>
          <p:spPr bwMode="auto">
            <a:xfrm>
              <a:off x="8770664" y="4980473"/>
              <a:ext cx="47531" cy="60125"/>
            </a:xfrm>
            <a:custGeom>
              <a:avLst/>
              <a:gdLst/>
              <a:ahLst/>
              <a:cxnLst>
                <a:cxn ang="0">
                  <a:pos x="0" y="9"/>
                </a:cxn>
                <a:cxn ang="0">
                  <a:pos x="36" y="9"/>
                </a:cxn>
                <a:cxn ang="0">
                  <a:pos x="36" y="58"/>
                </a:cxn>
                <a:cxn ang="0">
                  <a:pos x="47" y="39"/>
                </a:cxn>
                <a:cxn ang="0">
                  <a:pos x="63" y="23"/>
                </a:cxn>
                <a:cxn ang="0">
                  <a:pos x="82" y="12"/>
                </a:cxn>
                <a:cxn ang="0">
                  <a:pos x="105" y="3"/>
                </a:cxn>
                <a:cxn ang="0">
                  <a:pos x="129" y="0"/>
                </a:cxn>
                <a:cxn ang="0">
                  <a:pos x="156" y="2"/>
                </a:cxn>
                <a:cxn ang="0">
                  <a:pos x="179" y="7"/>
                </a:cxn>
                <a:cxn ang="0">
                  <a:pos x="198" y="17"/>
                </a:cxn>
                <a:cxn ang="0">
                  <a:pos x="212" y="30"/>
                </a:cxn>
                <a:cxn ang="0">
                  <a:pos x="222" y="45"/>
                </a:cxn>
                <a:cxn ang="0">
                  <a:pos x="229" y="65"/>
                </a:cxn>
                <a:cxn ang="0">
                  <a:pos x="233" y="87"/>
                </a:cxn>
                <a:cxn ang="0">
                  <a:pos x="235" y="111"/>
                </a:cxn>
                <a:cxn ang="0">
                  <a:pos x="235"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7" y="77"/>
                </a:cxn>
                <a:cxn ang="0">
                  <a:pos x="39" y="102"/>
                </a:cxn>
                <a:cxn ang="0">
                  <a:pos x="36" y="129"/>
                </a:cxn>
                <a:cxn ang="0">
                  <a:pos x="36" y="296"/>
                </a:cxn>
                <a:cxn ang="0">
                  <a:pos x="0" y="296"/>
                </a:cxn>
                <a:cxn ang="0">
                  <a:pos x="0" y="9"/>
                </a:cxn>
              </a:cxnLst>
              <a:rect l="0" t="0" r="r" b="b"/>
              <a:pathLst>
                <a:path w="235" h="296">
                  <a:moveTo>
                    <a:pt x="0" y="9"/>
                  </a:moveTo>
                  <a:lnTo>
                    <a:pt x="36" y="9"/>
                  </a:lnTo>
                  <a:lnTo>
                    <a:pt x="36" y="58"/>
                  </a:lnTo>
                  <a:lnTo>
                    <a:pt x="47" y="39"/>
                  </a:lnTo>
                  <a:lnTo>
                    <a:pt x="63" y="23"/>
                  </a:lnTo>
                  <a:lnTo>
                    <a:pt x="82" y="12"/>
                  </a:lnTo>
                  <a:lnTo>
                    <a:pt x="105" y="3"/>
                  </a:lnTo>
                  <a:lnTo>
                    <a:pt x="129" y="0"/>
                  </a:lnTo>
                  <a:lnTo>
                    <a:pt x="156" y="2"/>
                  </a:lnTo>
                  <a:lnTo>
                    <a:pt x="179" y="7"/>
                  </a:lnTo>
                  <a:lnTo>
                    <a:pt x="198" y="17"/>
                  </a:lnTo>
                  <a:lnTo>
                    <a:pt x="212" y="30"/>
                  </a:lnTo>
                  <a:lnTo>
                    <a:pt x="222" y="45"/>
                  </a:lnTo>
                  <a:lnTo>
                    <a:pt x="229" y="65"/>
                  </a:lnTo>
                  <a:lnTo>
                    <a:pt x="233" y="87"/>
                  </a:lnTo>
                  <a:lnTo>
                    <a:pt x="235" y="111"/>
                  </a:lnTo>
                  <a:lnTo>
                    <a:pt x="235"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7" y="77"/>
                  </a:lnTo>
                  <a:lnTo>
                    <a:pt x="39" y="102"/>
                  </a:lnTo>
                  <a:lnTo>
                    <a:pt x="36" y="129"/>
                  </a:lnTo>
                  <a:lnTo>
                    <a:pt x="36"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1" name="Freeform 23"/>
            <p:cNvSpPr>
              <a:spLocks noEditPoints="1"/>
            </p:cNvSpPr>
            <p:nvPr/>
          </p:nvSpPr>
          <p:spPr bwMode="auto">
            <a:xfrm>
              <a:off x="8840133" y="4980473"/>
              <a:ext cx="52000" cy="83281"/>
            </a:xfrm>
            <a:custGeom>
              <a:avLst/>
              <a:gdLst/>
              <a:ahLst/>
              <a:cxnLst>
                <a:cxn ang="0">
                  <a:pos x="256" y="303"/>
                </a:cxn>
                <a:cxn ang="0">
                  <a:pos x="242" y="355"/>
                </a:cxn>
                <a:cxn ang="0">
                  <a:pos x="211" y="390"/>
                </a:cxn>
                <a:cxn ang="0">
                  <a:pos x="162" y="408"/>
                </a:cxn>
                <a:cxn ang="0">
                  <a:pos x="105" y="410"/>
                </a:cxn>
                <a:cxn ang="0">
                  <a:pos x="60" y="396"/>
                </a:cxn>
                <a:cxn ang="0">
                  <a:pos x="25" y="369"/>
                </a:cxn>
                <a:cxn ang="0">
                  <a:pos x="10" y="324"/>
                </a:cxn>
                <a:cxn ang="0">
                  <a:pos x="52" y="343"/>
                </a:cxn>
                <a:cxn ang="0">
                  <a:pos x="76" y="369"/>
                </a:cxn>
                <a:cxn ang="0">
                  <a:pos x="111" y="380"/>
                </a:cxn>
                <a:cxn ang="0">
                  <a:pos x="155" y="379"/>
                </a:cxn>
                <a:cxn ang="0">
                  <a:pos x="193" y="361"/>
                </a:cxn>
                <a:cxn ang="0">
                  <a:pos x="215" y="324"/>
                </a:cxn>
                <a:cxn ang="0">
                  <a:pos x="222" y="273"/>
                </a:cxn>
                <a:cxn ang="0">
                  <a:pos x="221" y="234"/>
                </a:cxn>
                <a:cxn ang="0">
                  <a:pos x="193" y="270"/>
                </a:cxn>
                <a:cxn ang="0">
                  <a:pos x="154" y="290"/>
                </a:cxn>
                <a:cxn ang="0">
                  <a:pos x="101" y="290"/>
                </a:cxn>
                <a:cxn ang="0">
                  <a:pos x="56" y="273"/>
                </a:cxn>
                <a:cxn ang="0">
                  <a:pos x="24" y="241"/>
                </a:cxn>
                <a:cxn ang="0">
                  <a:pos x="6" y="197"/>
                </a:cxn>
                <a:cxn ang="0">
                  <a:pos x="0" y="146"/>
                </a:cxn>
                <a:cxn ang="0">
                  <a:pos x="9" y="90"/>
                </a:cxn>
                <a:cxn ang="0">
                  <a:pos x="34" y="44"/>
                </a:cxn>
                <a:cxn ang="0">
                  <a:pos x="74" y="12"/>
                </a:cxn>
                <a:cxn ang="0">
                  <a:pos x="130" y="0"/>
                </a:cxn>
                <a:cxn ang="0">
                  <a:pos x="176" y="12"/>
                </a:cxn>
                <a:cxn ang="0">
                  <a:pos x="210" y="39"/>
                </a:cxn>
                <a:cxn ang="0">
                  <a:pos x="222" y="58"/>
                </a:cxn>
                <a:cxn ang="0">
                  <a:pos x="257" y="9"/>
                </a:cxn>
                <a:cxn ang="0">
                  <a:pos x="222" y="150"/>
                </a:cxn>
                <a:cxn ang="0">
                  <a:pos x="217" y="107"/>
                </a:cxn>
                <a:cxn ang="0">
                  <a:pos x="201" y="69"/>
                </a:cxn>
                <a:cxn ang="0">
                  <a:pos x="172" y="41"/>
                </a:cxn>
                <a:cxn ang="0">
                  <a:pos x="130" y="30"/>
                </a:cxn>
                <a:cxn ang="0">
                  <a:pos x="87" y="39"/>
                </a:cxn>
                <a:cxn ang="0">
                  <a:pos x="57" y="67"/>
                </a:cxn>
                <a:cxn ang="0">
                  <a:pos x="41" y="105"/>
                </a:cxn>
                <a:cxn ang="0">
                  <a:pos x="35" y="150"/>
                </a:cxn>
                <a:cxn ang="0">
                  <a:pos x="41" y="192"/>
                </a:cxn>
                <a:cxn ang="0">
                  <a:pos x="57" y="228"/>
                </a:cxn>
                <a:cxn ang="0">
                  <a:pos x="88" y="253"/>
                </a:cxn>
                <a:cxn ang="0">
                  <a:pos x="130" y="263"/>
                </a:cxn>
                <a:cxn ang="0">
                  <a:pos x="175" y="250"/>
                </a:cxn>
                <a:cxn ang="0">
                  <a:pos x="206" y="218"/>
                </a:cxn>
                <a:cxn ang="0">
                  <a:pos x="221" y="174"/>
                </a:cxn>
              </a:cxnLst>
              <a:rect l="0" t="0" r="r" b="b"/>
              <a:pathLst>
                <a:path w="257" h="411">
                  <a:moveTo>
                    <a:pt x="257" y="273"/>
                  </a:moveTo>
                  <a:lnTo>
                    <a:pt x="256" y="303"/>
                  </a:lnTo>
                  <a:lnTo>
                    <a:pt x="250" y="331"/>
                  </a:lnTo>
                  <a:lnTo>
                    <a:pt x="242" y="355"/>
                  </a:lnTo>
                  <a:lnTo>
                    <a:pt x="229" y="375"/>
                  </a:lnTo>
                  <a:lnTo>
                    <a:pt x="211" y="390"/>
                  </a:lnTo>
                  <a:lnTo>
                    <a:pt x="189" y="401"/>
                  </a:lnTo>
                  <a:lnTo>
                    <a:pt x="162" y="408"/>
                  </a:lnTo>
                  <a:lnTo>
                    <a:pt x="130" y="411"/>
                  </a:lnTo>
                  <a:lnTo>
                    <a:pt x="105" y="410"/>
                  </a:lnTo>
                  <a:lnTo>
                    <a:pt x="81" y="404"/>
                  </a:lnTo>
                  <a:lnTo>
                    <a:pt x="60" y="396"/>
                  </a:lnTo>
                  <a:lnTo>
                    <a:pt x="41" y="384"/>
                  </a:lnTo>
                  <a:lnTo>
                    <a:pt x="25" y="369"/>
                  </a:lnTo>
                  <a:lnTo>
                    <a:pt x="16" y="348"/>
                  </a:lnTo>
                  <a:lnTo>
                    <a:pt x="10" y="324"/>
                  </a:lnTo>
                  <a:lnTo>
                    <a:pt x="45" y="324"/>
                  </a:lnTo>
                  <a:lnTo>
                    <a:pt x="52" y="343"/>
                  </a:lnTo>
                  <a:lnTo>
                    <a:pt x="62" y="358"/>
                  </a:lnTo>
                  <a:lnTo>
                    <a:pt x="76" y="369"/>
                  </a:lnTo>
                  <a:lnTo>
                    <a:pt x="92" y="376"/>
                  </a:lnTo>
                  <a:lnTo>
                    <a:pt x="111" y="380"/>
                  </a:lnTo>
                  <a:lnTo>
                    <a:pt x="130" y="382"/>
                  </a:lnTo>
                  <a:lnTo>
                    <a:pt x="155" y="379"/>
                  </a:lnTo>
                  <a:lnTo>
                    <a:pt x="176" y="372"/>
                  </a:lnTo>
                  <a:lnTo>
                    <a:pt x="193" y="361"/>
                  </a:lnTo>
                  <a:lnTo>
                    <a:pt x="207" y="345"/>
                  </a:lnTo>
                  <a:lnTo>
                    <a:pt x="215" y="324"/>
                  </a:lnTo>
                  <a:lnTo>
                    <a:pt x="221" y="301"/>
                  </a:lnTo>
                  <a:lnTo>
                    <a:pt x="222" y="273"/>
                  </a:lnTo>
                  <a:lnTo>
                    <a:pt x="222" y="234"/>
                  </a:lnTo>
                  <a:lnTo>
                    <a:pt x="221" y="234"/>
                  </a:lnTo>
                  <a:lnTo>
                    <a:pt x="208" y="253"/>
                  </a:lnTo>
                  <a:lnTo>
                    <a:pt x="193" y="270"/>
                  </a:lnTo>
                  <a:lnTo>
                    <a:pt x="175" y="281"/>
                  </a:lnTo>
                  <a:lnTo>
                    <a:pt x="154" y="290"/>
                  </a:lnTo>
                  <a:lnTo>
                    <a:pt x="130" y="292"/>
                  </a:lnTo>
                  <a:lnTo>
                    <a:pt x="101" y="290"/>
                  </a:lnTo>
                  <a:lnTo>
                    <a:pt x="77" y="283"/>
                  </a:lnTo>
                  <a:lnTo>
                    <a:pt x="56" y="273"/>
                  </a:lnTo>
                  <a:lnTo>
                    <a:pt x="38" y="257"/>
                  </a:lnTo>
                  <a:lnTo>
                    <a:pt x="24" y="241"/>
                  </a:lnTo>
                  <a:lnTo>
                    <a:pt x="13" y="220"/>
                  </a:lnTo>
                  <a:lnTo>
                    <a:pt x="6" y="197"/>
                  </a:lnTo>
                  <a:lnTo>
                    <a:pt x="2" y="172"/>
                  </a:lnTo>
                  <a:lnTo>
                    <a:pt x="0" y="146"/>
                  </a:lnTo>
                  <a:lnTo>
                    <a:pt x="3" y="116"/>
                  </a:lnTo>
                  <a:lnTo>
                    <a:pt x="9" y="90"/>
                  </a:lnTo>
                  <a:lnTo>
                    <a:pt x="20" y="65"/>
                  </a:lnTo>
                  <a:lnTo>
                    <a:pt x="34" y="44"/>
                  </a:lnTo>
                  <a:lnTo>
                    <a:pt x="52" y="26"/>
                  </a:lnTo>
                  <a:lnTo>
                    <a:pt x="74" y="12"/>
                  </a:lnTo>
                  <a:lnTo>
                    <a:pt x="101" y="3"/>
                  </a:lnTo>
                  <a:lnTo>
                    <a:pt x="130" y="0"/>
                  </a:lnTo>
                  <a:lnTo>
                    <a:pt x="154" y="3"/>
                  </a:lnTo>
                  <a:lnTo>
                    <a:pt x="176" y="12"/>
                  </a:lnTo>
                  <a:lnTo>
                    <a:pt x="194" y="24"/>
                  </a:lnTo>
                  <a:lnTo>
                    <a:pt x="210" y="39"/>
                  </a:lnTo>
                  <a:lnTo>
                    <a:pt x="221" y="58"/>
                  </a:lnTo>
                  <a:lnTo>
                    <a:pt x="222" y="58"/>
                  </a:lnTo>
                  <a:lnTo>
                    <a:pt x="222" y="9"/>
                  </a:lnTo>
                  <a:lnTo>
                    <a:pt x="257" y="9"/>
                  </a:lnTo>
                  <a:lnTo>
                    <a:pt x="257" y="273"/>
                  </a:lnTo>
                  <a:close/>
                  <a:moveTo>
                    <a:pt x="222" y="150"/>
                  </a:moveTo>
                  <a:lnTo>
                    <a:pt x="221" y="129"/>
                  </a:lnTo>
                  <a:lnTo>
                    <a:pt x="217" y="107"/>
                  </a:lnTo>
                  <a:lnTo>
                    <a:pt x="211" y="87"/>
                  </a:lnTo>
                  <a:lnTo>
                    <a:pt x="201" y="69"/>
                  </a:lnTo>
                  <a:lnTo>
                    <a:pt x="189" y="52"/>
                  </a:lnTo>
                  <a:lnTo>
                    <a:pt x="172" y="41"/>
                  </a:lnTo>
                  <a:lnTo>
                    <a:pt x="152" y="32"/>
                  </a:lnTo>
                  <a:lnTo>
                    <a:pt x="130" y="30"/>
                  </a:lnTo>
                  <a:lnTo>
                    <a:pt x="106" y="32"/>
                  </a:lnTo>
                  <a:lnTo>
                    <a:pt x="87" y="39"/>
                  </a:lnTo>
                  <a:lnTo>
                    <a:pt x="70" y="52"/>
                  </a:lnTo>
                  <a:lnTo>
                    <a:pt x="57" y="67"/>
                  </a:lnTo>
                  <a:lnTo>
                    <a:pt x="48" y="86"/>
                  </a:lnTo>
                  <a:lnTo>
                    <a:pt x="41" y="105"/>
                  </a:lnTo>
                  <a:lnTo>
                    <a:pt x="37" y="127"/>
                  </a:lnTo>
                  <a:lnTo>
                    <a:pt x="35" y="150"/>
                  </a:lnTo>
                  <a:lnTo>
                    <a:pt x="37" y="171"/>
                  </a:lnTo>
                  <a:lnTo>
                    <a:pt x="41" y="192"/>
                  </a:lnTo>
                  <a:lnTo>
                    <a:pt x="48" y="211"/>
                  </a:lnTo>
                  <a:lnTo>
                    <a:pt x="57" y="228"/>
                  </a:lnTo>
                  <a:lnTo>
                    <a:pt x="71" y="242"/>
                  </a:lnTo>
                  <a:lnTo>
                    <a:pt x="88" y="253"/>
                  </a:lnTo>
                  <a:lnTo>
                    <a:pt x="108" y="260"/>
                  </a:lnTo>
                  <a:lnTo>
                    <a:pt x="130" y="263"/>
                  </a:lnTo>
                  <a:lnTo>
                    <a:pt x="154" y="260"/>
                  </a:lnTo>
                  <a:lnTo>
                    <a:pt x="175" y="250"/>
                  </a:lnTo>
                  <a:lnTo>
                    <a:pt x="192" y="236"/>
                  </a:lnTo>
                  <a:lnTo>
                    <a:pt x="206" y="218"/>
                  </a:lnTo>
                  <a:lnTo>
                    <a:pt x="214" y="197"/>
                  </a:lnTo>
                  <a:lnTo>
                    <a:pt x="221" y="174"/>
                  </a:lnTo>
                  <a:lnTo>
                    <a:pt x="222" y="15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grpSp>
      <p:sp>
        <p:nvSpPr>
          <p:cNvPr id="52" name="Rectangle 51"/>
          <p:cNvSpPr/>
          <p:nvPr userDrawn="1"/>
        </p:nvSpPr>
        <p:spPr>
          <a:xfrm>
            <a:off x="0" y="0"/>
            <a:ext cx="9144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itchFamily="34" charset="0"/>
            </a:endParaRPr>
          </a:p>
        </p:txBody>
      </p:sp>
      <p:sp>
        <p:nvSpPr>
          <p:cNvPr id="53" name="Freeform 15"/>
          <p:cNvSpPr>
            <a:spLocks/>
          </p:cNvSpPr>
          <p:nvPr userDrawn="1"/>
        </p:nvSpPr>
        <p:spPr bwMode="auto">
          <a:xfrm>
            <a:off x="8025910" y="5394"/>
            <a:ext cx="900000" cy="1184400"/>
          </a:xfrm>
          <a:custGeom>
            <a:avLst/>
            <a:gdLst/>
            <a:ahLst/>
            <a:cxnLst>
              <a:cxn ang="0">
                <a:pos x="0" y="1889"/>
              </a:cxn>
              <a:cxn ang="0">
                <a:pos x="0" y="1889"/>
              </a:cxn>
              <a:cxn ang="0">
                <a:pos x="1542" y="1889"/>
              </a:cxn>
              <a:cxn ang="0">
                <a:pos x="1542" y="0"/>
              </a:cxn>
              <a:cxn ang="0">
                <a:pos x="0" y="0"/>
              </a:cxn>
              <a:cxn ang="0">
                <a:pos x="0" y="1889"/>
              </a:cxn>
            </a:cxnLst>
            <a:rect l="0" t="0" r="r" b="b"/>
            <a:pathLst>
              <a:path w="1542" h="1889">
                <a:moveTo>
                  <a:pt x="0" y="1889"/>
                </a:moveTo>
                <a:lnTo>
                  <a:pt x="0" y="1889"/>
                </a:lnTo>
                <a:lnTo>
                  <a:pt x="1542" y="1889"/>
                </a:lnTo>
                <a:lnTo>
                  <a:pt x="1542" y="0"/>
                </a:lnTo>
                <a:lnTo>
                  <a:pt x="0" y="0"/>
                </a:lnTo>
                <a:lnTo>
                  <a:pt x="0" y="1889"/>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54" name="Group 20"/>
          <p:cNvGrpSpPr>
            <a:grpSpLocks noChangeAspect="1"/>
          </p:cNvGrpSpPr>
          <p:nvPr userDrawn="1"/>
        </p:nvGrpSpPr>
        <p:grpSpPr>
          <a:xfrm>
            <a:off x="8176836" y="413077"/>
            <a:ext cx="598149" cy="655200"/>
            <a:chOff x="8053388" y="339725"/>
            <a:chExt cx="549275" cy="601663"/>
          </a:xfrm>
        </p:grpSpPr>
        <p:sp>
          <p:nvSpPr>
            <p:cNvPr id="55" name="Freeform 16"/>
            <p:cNvSpPr>
              <a:spLocks noEditPoints="1"/>
            </p:cNvSpPr>
            <p:nvPr userDrawn="1"/>
          </p:nvSpPr>
          <p:spPr bwMode="auto">
            <a:xfrm>
              <a:off x="8053388" y="339725"/>
              <a:ext cx="549275" cy="514350"/>
            </a:xfrm>
            <a:custGeom>
              <a:avLst/>
              <a:gdLst/>
              <a:ahLst/>
              <a:cxnLst>
                <a:cxn ang="0">
                  <a:pos x="804" y="756"/>
                </a:cxn>
                <a:cxn ang="0">
                  <a:pos x="673" y="837"/>
                </a:cxn>
                <a:cxn ang="0">
                  <a:pos x="804" y="727"/>
                </a:cxn>
                <a:cxn ang="0">
                  <a:pos x="804" y="171"/>
                </a:cxn>
                <a:cxn ang="0">
                  <a:pos x="673" y="60"/>
                </a:cxn>
                <a:cxn ang="0">
                  <a:pos x="804" y="147"/>
                </a:cxn>
                <a:cxn ang="0">
                  <a:pos x="804" y="756"/>
                </a:cxn>
                <a:cxn ang="0">
                  <a:pos x="620" y="620"/>
                </a:cxn>
                <a:cxn ang="0">
                  <a:pos x="620" y="606"/>
                </a:cxn>
                <a:cxn ang="0">
                  <a:pos x="620" y="293"/>
                </a:cxn>
                <a:cxn ang="0">
                  <a:pos x="620" y="281"/>
                </a:cxn>
                <a:cxn ang="0">
                  <a:pos x="718" y="449"/>
                </a:cxn>
                <a:cxn ang="0">
                  <a:pos x="620" y="620"/>
                </a:cxn>
                <a:cxn ang="0">
                  <a:pos x="298" y="449"/>
                </a:cxn>
                <a:cxn ang="0">
                  <a:pos x="660" y="449"/>
                </a:cxn>
                <a:cxn ang="0">
                  <a:pos x="298" y="449"/>
                </a:cxn>
                <a:cxn ang="0">
                  <a:pos x="339" y="621"/>
                </a:cxn>
                <a:cxn ang="0">
                  <a:pos x="241" y="449"/>
                </a:cxn>
                <a:cxn ang="0">
                  <a:pos x="339" y="280"/>
                </a:cxn>
                <a:cxn ang="0">
                  <a:pos x="339" y="292"/>
                </a:cxn>
                <a:cxn ang="0">
                  <a:pos x="339" y="607"/>
                </a:cxn>
                <a:cxn ang="0">
                  <a:pos x="339" y="621"/>
                </a:cxn>
                <a:cxn ang="0">
                  <a:pos x="262" y="829"/>
                </a:cxn>
                <a:cxn ang="0">
                  <a:pos x="23" y="446"/>
                </a:cxn>
                <a:cxn ang="0">
                  <a:pos x="262" y="71"/>
                </a:cxn>
                <a:cxn ang="0">
                  <a:pos x="262" y="75"/>
                </a:cxn>
                <a:cxn ang="0">
                  <a:pos x="51" y="446"/>
                </a:cxn>
                <a:cxn ang="0">
                  <a:pos x="262" y="823"/>
                </a:cxn>
                <a:cxn ang="0">
                  <a:pos x="262" y="829"/>
                </a:cxn>
                <a:cxn ang="0">
                  <a:pos x="479" y="0"/>
                </a:cxn>
                <a:cxn ang="0">
                  <a:pos x="479" y="898"/>
                </a:cxn>
                <a:cxn ang="0">
                  <a:pos x="479" y="0"/>
                </a:cxn>
              </a:cxnLst>
              <a:rect l="0" t="0" r="r" b="b"/>
              <a:pathLst>
                <a:path w="958" h="898">
                  <a:moveTo>
                    <a:pt x="804" y="756"/>
                  </a:moveTo>
                  <a:lnTo>
                    <a:pt x="804" y="756"/>
                  </a:lnTo>
                  <a:cubicBezTo>
                    <a:pt x="771" y="787"/>
                    <a:pt x="735" y="812"/>
                    <a:pt x="696" y="829"/>
                  </a:cubicBezTo>
                  <a:cubicBezTo>
                    <a:pt x="688" y="832"/>
                    <a:pt x="680" y="835"/>
                    <a:pt x="673" y="837"/>
                  </a:cubicBezTo>
                  <a:cubicBezTo>
                    <a:pt x="680" y="833"/>
                    <a:pt x="688" y="828"/>
                    <a:pt x="696" y="823"/>
                  </a:cubicBezTo>
                  <a:cubicBezTo>
                    <a:pt x="735" y="796"/>
                    <a:pt x="772" y="764"/>
                    <a:pt x="804" y="727"/>
                  </a:cubicBezTo>
                  <a:cubicBezTo>
                    <a:pt x="866" y="653"/>
                    <a:pt x="908" y="560"/>
                    <a:pt x="906" y="446"/>
                  </a:cubicBezTo>
                  <a:cubicBezTo>
                    <a:pt x="904" y="333"/>
                    <a:pt x="864" y="243"/>
                    <a:pt x="804" y="171"/>
                  </a:cubicBezTo>
                  <a:cubicBezTo>
                    <a:pt x="773" y="135"/>
                    <a:pt x="735" y="103"/>
                    <a:pt x="696" y="75"/>
                  </a:cubicBezTo>
                  <a:cubicBezTo>
                    <a:pt x="688" y="70"/>
                    <a:pt x="680" y="65"/>
                    <a:pt x="673" y="60"/>
                  </a:cubicBezTo>
                  <a:cubicBezTo>
                    <a:pt x="680" y="64"/>
                    <a:pt x="688" y="67"/>
                    <a:pt x="696" y="71"/>
                  </a:cubicBezTo>
                  <a:cubicBezTo>
                    <a:pt x="735" y="91"/>
                    <a:pt x="772" y="116"/>
                    <a:pt x="804" y="147"/>
                  </a:cubicBezTo>
                  <a:cubicBezTo>
                    <a:pt x="882" y="221"/>
                    <a:pt x="932" y="324"/>
                    <a:pt x="934" y="446"/>
                  </a:cubicBezTo>
                  <a:cubicBezTo>
                    <a:pt x="937" y="569"/>
                    <a:pt x="883" y="680"/>
                    <a:pt x="804" y="756"/>
                  </a:cubicBezTo>
                  <a:close/>
                  <a:moveTo>
                    <a:pt x="620" y="620"/>
                  </a:moveTo>
                  <a:lnTo>
                    <a:pt x="620" y="620"/>
                  </a:lnTo>
                  <a:cubicBezTo>
                    <a:pt x="607" y="628"/>
                    <a:pt x="594" y="634"/>
                    <a:pt x="580" y="636"/>
                  </a:cubicBezTo>
                  <a:cubicBezTo>
                    <a:pt x="595" y="627"/>
                    <a:pt x="608" y="617"/>
                    <a:pt x="620" y="606"/>
                  </a:cubicBezTo>
                  <a:cubicBezTo>
                    <a:pt x="660" y="569"/>
                    <a:pt x="684" y="521"/>
                    <a:pt x="683" y="449"/>
                  </a:cubicBezTo>
                  <a:cubicBezTo>
                    <a:pt x="682" y="378"/>
                    <a:pt x="658" y="330"/>
                    <a:pt x="620" y="293"/>
                  </a:cubicBezTo>
                  <a:cubicBezTo>
                    <a:pt x="608" y="282"/>
                    <a:pt x="595" y="272"/>
                    <a:pt x="580" y="262"/>
                  </a:cubicBezTo>
                  <a:cubicBezTo>
                    <a:pt x="594" y="267"/>
                    <a:pt x="607" y="273"/>
                    <a:pt x="620" y="281"/>
                  </a:cubicBezTo>
                  <a:cubicBezTo>
                    <a:pt x="651" y="299"/>
                    <a:pt x="678" y="327"/>
                    <a:pt x="696" y="362"/>
                  </a:cubicBezTo>
                  <a:cubicBezTo>
                    <a:pt x="709" y="388"/>
                    <a:pt x="717" y="418"/>
                    <a:pt x="718" y="449"/>
                  </a:cubicBezTo>
                  <a:cubicBezTo>
                    <a:pt x="718" y="482"/>
                    <a:pt x="710" y="513"/>
                    <a:pt x="696" y="540"/>
                  </a:cubicBezTo>
                  <a:cubicBezTo>
                    <a:pt x="678" y="575"/>
                    <a:pt x="650" y="603"/>
                    <a:pt x="620" y="620"/>
                  </a:cubicBezTo>
                  <a:close/>
                  <a:moveTo>
                    <a:pt x="298" y="449"/>
                  </a:moveTo>
                  <a:lnTo>
                    <a:pt x="298" y="449"/>
                  </a:lnTo>
                  <a:cubicBezTo>
                    <a:pt x="298" y="344"/>
                    <a:pt x="382" y="250"/>
                    <a:pt x="479" y="246"/>
                  </a:cubicBezTo>
                  <a:cubicBezTo>
                    <a:pt x="576" y="250"/>
                    <a:pt x="660" y="344"/>
                    <a:pt x="660" y="449"/>
                  </a:cubicBezTo>
                  <a:cubicBezTo>
                    <a:pt x="660" y="554"/>
                    <a:pt x="576" y="648"/>
                    <a:pt x="479" y="652"/>
                  </a:cubicBezTo>
                  <a:cubicBezTo>
                    <a:pt x="382" y="648"/>
                    <a:pt x="298" y="554"/>
                    <a:pt x="298" y="449"/>
                  </a:cubicBezTo>
                  <a:close/>
                  <a:moveTo>
                    <a:pt x="339" y="621"/>
                  </a:moveTo>
                  <a:lnTo>
                    <a:pt x="339" y="621"/>
                  </a:lnTo>
                  <a:cubicBezTo>
                    <a:pt x="308" y="603"/>
                    <a:pt x="281" y="575"/>
                    <a:pt x="263" y="540"/>
                  </a:cubicBezTo>
                  <a:cubicBezTo>
                    <a:pt x="248" y="513"/>
                    <a:pt x="240" y="482"/>
                    <a:pt x="241" y="449"/>
                  </a:cubicBezTo>
                  <a:cubicBezTo>
                    <a:pt x="241" y="418"/>
                    <a:pt x="249" y="388"/>
                    <a:pt x="263" y="362"/>
                  </a:cubicBezTo>
                  <a:cubicBezTo>
                    <a:pt x="280" y="327"/>
                    <a:pt x="308" y="299"/>
                    <a:pt x="339" y="280"/>
                  </a:cubicBezTo>
                  <a:cubicBezTo>
                    <a:pt x="351" y="273"/>
                    <a:pt x="364" y="267"/>
                    <a:pt x="378" y="262"/>
                  </a:cubicBezTo>
                  <a:cubicBezTo>
                    <a:pt x="363" y="271"/>
                    <a:pt x="351" y="281"/>
                    <a:pt x="339" y="292"/>
                  </a:cubicBezTo>
                  <a:cubicBezTo>
                    <a:pt x="299" y="330"/>
                    <a:pt x="276" y="378"/>
                    <a:pt x="275" y="449"/>
                  </a:cubicBezTo>
                  <a:cubicBezTo>
                    <a:pt x="274" y="522"/>
                    <a:pt x="299" y="570"/>
                    <a:pt x="339" y="607"/>
                  </a:cubicBezTo>
                  <a:cubicBezTo>
                    <a:pt x="351" y="618"/>
                    <a:pt x="363" y="627"/>
                    <a:pt x="378" y="636"/>
                  </a:cubicBezTo>
                  <a:cubicBezTo>
                    <a:pt x="364" y="634"/>
                    <a:pt x="351" y="628"/>
                    <a:pt x="339" y="621"/>
                  </a:cubicBezTo>
                  <a:close/>
                  <a:moveTo>
                    <a:pt x="262" y="829"/>
                  </a:moveTo>
                  <a:lnTo>
                    <a:pt x="262" y="829"/>
                  </a:lnTo>
                  <a:cubicBezTo>
                    <a:pt x="223" y="812"/>
                    <a:pt x="187" y="787"/>
                    <a:pt x="154" y="756"/>
                  </a:cubicBezTo>
                  <a:cubicBezTo>
                    <a:pt x="75" y="680"/>
                    <a:pt x="21" y="569"/>
                    <a:pt x="23" y="446"/>
                  </a:cubicBezTo>
                  <a:cubicBezTo>
                    <a:pt x="26" y="324"/>
                    <a:pt x="76" y="221"/>
                    <a:pt x="154" y="147"/>
                  </a:cubicBezTo>
                  <a:cubicBezTo>
                    <a:pt x="186" y="116"/>
                    <a:pt x="222" y="91"/>
                    <a:pt x="262" y="71"/>
                  </a:cubicBezTo>
                  <a:cubicBezTo>
                    <a:pt x="270" y="67"/>
                    <a:pt x="277" y="64"/>
                    <a:pt x="285" y="60"/>
                  </a:cubicBezTo>
                  <a:cubicBezTo>
                    <a:pt x="277" y="65"/>
                    <a:pt x="270" y="70"/>
                    <a:pt x="262" y="75"/>
                  </a:cubicBezTo>
                  <a:cubicBezTo>
                    <a:pt x="222" y="103"/>
                    <a:pt x="185" y="135"/>
                    <a:pt x="154" y="171"/>
                  </a:cubicBezTo>
                  <a:cubicBezTo>
                    <a:pt x="94" y="243"/>
                    <a:pt x="54" y="333"/>
                    <a:pt x="51" y="446"/>
                  </a:cubicBezTo>
                  <a:cubicBezTo>
                    <a:pt x="50" y="560"/>
                    <a:pt x="92" y="653"/>
                    <a:pt x="154" y="727"/>
                  </a:cubicBezTo>
                  <a:cubicBezTo>
                    <a:pt x="186" y="764"/>
                    <a:pt x="222" y="796"/>
                    <a:pt x="262" y="823"/>
                  </a:cubicBezTo>
                  <a:cubicBezTo>
                    <a:pt x="270" y="828"/>
                    <a:pt x="277" y="833"/>
                    <a:pt x="285" y="837"/>
                  </a:cubicBezTo>
                  <a:cubicBezTo>
                    <a:pt x="277" y="835"/>
                    <a:pt x="270" y="832"/>
                    <a:pt x="262" y="829"/>
                  </a:cubicBezTo>
                  <a:close/>
                  <a:moveTo>
                    <a:pt x="479" y="0"/>
                  </a:moveTo>
                  <a:lnTo>
                    <a:pt x="479" y="0"/>
                  </a:lnTo>
                  <a:cubicBezTo>
                    <a:pt x="208" y="0"/>
                    <a:pt x="0" y="201"/>
                    <a:pt x="0" y="449"/>
                  </a:cubicBezTo>
                  <a:cubicBezTo>
                    <a:pt x="0" y="697"/>
                    <a:pt x="208" y="898"/>
                    <a:pt x="479" y="898"/>
                  </a:cubicBezTo>
                  <a:cubicBezTo>
                    <a:pt x="750" y="898"/>
                    <a:pt x="958" y="697"/>
                    <a:pt x="958" y="449"/>
                  </a:cubicBezTo>
                  <a:cubicBezTo>
                    <a:pt x="958" y="201"/>
                    <a:pt x="750" y="0"/>
                    <a:pt x="479"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6" name="Freeform 55"/>
            <p:cNvSpPr>
              <a:spLocks noEditPoints="1"/>
            </p:cNvSpPr>
            <p:nvPr userDrawn="1"/>
          </p:nvSpPr>
          <p:spPr bwMode="auto">
            <a:xfrm>
              <a:off x="8085138" y="879475"/>
              <a:ext cx="484188" cy="61913"/>
            </a:xfrm>
            <a:custGeom>
              <a:avLst/>
              <a:gdLst/>
              <a:ahLst/>
              <a:cxnLst>
                <a:cxn ang="0">
                  <a:pos x="779" y="80"/>
                </a:cxn>
                <a:cxn ang="0">
                  <a:pos x="767" y="92"/>
                </a:cxn>
                <a:cxn ang="0">
                  <a:pos x="845" y="17"/>
                </a:cxn>
                <a:cxn ang="0">
                  <a:pos x="823" y="41"/>
                </a:cxn>
                <a:cxn ang="0">
                  <a:pos x="779" y="53"/>
                </a:cxn>
                <a:cxn ang="0">
                  <a:pos x="332" y="48"/>
                </a:cxn>
                <a:cxn ang="0">
                  <a:pos x="358" y="79"/>
                </a:cxn>
                <a:cxn ang="0">
                  <a:pos x="370" y="13"/>
                </a:cxn>
                <a:cxn ang="0">
                  <a:pos x="421" y="49"/>
                </a:cxn>
                <a:cxn ang="0">
                  <a:pos x="404" y="107"/>
                </a:cxn>
                <a:cxn ang="0">
                  <a:pos x="318" y="49"/>
                </a:cxn>
                <a:cxn ang="0">
                  <a:pos x="737" y="5"/>
                </a:cxn>
                <a:cxn ang="0">
                  <a:pos x="737" y="92"/>
                </a:cxn>
                <a:cxn ang="0">
                  <a:pos x="220" y="49"/>
                </a:cxn>
                <a:cxn ang="0">
                  <a:pos x="308" y="75"/>
                </a:cxn>
                <a:cxn ang="0">
                  <a:pos x="227" y="14"/>
                </a:cxn>
                <a:cxn ang="0">
                  <a:pos x="220" y="49"/>
                </a:cxn>
                <a:cxn ang="0">
                  <a:pos x="50" y="94"/>
                </a:cxn>
                <a:cxn ang="0">
                  <a:pos x="0" y="92"/>
                </a:cxn>
                <a:cxn ang="0">
                  <a:pos x="50" y="70"/>
                </a:cxn>
                <a:cxn ang="0">
                  <a:pos x="101" y="92"/>
                </a:cxn>
                <a:cxn ang="0">
                  <a:pos x="160" y="17"/>
                </a:cxn>
                <a:cxn ang="0">
                  <a:pos x="160" y="17"/>
                </a:cxn>
                <a:cxn ang="0">
                  <a:pos x="166" y="5"/>
                </a:cxn>
                <a:cxn ang="0">
                  <a:pos x="184" y="69"/>
                </a:cxn>
                <a:cxn ang="0">
                  <a:pos x="113" y="92"/>
                </a:cxn>
                <a:cxn ang="0">
                  <a:pos x="568" y="17"/>
                </a:cxn>
                <a:cxn ang="0">
                  <a:pos x="568" y="17"/>
                </a:cxn>
                <a:cxn ang="0">
                  <a:pos x="574" y="5"/>
                </a:cxn>
                <a:cxn ang="0">
                  <a:pos x="592" y="69"/>
                </a:cxn>
                <a:cxn ang="0">
                  <a:pos x="521" y="92"/>
                </a:cxn>
                <a:cxn ang="0">
                  <a:pos x="687" y="5"/>
                </a:cxn>
                <a:cxn ang="0">
                  <a:pos x="719" y="92"/>
                </a:cxn>
                <a:cxn ang="0">
                  <a:pos x="641" y="54"/>
                </a:cxn>
                <a:cxn ang="0">
                  <a:pos x="629" y="5"/>
                </a:cxn>
                <a:cxn ang="0">
                  <a:pos x="683" y="44"/>
                </a:cxn>
                <a:cxn ang="0">
                  <a:pos x="683" y="15"/>
                </a:cxn>
                <a:cxn ang="0">
                  <a:pos x="683" y="44"/>
                </a:cxn>
                <a:cxn ang="0">
                  <a:pos x="501" y="77"/>
                </a:cxn>
                <a:cxn ang="0">
                  <a:pos x="516" y="5"/>
                </a:cxn>
                <a:cxn ang="0">
                  <a:pos x="474" y="94"/>
                </a:cxn>
                <a:cxn ang="0">
                  <a:pos x="431" y="5"/>
                </a:cxn>
                <a:cxn ang="0">
                  <a:pos x="446" y="77"/>
                </a:cxn>
              </a:cxnLst>
              <a:rect l="0" t="0" r="r" b="b"/>
              <a:pathLst>
                <a:path w="845" h="107">
                  <a:moveTo>
                    <a:pt x="779" y="53"/>
                  </a:moveTo>
                  <a:lnTo>
                    <a:pt x="779" y="53"/>
                  </a:lnTo>
                  <a:lnTo>
                    <a:pt x="779" y="80"/>
                  </a:lnTo>
                  <a:lnTo>
                    <a:pt x="845" y="80"/>
                  </a:lnTo>
                  <a:lnTo>
                    <a:pt x="845" y="92"/>
                  </a:lnTo>
                  <a:lnTo>
                    <a:pt x="767" y="92"/>
                  </a:lnTo>
                  <a:lnTo>
                    <a:pt x="767" y="5"/>
                  </a:lnTo>
                  <a:lnTo>
                    <a:pt x="845" y="5"/>
                  </a:lnTo>
                  <a:lnTo>
                    <a:pt x="845" y="17"/>
                  </a:lnTo>
                  <a:lnTo>
                    <a:pt x="779" y="17"/>
                  </a:lnTo>
                  <a:lnTo>
                    <a:pt x="779" y="41"/>
                  </a:lnTo>
                  <a:lnTo>
                    <a:pt x="823" y="41"/>
                  </a:lnTo>
                  <a:lnTo>
                    <a:pt x="823" y="53"/>
                  </a:lnTo>
                  <a:lnTo>
                    <a:pt x="779" y="53"/>
                  </a:lnTo>
                  <a:lnTo>
                    <a:pt x="779" y="53"/>
                  </a:lnTo>
                  <a:close/>
                  <a:moveTo>
                    <a:pt x="370" y="13"/>
                  </a:moveTo>
                  <a:lnTo>
                    <a:pt x="370" y="13"/>
                  </a:lnTo>
                  <a:cubicBezTo>
                    <a:pt x="342" y="13"/>
                    <a:pt x="332" y="35"/>
                    <a:pt x="332" y="48"/>
                  </a:cubicBezTo>
                  <a:cubicBezTo>
                    <a:pt x="332" y="74"/>
                    <a:pt x="355" y="86"/>
                    <a:pt x="370" y="86"/>
                  </a:cubicBezTo>
                  <a:cubicBezTo>
                    <a:pt x="374" y="86"/>
                    <a:pt x="376" y="85"/>
                    <a:pt x="377" y="85"/>
                  </a:cubicBezTo>
                  <a:cubicBezTo>
                    <a:pt x="375" y="83"/>
                    <a:pt x="368" y="77"/>
                    <a:pt x="358" y="79"/>
                  </a:cubicBezTo>
                  <a:cubicBezTo>
                    <a:pt x="360" y="75"/>
                    <a:pt x="372" y="69"/>
                    <a:pt x="390" y="80"/>
                  </a:cubicBezTo>
                  <a:cubicBezTo>
                    <a:pt x="401" y="73"/>
                    <a:pt x="407" y="63"/>
                    <a:pt x="407" y="49"/>
                  </a:cubicBezTo>
                  <a:cubicBezTo>
                    <a:pt x="407" y="24"/>
                    <a:pt x="384" y="13"/>
                    <a:pt x="370" y="13"/>
                  </a:cubicBezTo>
                  <a:close/>
                  <a:moveTo>
                    <a:pt x="370" y="4"/>
                  </a:moveTo>
                  <a:lnTo>
                    <a:pt x="370" y="4"/>
                  </a:lnTo>
                  <a:cubicBezTo>
                    <a:pt x="384" y="4"/>
                    <a:pt x="421" y="11"/>
                    <a:pt x="421" y="49"/>
                  </a:cubicBezTo>
                  <a:cubicBezTo>
                    <a:pt x="421" y="73"/>
                    <a:pt x="402" y="84"/>
                    <a:pt x="397" y="86"/>
                  </a:cubicBezTo>
                  <a:lnTo>
                    <a:pt x="411" y="99"/>
                  </a:lnTo>
                  <a:lnTo>
                    <a:pt x="404" y="107"/>
                  </a:lnTo>
                  <a:lnTo>
                    <a:pt x="387" y="93"/>
                  </a:lnTo>
                  <a:cubicBezTo>
                    <a:pt x="382" y="94"/>
                    <a:pt x="376" y="95"/>
                    <a:pt x="370" y="95"/>
                  </a:cubicBezTo>
                  <a:cubicBezTo>
                    <a:pt x="325" y="95"/>
                    <a:pt x="318" y="59"/>
                    <a:pt x="318" y="49"/>
                  </a:cubicBezTo>
                  <a:cubicBezTo>
                    <a:pt x="318" y="19"/>
                    <a:pt x="342" y="4"/>
                    <a:pt x="370" y="4"/>
                  </a:cubicBezTo>
                  <a:close/>
                  <a:moveTo>
                    <a:pt x="737" y="5"/>
                  </a:moveTo>
                  <a:lnTo>
                    <a:pt x="737" y="5"/>
                  </a:lnTo>
                  <a:lnTo>
                    <a:pt x="749" y="5"/>
                  </a:lnTo>
                  <a:lnTo>
                    <a:pt x="749" y="92"/>
                  </a:lnTo>
                  <a:lnTo>
                    <a:pt x="737" y="92"/>
                  </a:lnTo>
                  <a:lnTo>
                    <a:pt x="737" y="6"/>
                  </a:lnTo>
                  <a:lnTo>
                    <a:pt x="737" y="5"/>
                  </a:lnTo>
                  <a:close/>
                  <a:moveTo>
                    <a:pt x="220" y="49"/>
                  </a:moveTo>
                  <a:lnTo>
                    <a:pt x="220" y="49"/>
                  </a:lnTo>
                  <a:cubicBezTo>
                    <a:pt x="220" y="80"/>
                    <a:pt x="267" y="97"/>
                    <a:pt x="301" y="67"/>
                  </a:cubicBezTo>
                  <a:lnTo>
                    <a:pt x="308" y="75"/>
                  </a:lnTo>
                  <a:cubicBezTo>
                    <a:pt x="307" y="77"/>
                    <a:pt x="292" y="93"/>
                    <a:pt x="261" y="93"/>
                  </a:cubicBezTo>
                  <a:cubicBezTo>
                    <a:pt x="238" y="93"/>
                    <a:pt x="205" y="83"/>
                    <a:pt x="205" y="49"/>
                  </a:cubicBezTo>
                  <a:cubicBezTo>
                    <a:pt x="205" y="36"/>
                    <a:pt x="213" y="22"/>
                    <a:pt x="227" y="14"/>
                  </a:cubicBezTo>
                  <a:cubicBezTo>
                    <a:pt x="246" y="1"/>
                    <a:pt x="279" y="0"/>
                    <a:pt x="304" y="16"/>
                  </a:cubicBezTo>
                  <a:lnTo>
                    <a:pt x="298" y="24"/>
                  </a:lnTo>
                  <a:cubicBezTo>
                    <a:pt x="269" y="3"/>
                    <a:pt x="220" y="16"/>
                    <a:pt x="220" y="49"/>
                  </a:cubicBezTo>
                  <a:close/>
                  <a:moveTo>
                    <a:pt x="89" y="24"/>
                  </a:moveTo>
                  <a:lnTo>
                    <a:pt x="89" y="24"/>
                  </a:lnTo>
                  <a:lnTo>
                    <a:pt x="50" y="94"/>
                  </a:lnTo>
                  <a:lnTo>
                    <a:pt x="12" y="24"/>
                  </a:lnTo>
                  <a:lnTo>
                    <a:pt x="12" y="92"/>
                  </a:lnTo>
                  <a:lnTo>
                    <a:pt x="0" y="92"/>
                  </a:lnTo>
                  <a:lnTo>
                    <a:pt x="0" y="5"/>
                  </a:lnTo>
                  <a:lnTo>
                    <a:pt x="16" y="5"/>
                  </a:lnTo>
                  <a:lnTo>
                    <a:pt x="50" y="70"/>
                  </a:lnTo>
                  <a:lnTo>
                    <a:pt x="86" y="5"/>
                  </a:lnTo>
                  <a:lnTo>
                    <a:pt x="101" y="5"/>
                  </a:lnTo>
                  <a:lnTo>
                    <a:pt x="101" y="92"/>
                  </a:lnTo>
                  <a:lnTo>
                    <a:pt x="89" y="92"/>
                  </a:lnTo>
                  <a:moveTo>
                    <a:pt x="160" y="17"/>
                  </a:moveTo>
                  <a:lnTo>
                    <a:pt x="160" y="17"/>
                  </a:lnTo>
                  <a:lnTo>
                    <a:pt x="179" y="59"/>
                  </a:lnTo>
                  <a:lnTo>
                    <a:pt x="141" y="59"/>
                  </a:lnTo>
                  <a:lnTo>
                    <a:pt x="160" y="17"/>
                  </a:lnTo>
                  <a:close/>
                  <a:moveTo>
                    <a:pt x="154" y="5"/>
                  </a:moveTo>
                  <a:lnTo>
                    <a:pt x="154" y="5"/>
                  </a:lnTo>
                  <a:lnTo>
                    <a:pt x="166" y="5"/>
                  </a:lnTo>
                  <a:lnTo>
                    <a:pt x="208" y="92"/>
                  </a:lnTo>
                  <a:lnTo>
                    <a:pt x="195" y="92"/>
                  </a:lnTo>
                  <a:lnTo>
                    <a:pt x="184" y="69"/>
                  </a:lnTo>
                  <a:lnTo>
                    <a:pt x="137" y="69"/>
                  </a:lnTo>
                  <a:lnTo>
                    <a:pt x="126" y="92"/>
                  </a:lnTo>
                  <a:lnTo>
                    <a:pt x="113" y="92"/>
                  </a:lnTo>
                  <a:lnTo>
                    <a:pt x="154" y="5"/>
                  </a:lnTo>
                  <a:close/>
                  <a:moveTo>
                    <a:pt x="568" y="17"/>
                  </a:moveTo>
                  <a:lnTo>
                    <a:pt x="568" y="17"/>
                  </a:lnTo>
                  <a:lnTo>
                    <a:pt x="587" y="59"/>
                  </a:lnTo>
                  <a:lnTo>
                    <a:pt x="549" y="59"/>
                  </a:lnTo>
                  <a:lnTo>
                    <a:pt x="568" y="17"/>
                  </a:lnTo>
                  <a:close/>
                  <a:moveTo>
                    <a:pt x="562" y="5"/>
                  </a:moveTo>
                  <a:lnTo>
                    <a:pt x="562" y="5"/>
                  </a:lnTo>
                  <a:lnTo>
                    <a:pt x="574" y="5"/>
                  </a:lnTo>
                  <a:lnTo>
                    <a:pt x="616" y="92"/>
                  </a:lnTo>
                  <a:lnTo>
                    <a:pt x="602" y="92"/>
                  </a:lnTo>
                  <a:lnTo>
                    <a:pt x="592" y="69"/>
                  </a:lnTo>
                  <a:lnTo>
                    <a:pt x="544" y="69"/>
                  </a:lnTo>
                  <a:lnTo>
                    <a:pt x="533" y="92"/>
                  </a:lnTo>
                  <a:lnTo>
                    <a:pt x="521" y="92"/>
                  </a:lnTo>
                  <a:lnTo>
                    <a:pt x="562" y="5"/>
                  </a:lnTo>
                  <a:close/>
                  <a:moveTo>
                    <a:pt x="687" y="5"/>
                  </a:moveTo>
                  <a:lnTo>
                    <a:pt x="687" y="5"/>
                  </a:lnTo>
                  <a:cubicBezTo>
                    <a:pt x="718" y="5"/>
                    <a:pt x="718" y="25"/>
                    <a:pt x="718" y="29"/>
                  </a:cubicBezTo>
                  <a:cubicBezTo>
                    <a:pt x="718" y="35"/>
                    <a:pt x="716" y="50"/>
                    <a:pt x="692" y="53"/>
                  </a:cubicBezTo>
                  <a:lnTo>
                    <a:pt x="719" y="92"/>
                  </a:lnTo>
                  <a:lnTo>
                    <a:pt x="704" y="92"/>
                  </a:lnTo>
                  <a:lnTo>
                    <a:pt x="678" y="54"/>
                  </a:lnTo>
                  <a:lnTo>
                    <a:pt x="641" y="54"/>
                  </a:lnTo>
                  <a:lnTo>
                    <a:pt x="641" y="92"/>
                  </a:lnTo>
                  <a:lnTo>
                    <a:pt x="629" y="92"/>
                  </a:lnTo>
                  <a:lnTo>
                    <a:pt x="629" y="5"/>
                  </a:lnTo>
                  <a:lnTo>
                    <a:pt x="687" y="5"/>
                  </a:lnTo>
                  <a:close/>
                  <a:moveTo>
                    <a:pt x="683" y="44"/>
                  </a:moveTo>
                  <a:lnTo>
                    <a:pt x="683" y="44"/>
                  </a:lnTo>
                  <a:cubicBezTo>
                    <a:pt x="706" y="44"/>
                    <a:pt x="705" y="32"/>
                    <a:pt x="705" y="29"/>
                  </a:cubicBezTo>
                  <a:cubicBezTo>
                    <a:pt x="705" y="28"/>
                    <a:pt x="705" y="15"/>
                    <a:pt x="687" y="15"/>
                  </a:cubicBezTo>
                  <a:lnTo>
                    <a:pt x="683" y="15"/>
                  </a:lnTo>
                  <a:lnTo>
                    <a:pt x="641" y="15"/>
                  </a:lnTo>
                  <a:lnTo>
                    <a:pt x="641" y="44"/>
                  </a:lnTo>
                  <a:lnTo>
                    <a:pt x="683" y="44"/>
                  </a:lnTo>
                  <a:close/>
                  <a:moveTo>
                    <a:pt x="474" y="85"/>
                  </a:moveTo>
                  <a:lnTo>
                    <a:pt x="474" y="85"/>
                  </a:lnTo>
                  <a:cubicBezTo>
                    <a:pt x="491" y="84"/>
                    <a:pt x="498" y="80"/>
                    <a:pt x="501" y="77"/>
                  </a:cubicBezTo>
                  <a:cubicBezTo>
                    <a:pt x="504" y="74"/>
                    <a:pt x="505" y="69"/>
                    <a:pt x="505" y="64"/>
                  </a:cubicBezTo>
                  <a:lnTo>
                    <a:pt x="505" y="5"/>
                  </a:lnTo>
                  <a:lnTo>
                    <a:pt x="516" y="5"/>
                  </a:lnTo>
                  <a:lnTo>
                    <a:pt x="516" y="65"/>
                  </a:lnTo>
                  <a:cubicBezTo>
                    <a:pt x="516" y="73"/>
                    <a:pt x="516" y="79"/>
                    <a:pt x="510" y="84"/>
                  </a:cubicBezTo>
                  <a:cubicBezTo>
                    <a:pt x="506" y="87"/>
                    <a:pt x="499" y="94"/>
                    <a:pt x="474" y="94"/>
                  </a:cubicBezTo>
                  <a:cubicBezTo>
                    <a:pt x="448" y="94"/>
                    <a:pt x="441" y="87"/>
                    <a:pt x="438" y="84"/>
                  </a:cubicBezTo>
                  <a:cubicBezTo>
                    <a:pt x="431" y="79"/>
                    <a:pt x="431" y="73"/>
                    <a:pt x="431" y="65"/>
                  </a:cubicBezTo>
                  <a:lnTo>
                    <a:pt x="431" y="5"/>
                  </a:lnTo>
                  <a:lnTo>
                    <a:pt x="443" y="5"/>
                  </a:lnTo>
                  <a:lnTo>
                    <a:pt x="443" y="64"/>
                  </a:lnTo>
                  <a:cubicBezTo>
                    <a:pt x="443" y="69"/>
                    <a:pt x="444" y="74"/>
                    <a:pt x="446" y="77"/>
                  </a:cubicBezTo>
                  <a:cubicBezTo>
                    <a:pt x="449" y="80"/>
                    <a:pt x="456" y="84"/>
                    <a:pt x="474" y="8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cxnSp>
        <p:nvCxnSpPr>
          <p:cNvPr id="57" name="Straight Connector 56"/>
          <p:cNvCxnSpPr/>
          <p:nvPr userDrawn="1"/>
        </p:nvCxnSpPr>
        <p:spPr bwMode="auto">
          <a:xfrm>
            <a:off x="-12700" y="6560325"/>
            <a:ext cx="9149408"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ctrTitle" hasCustomPrompt="1"/>
          </p:nvPr>
        </p:nvSpPr>
        <p:spPr>
          <a:xfrm>
            <a:off x="3031650" y="1713601"/>
            <a:ext cx="5882400" cy="1470025"/>
          </a:xfrm>
        </p:spPr>
        <p:txBody>
          <a:bodyPr vert="horz" lIns="0" tIns="36000" rIns="0" bIns="36000" rtlCol="0" anchor="b" anchorCtr="0">
            <a:normAutofit/>
          </a:bodyPr>
          <a:lstStyle>
            <a:lvl1pPr algn="r" defTabSz="914400" rtl="0" eaLnBrk="1" latinLnBrk="0" hangingPunct="1">
              <a:lnSpc>
                <a:spcPct val="90000"/>
              </a:lnSpc>
              <a:spcBef>
                <a:spcPct val="0"/>
              </a:spcBef>
              <a:buNone/>
              <a:defRPr lang="en-AU" sz="3200" kern="1200" dirty="0" smtClean="0">
                <a:solidFill>
                  <a:schemeClr val="accent2"/>
                </a:solidFill>
                <a:latin typeface="+mj-lt"/>
                <a:ea typeface="+mj-ea"/>
                <a:cs typeface="+mj-cs"/>
              </a:defRPr>
            </a:lvl1pPr>
          </a:lstStyle>
          <a:p>
            <a:r>
              <a:rPr lang="en-US" dirty="0"/>
              <a:t>Click to insert title</a:t>
            </a:r>
            <a:endParaRPr lang="en-AU" dirty="0"/>
          </a:p>
        </p:txBody>
      </p:sp>
      <p:sp>
        <p:nvSpPr>
          <p:cNvPr id="3" name="Subtitle 2"/>
          <p:cNvSpPr>
            <a:spLocks noGrp="1"/>
          </p:cNvSpPr>
          <p:nvPr>
            <p:ph type="subTitle" idx="1" hasCustomPrompt="1"/>
          </p:nvPr>
        </p:nvSpPr>
        <p:spPr>
          <a:xfrm>
            <a:off x="3031650" y="3096000"/>
            <a:ext cx="5882400" cy="1420800"/>
          </a:xfrm>
        </p:spPr>
        <p:txBody>
          <a:bodyPr vert="horz" lIns="0" tIns="36000" rIns="0" bIns="36000" rtlCol="0">
            <a:normAutofit/>
          </a:bodyPr>
          <a:lstStyle>
            <a:lvl1pPr marL="0" indent="0" algn="r" defTabSz="914400" rtl="0" eaLnBrk="1" latinLnBrk="0" hangingPunct="1">
              <a:spcBef>
                <a:spcPts val="0"/>
              </a:spcBef>
              <a:spcAft>
                <a:spcPts val="600"/>
              </a:spcAft>
              <a:buClr>
                <a:schemeClr val="accent2"/>
              </a:buClr>
              <a:buFont typeface="Wingdings" pitchFamily="2" charset="2"/>
              <a:buNone/>
              <a:tabLst/>
              <a:defRPr lang="en-AU" sz="2400" kern="1200" baseline="0" dirty="0" smtClean="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sub-title</a:t>
            </a:r>
            <a:endParaRPr lang="en-AU" dirty="0"/>
          </a:p>
        </p:txBody>
      </p:sp>
      <p:sp>
        <p:nvSpPr>
          <p:cNvPr id="33" name="Text Placeholder 32"/>
          <p:cNvSpPr>
            <a:spLocks noGrp="1"/>
          </p:cNvSpPr>
          <p:nvPr>
            <p:ph type="body" sz="quarter" idx="10" hasCustomPrompt="1"/>
          </p:nvPr>
        </p:nvSpPr>
        <p:spPr>
          <a:xfrm>
            <a:off x="7002450" y="4656000"/>
            <a:ext cx="1911600" cy="288000"/>
          </a:xfrm>
        </p:spPr>
        <p:txBody>
          <a:bodyPr lIns="0" rIns="0">
            <a:normAutofit/>
          </a:bodyPr>
          <a:lstStyle>
            <a:lvl1pPr algn="r">
              <a:defRPr sz="1200" baseline="0"/>
            </a:lvl1pPr>
          </a:lstStyle>
          <a:p>
            <a:pPr lvl="0"/>
            <a:r>
              <a:rPr lang="en-US" dirty="0"/>
              <a:t>Click to insert date</a:t>
            </a:r>
            <a:endParaRPr lang="en-AU"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ACROSS no heading rev">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2668"/>
            <a:ext cx="7329600" cy="630000"/>
          </a:xfrm>
        </p:spPr>
        <p:txBody>
          <a:bodyPr vert="horz" lIns="90000" tIns="36000" rIns="0" bIns="36000" rtlCol="0">
            <a:noAutofit/>
          </a:bodyPr>
          <a:lstStyle>
            <a:lvl1pPr>
              <a:defRPr lang="en-AU" sz="1800" kern="1200" dirty="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461963" y="1935882"/>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17" name="Content Placeholder 16"/>
          <p:cNvSpPr>
            <a:spLocks noGrp="1"/>
          </p:cNvSpPr>
          <p:nvPr>
            <p:ph sz="quarter" idx="13" hasCustomPrompt="1"/>
          </p:nvPr>
        </p:nvSpPr>
        <p:spPr>
          <a:xfrm>
            <a:off x="4782691"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1" name="Text Placeholder 20"/>
          <p:cNvSpPr>
            <a:spLocks noGrp="1"/>
          </p:cNvSpPr>
          <p:nvPr>
            <p:ph type="body" sz="quarter" idx="15" hasCustomPrompt="1"/>
          </p:nvPr>
        </p:nvSpPr>
        <p:spPr>
          <a:xfrm>
            <a:off x="461964" y="6271220"/>
            <a:ext cx="8262937"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ACROSS KM comb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4924"/>
            <a:ext cx="3942000" cy="2448000"/>
          </a:xfrm>
        </p:spPr>
        <p:txBody>
          <a:bodyPr vert="horz" lIns="90000" tIns="36000" rIns="0" bIns="36000" rtlCol="0">
            <a:noAutofit/>
          </a:bodyPr>
          <a:lstStyle>
            <a:lvl1pPr>
              <a:defRPr lang="en-AU" sz="1800" kern="1200" dirty="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3816028"/>
            <a:ext cx="3942000" cy="2448000"/>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4782691" y="1276350"/>
            <a:ext cx="3942000" cy="367267"/>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dirty="0"/>
              <a:t>Click to insert sub-title 1</a:t>
            </a:r>
          </a:p>
        </p:txBody>
      </p:sp>
      <p:sp>
        <p:nvSpPr>
          <p:cNvPr id="17" name="Content Placeholder 16"/>
          <p:cNvSpPr>
            <a:spLocks noGrp="1"/>
          </p:cNvSpPr>
          <p:nvPr>
            <p:ph sz="quarter" idx="13" hasCustomPrompt="1"/>
          </p:nvPr>
        </p:nvSpPr>
        <p:spPr>
          <a:xfrm>
            <a:off x="4782691" y="1647825"/>
            <a:ext cx="3942000" cy="46196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1" name="Text Placeholder 20"/>
          <p:cNvSpPr>
            <a:spLocks noGrp="1"/>
          </p:cNvSpPr>
          <p:nvPr>
            <p:ph type="body" sz="quarter" idx="15" hasCustomPrompt="1"/>
          </p:nvPr>
        </p:nvSpPr>
        <p:spPr>
          <a:xfrm>
            <a:off x="461964" y="6271220"/>
            <a:ext cx="8262937" cy="36195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2668"/>
            <a:ext cx="7329600" cy="630000"/>
          </a:xfrm>
        </p:spPr>
        <p:txBody>
          <a:bodyPr vert="horz" lIns="90000" tIns="36000" rIns="0" bIns="36000" rtlCol="0">
            <a:noAutofit/>
          </a:bodyPr>
          <a:lstStyle>
            <a:lvl1pPr>
              <a:defRPr lang="en-AU" sz="1800" kern="1200" dirty="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4" y="2295527"/>
            <a:ext cx="2512799" cy="3971924"/>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3337719" y="1935882"/>
            <a:ext cx="25128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2</a:t>
            </a:r>
          </a:p>
        </p:txBody>
      </p:sp>
      <p:sp>
        <p:nvSpPr>
          <p:cNvPr id="17" name="Content Placeholder 16"/>
          <p:cNvSpPr>
            <a:spLocks noGrp="1"/>
          </p:cNvSpPr>
          <p:nvPr>
            <p:ph sz="quarter" idx="13" hasCustomPrompt="1"/>
          </p:nvPr>
        </p:nvSpPr>
        <p:spPr>
          <a:xfrm>
            <a:off x="3337720" y="2295525"/>
            <a:ext cx="25128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0" name="Text Placeholder 9"/>
          <p:cNvSpPr>
            <a:spLocks noGrp="1"/>
          </p:cNvSpPr>
          <p:nvPr>
            <p:ph type="body" sz="quarter" idx="14" hasCustomPrompt="1"/>
          </p:nvPr>
        </p:nvSpPr>
        <p:spPr>
          <a:xfrm>
            <a:off x="6213475" y="1935882"/>
            <a:ext cx="25128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3</a:t>
            </a:r>
          </a:p>
        </p:txBody>
      </p:sp>
      <p:sp>
        <p:nvSpPr>
          <p:cNvPr id="12" name="Content Placeholder 11"/>
          <p:cNvSpPr>
            <a:spLocks noGrp="1"/>
          </p:cNvSpPr>
          <p:nvPr>
            <p:ph sz="quarter" idx="15" hasCustomPrompt="1"/>
          </p:nvPr>
        </p:nvSpPr>
        <p:spPr>
          <a:xfrm>
            <a:off x="6213477" y="2295527"/>
            <a:ext cx="2512799" cy="3971924"/>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6" name="Text Placeholder 15"/>
          <p:cNvSpPr>
            <a:spLocks noGrp="1"/>
          </p:cNvSpPr>
          <p:nvPr>
            <p:ph type="body" sz="quarter" idx="16" hasCustomPrompt="1"/>
          </p:nvPr>
        </p:nvSpPr>
        <p:spPr>
          <a:xfrm>
            <a:off x="461963" y="1935882"/>
            <a:ext cx="25128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20" name="Text Placeholder 19"/>
          <p:cNvSpPr>
            <a:spLocks noGrp="1"/>
          </p:cNvSpPr>
          <p:nvPr>
            <p:ph type="body" sz="quarter" idx="17" hasCustomPrompt="1"/>
          </p:nvPr>
        </p:nvSpPr>
        <p:spPr>
          <a:xfrm>
            <a:off x="461963" y="6265887"/>
            <a:ext cx="8262000"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ACROSS no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6860"/>
            <a:ext cx="7329600" cy="630000"/>
          </a:xfrm>
        </p:spPr>
        <p:txBody>
          <a:bodyPr vert="horz" lIns="90000" tIns="36000" rIns="0" bIns="36000" rtlCol="0">
            <a:noAutofit/>
          </a:bodyPr>
          <a:lstStyle>
            <a:lvl1pPr>
              <a:defRPr lang="en-AU" sz="1800" kern="1200" dirty="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4" y="1933575"/>
            <a:ext cx="2512799" cy="4333875"/>
          </a:xfrm>
        </p:spPr>
        <p:txBody>
          <a:bodyPr/>
          <a:lstStyle/>
          <a:p>
            <a:pPr lvl="0"/>
            <a:r>
              <a:rPr lang="en-AU" noProof="0" dirty="0"/>
              <a:t>Click to insert text/table/graph</a:t>
            </a:r>
          </a:p>
          <a:p>
            <a:pPr lvl="1"/>
            <a:r>
              <a:rPr lang="en-AU" noProof="0" dirty="0"/>
              <a:t>Bullet L1</a:t>
            </a:r>
          </a:p>
          <a:p>
            <a:pPr lvl="2"/>
            <a:r>
              <a:rPr lang="en-AU" noProof="0" dirty="0"/>
              <a:t>Bullet L2</a:t>
            </a:r>
          </a:p>
          <a:p>
            <a:pPr lvl="3"/>
            <a:r>
              <a:rPr lang="en-AU" noProof="0" dirty="0"/>
              <a:t>Bullet L3</a:t>
            </a:r>
          </a:p>
        </p:txBody>
      </p:sp>
      <p:sp>
        <p:nvSpPr>
          <p:cNvPr id="15" name="Text Placeholder 14"/>
          <p:cNvSpPr>
            <a:spLocks noGrp="1"/>
          </p:cNvSpPr>
          <p:nvPr>
            <p:ph type="body" sz="quarter" idx="12" hasCustomPrompt="1"/>
          </p:nvPr>
        </p:nvSpPr>
        <p:spPr>
          <a:xfrm>
            <a:off x="3337719" y="1935882"/>
            <a:ext cx="25128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17" name="Content Placeholder 16"/>
          <p:cNvSpPr>
            <a:spLocks noGrp="1"/>
          </p:cNvSpPr>
          <p:nvPr>
            <p:ph sz="quarter" idx="13" hasCustomPrompt="1"/>
          </p:nvPr>
        </p:nvSpPr>
        <p:spPr>
          <a:xfrm>
            <a:off x="3337720" y="2295525"/>
            <a:ext cx="25128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0" name="Text Placeholder 9"/>
          <p:cNvSpPr>
            <a:spLocks noGrp="1"/>
          </p:cNvSpPr>
          <p:nvPr>
            <p:ph type="body" sz="quarter" idx="14" hasCustomPrompt="1"/>
          </p:nvPr>
        </p:nvSpPr>
        <p:spPr>
          <a:xfrm>
            <a:off x="6213475" y="1935882"/>
            <a:ext cx="25128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2</a:t>
            </a:r>
          </a:p>
        </p:txBody>
      </p:sp>
      <p:sp>
        <p:nvSpPr>
          <p:cNvPr id="12" name="Content Placeholder 11"/>
          <p:cNvSpPr>
            <a:spLocks noGrp="1"/>
          </p:cNvSpPr>
          <p:nvPr>
            <p:ph sz="quarter" idx="15" hasCustomPrompt="1"/>
          </p:nvPr>
        </p:nvSpPr>
        <p:spPr>
          <a:xfrm>
            <a:off x="6213477" y="2295527"/>
            <a:ext cx="2512799" cy="3971924"/>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0" name="Text Placeholder 19"/>
          <p:cNvSpPr>
            <a:spLocks noGrp="1"/>
          </p:cNvSpPr>
          <p:nvPr>
            <p:ph type="body" sz="quarter" idx="17" hasCustomPrompt="1"/>
          </p:nvPr>
        </p:nvSpPr>
        <p:spPr>
          <a:xfrm>
            <a:off x="461963" y="6265887"/>
            <a:ext cx="8262000"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6860"/>
            <a:ext cx="7329600" cy="630000"/>
          </a:xfrm>
        </p:spPr>
        <p:txBody>
          <a:bodyPr vert="horz" lIns="90000" tIns="36000" rIns="0" bIns="36000" rtlCol="0">
            <a:noAutofit/>
          </a:bodyPr>
          <a:lstStyle>
            <a:lvl1pPr>
              <a:defRPr lang="en-AU" sz="1800" kern="1200" dirty="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5" name="Text Placeholder 14"/>
          <p:cNvSpPr>
            <a:spLocks noGrp="1"/>
          </p:cNvSpPr>
          <p:nvPr>
            <p:ph type="body" sz="quarter" idx="12" hasCustomPrompt="1"/>
          </p:nvPr>
        </p:nvSpPr>
        <p:spPr>
          <a:xfrm>
            <a:off x="466725" y="1935882"/>
            <a:ext cx="826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dirty="0"/>
              <a:t>Click to insert sub-title 1</a:t>
            </a:r>
          </a:p>
        </p:txBody>
      </p:sp>
      <p:sp>
        <p:nvSpPr>
          <p:cNvPr id="20" name="Text Placeholder 19"/>
          <p:cNvSpPr>
            <a:spLocks noGrp="1"/>
          </p:cNvSpPr>
          <p:nvPr>
            <p:ph type="body" sz="quarter" idx="17" hasCustomPrompt="1"/>
          </p:nvPr>
        </p:nvSpPr>
        <p:spPr>
          <a:xfrm>
            <a:off x="461963" y="6264275"/>
            <a:ext cx="8262000" cy="365126"/>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out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2668"/>
            <a:ext cx="7329600" cy="630000"/>
          </a:xfrm>
        </p:spPr>
        <p:txBody>
          <a:bodyPr vert="horz" lIns="90000" tIns="36000" rIns="0" bIns="36000" rtlCol="0">
            <a:noAutofit/>
          </a:bodyPr>
          <a:lstStyle>
            <a:lvl1pPr>
              <a:defRPr lang="en-AU" sz="1800" kern="1200" dirty="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20" name="Text Placeholder 19"/>
          <p:cNvSpPr>
            <a:spLocks noGrp="1"/>
          </p:cNvSpPr>
          <p:nvPr>
            <p:ph type="body" sz="quarter" idx="17" hasCustomPrompt="1"/>
          </p:nvPr>
        </p:nvSpPr>
        <p:spPr>
          <a:xfrm>
            <a:off x="461963" y="6264275"/>
            <a:ext cx="8262000" cy="3636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725" y="2535767"/>
            <a:ext cx="8267700" cy="1270000"/>
          </a:xfrm>
        </p:spPr>
        <p:txBody>
          <a:bodyPr/>
          <a:lstStyle>
            <a:lvl1pPr algn="ctr">
              <a:defRPr sz="4400">
                <a:solidFill>
                  <a:schemeClr val="accent2"/>
                </a:solidFill>
              </a:defRPr>
            </a:lvl1pPr>
          </a:lstStyle>
          <a:p>
            <a:r>
              <a:rPr lang="en-US" dirty="0"/>
              <a:t>Kicker with pointer</a:t>
            </a:r>
            <a:endParaRPr lang="en-AU"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ACROSS no KM">
    <p:spTree>
      <p:nvGrpSpPr>
        <p:cNvPr id="1" name=""/>
        <p:cNvGrpSpPr/>
        <p:nvPr/>
      </p:nvGrpSpPr>
      <p:grpSpPr>
        <a:xfrm>
          <a:off x="0" y="0"/>
          <a:ext cx="0" cy="0"/>
          <a:chOff x="0" y="0"/>
          <a:chExt cx="0" cy="0"/>
        </a:xfrm>
      </p:grpSpPr>
      <p:sp>
        <p:nvSpPr>
          <p:cNvPr id="18" name="Content Placeholder 17"/>
          <p:cNvSpPr>
            <a:spLocks noGrp="1"/>
          </p:cNvSpPr>
          <p:nvPr>
            <p:ph sz="quarter" idx="11" hasCustomPrompt="1"/>
          </p:nvPr>
        </p:nvSpPr>
        <p:spPr>
          <a:xfrm>
            <a:off x="466725" y="1638301"/>
            <a:ext cx="8262000" cy="4629150"/>
          </a:xfrm>
        </p:spPr>
        <p:txBody>
          <a:bodyPr/>
          <a:lstStyle/>
          <a:p>
            <a:pPr lvl="0"/>
            <a:r>
              <a:rPr lang="en-AU" noProof="0" dirty="0"/>
              <a:t>Click to insert text/table/graph</a:t>
            </a:r>
          </a:p>
          <a:p>
            <a:pPr lvl="1"/>
            <a:r>
              <a:rPr lang="en-AU" noProof="0" dirty="0"/>
              <a:t>Bullet L1</a:t>
            </a:r>
          </a:p>
          <a:p>
            <a:pPr lvl="2"/>
            <a:r>
              <a:rPr lang="en-AU" noProof="0" dirty="0"/>
              <a:t>Bullet L2</a:t>
            </a:r>
          </a:p>
          <a:p>
            <a:pPr lvl="3"/>
            <a:r>
              <a:rPr lang="en-AU" noProof="0" dirty="0"/>
              <a:t>Bullet L3</a:t>
            </a:r>
          </a:p>
        </p:txBody>
      </p:sp>
      <p:sp>
        <p:nvSpPr>
          <p:cNvPr id="20" name="Text Placeholder 19"/>
          <p:cNvSpPr>
            <a:spLocks noGrp="1"/>
          </p:cNvSpPr>
          <p:nvPr>
            <p:ph type="body" sz="quarter" idx="12" hasCustomPrompt="1"/>
          </p:nvPr>
        </p:nvSpPr>
        <p:spPr>
          <a:xfrm>
            <a:off x="466725" y="1276350"/>
            <a:ext cx="8262000" cy="361950"/>
          </a:xfrm>
        </p:spPr>
        <p:txBody>
          <a:bodyPr vert="horz" lIns="90000" tIns="36000" rIns="0" bIns="36000" rtlCol="0" anchor="b" anchorCtr="0">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dirty="0"/>
              <a:t>Click to insert sub-title 1</a:t>
            </a:r>
          </a:p>
        </p:txBody>
      </p:sp>
      <p:sp>
        <p:nvSpPr>
          <p:cNvPr id="22" name="Text Placeholder 21"/>
          <p:cNvSpPr>
            <a:spLocks noGrp="1"/>
          </p:cNvSpPr>
          <p:nvPr>
            <p:ph type="body" sz="quarter" idx="13" hasCustomPrompt="1"/>
          </p:nvPr>
        </p:nvSpPr>
        <p:spPr>
          <a:xfrm>
            <a:off x="466725" y="6268508"/>
            <a:ext cx="8262000"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
        <p:nvSpPr>
          <p:cNvPr id="7" name="Teardrop 6"/>
          <p:cNvSpPr/>
          <p:nvPr userDrawn="1"/>
        </p:nvSpPr>
        <p:spPr>
          <a:xfrm flipH="1" flipV="1">
            <a:off x="8800895" y="6271858"/>
            <a:ext cx="252000" cy="2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8" name="TextBox 7"/>
          <p:cNvSpPr txBox="1"/>
          <p:nvPr userDrawn="1"/>
        </p:nvSpPr>
        <p:spPr>
          <a:xfrm>
            <a:off x="8819578" y="6218392"/>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ACROSS no KM">
    <p:spTree>
      <p:nvGrpSpPr>
        <p:cNvPr id="1" name=""/>
        <p:cNvGrpSpPr/>
        <p:nvPr/>
      </p:nvGrpSpPr>
      <p:grpSpPr>
        <a:xfrm>
          <a:off x="0" y="0"/>
          <a:ext cx="0" cy="0"/>
          <a:chOff x="0" y="0"/>
          <a:chExt cx="0" cy="0"/>
        </a:xfrm>
      </p:grpSpPr>
      <p:sp>
        <p:nvSpPr>
          <p:cNvPr id="18" name="Content Placeholder 17"/>
          <p:cNvSpPr>
            <a:spLocks noGrp="1"/>
          </p:cNvSpPr>
          <p:nvPr>
            <p:ph sz="quarter" idx="11" hasCustomPrompt="1"/>
          </p:nvPr>
        </p:nvSpPr>
        <p:spPr>
          <a:xfrm>
            <a:off x="466725" y="1638300"/>
            <a:ext cx="3938400" cy="4629150"/>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0" name="Text Placeholder 19"/>
          <p:cNvSpPr>
            <a:spLocks noGrp="1"/>
          </p:cNvSpPr>
          <p:nvPr>
            <p:ph type="body" sz="quarter" idx="12" hasCustomPrompt="1"/>
          </p:nvPr>
        </p:nvSpPr>
        <p:spPr>
          <a:xfrm>
            <a:off x="466725" y="1278285"/>
            <a:ext cx="3938400" cy="360000"/>
          </a:xfrm>
        </p:spPr>
        <p:txBody>
          <a:bodyPr vert="horz" lIns="90000" tIns="36000" rIns="0" bIns="36000" rtlCol="0" anchor="b" anchorCtr="0">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22" name="Text Placeholder 21"/>
          <p:cNvSpPr>
            <a:spLocks noGrp="1"/>
          </p:cNvSpPr>
          <p:nvPr>
            <p:ph type="body" sz="quarter" idx="13" hasCustomPrompt="1"/>
          </p:nvPr>
        </p:nvSpPr>
        <p:spPr>
          <a:xfrm>
            <a:off x="466725" y="6267449"/>
            <a:ext cx="8262000"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
        <p:nvSpPr>
          <p:cNvPr id="9" name="Content Placeholder 17"/>
          <p:cNvSpPr>
            <a:spLocks noGrp="1"/>
          </p:cNvSpPr>
          <p:nvPr>
            <p:ph sz="quarter" idx="14" hasCustomPrompt="1"/>
          </p:nvPr>
        </p:nvSpPr>
        <p:spPr>
          <a:xfrm>
            <a:off x="4785450" y="1638300"/>
            <a:ext cx="3939450" cy="4629150"/>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0" name="Text Placeholder 19"/>
          <p:cNvSpPr>
            <a:spLocks noGrp="1"/>
          </p:cNvSpPr>
          <p:nvPr>
            <p:ph type="body" sz="quarter" idx="15" hasCustomPrompt="1"/>
          </p:nvPr>
        </p:nvSpPr>
        <p:spPr>
          <a:xfrm>
            <a:off x="4785450" y="1278285"/>
            <a:ext cx="3939450" cy="360000"/>
          </a:xfrm>
        </p:spPr>
        <p:txBody>
          <a:bodyPr vert="horz" lIns="90000" tIns="36000" rIns="0" bIns="36000" rtlCol="0" anchor="b" anchorCtr="0">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2</a:t>
            </a:r>
          </a:p>
        </p:txBody>
      </p:sp>
      <p:sp>
        <p:nvSpPr>
          <p:cNvPr id="11" name="Teardrop 10"/>
          <p:cNvSpPr/>
          <p:nvPr userDrawn="1"/>
        </p:nvSpPr>
        <p:spPr>
          <a:xfrm flipH="1" flipV="1">
            <a:off x="8800895" y="6271858"/>
            <a:ext cx="252000" cy="2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2" name="TextBox 11"/>
          <p:cNvSpPr txBox="1"/>
          <p:nvPr userDrawn="1"/>
        </p:nvSpPr>
        <p:spPr>
          <a:xfrm>
            <a:off x="8819578" y="6218392"/>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ACROSS no KM">
    <p:spTree>
      <p:nvGrpSpPr>
        <p:cNvPr id="1" name=""/>
        <p:cNvGrpSpPr/>
        <p:nvPr/>
      </p:nvGrpSpPr>
      <p:grpSpPr>
        <a:xfrm>
          <a:off x="0" y="0"/>
          <a:ext cx="0" cy="0"/>
          <a:chOff x="0" y="0"/>
          <a:chExt cx="0" cy="0"/>
        </a:xfrm>
      </p:grpSpPr>
      <p:sp>
        <p:nvSpPr>
          <p:cNvPr id="18" name="Content Placeholder 17"/>
          <p:cNvSpPr>
            <a:spLocks noGrp="1"/>
          </p:cNvSpPr>
          <p:nvPr>
            <p:ph sz="quarter" idx="11" hasCustomPrompt="1"/>
          </p:nvPr>
        </p:nvSpPr>
        <p:spPr>
          <a:xfrm>
            <a:off x="466725" y="1638301"/>
            <a:ext cx="2178000" cy="4629150"/>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2" name="Text Placeholder 21"/>
          <p:cNvSpPr>
            <a:spLocks noGrp="1"/>
          </p:cNvSpPr>
          <p:nvPr>
            <p:ph type="body" sz="quarter" idx="13" hasCustomPrompt="1"/>
          </p:nvPr>
        </p:nvSpPr>
        <p:spPr>
          <a:xfrm>
            <a:off x="466725" y="6267449"/>
            <a:ext cx="8262000" cy="361951"/>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
        <p:nvSpPr>
          <p:cNvPr id="9" name="Content Placeholder 17"/>
          <p:cNvSpPr>
            <a:spLocks noGrp="1"/>
          </p:cNvSpPr>
          <p:nvPr>
            <p:ph sz="quarter" idx="14" hasCustomPrompt="1"/>
          </p:nvPr>
        </p:nvSpPr>
        <p:spPr>
          <a:xfrm>
            <a:off x="2795925" y="1638301"/>
            <a:ext cx="5932800" cy="4629150"/>
          </a:xfrm>
        </p:spPr>
        <p:txBody>
          <a:bodyPr/>
          <a:lstStyle/>
          <a:p>
            <a:pPr lvl="0"/>
            <a:r>
              <a:rPr lang="en-AU" noProof="0" dirty="0"/>
              <a:t>Click to insert text/table/graph</a:t>
            </a:r>
          </a:p>
          <a:p>
            <a:pPr lvl="1"/>
            <a:r>
              <a:rPr lang="en-AU" noProof="0" dirty="0"/>
              <a:t>Bullet L1</a:t>
            </a:r>
          </a:p>
          <a:p>
            <a:pPr lvl="2"/>
            <a:r>
              <a:rPr lang="en-AU" noProof="0" dirty="0"/>
              <a:t>Bullet L2</a:t>
            </a:r>
          </a:p>
          <a:p>
            <a:pPr lvl="3"/>
            <a:r>
              <a:rPr lang="en-AU" noProof="0" dirty="0"/>
              <a:t>Bullet L3</a:t>
            </a:r>
          </a:p>
        </p:txBody>
      </p:sp>
      <p:sp>
        <p:nvSpPr>
          <p:cNvPr id="10" name="Text Placeholder 19"/>
          <p:cNvSpPr>
            <a:spLocks noGrp="1"/>
          </p:cNvSpPr>
          <p:nvPr>
            <p:ph type="body" sz="quarter" idx="15" hasCustomPrompt="1"/>
          </p:nvPr>
        </p:nvSpPr>
        <p:spPr>
          <a:xfrm>
            <a:off x="2795925" y="1276350"/>
            <a:ext cx="5932800" cy="361950"/>
          </a:xfrm>
        </p:spPr>
        <p:txBody>
          <a:bodyPr vert="horz" lIns="90000" tIns="36000" rIns="0" bIns="36000" rtlCol="0" anchor="b" anchorCtr="0">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dirty="0"/>
              <a:t>Click to insert sub-title 1</a:t>
            </a:r>
          </a:p>
        </p:txBody>
      </p:sp>
      <p:sp>
        <p:nvSpPr>
          <p:cNvPr id="11" name="Teardrop 10"/>
          <p:cNvSpPr/>
          <p:nvPr userDrawn="1"/>
        </p:nvSpPr>
        <p:spPr>
          <a:xfrm flipH="1" flipV="1">
            <a:off x="8800895" y="6271858"/>
            <a:ext cx="252000" cy="2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2" name="TextBox 11"/>
          <p:cNvSpPr txBox="1"/>
          <p:nvPr userDrawn="1"/>
        </p:nvSpPr>
        <p:spPr>
          <a:xfrm>
            <a:off x="8819578" y="6218392"/>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2" name="Rectangle 7"/>
          <p:cNvSpPr>
            <a:spLocks noChangeArrowheads="1"/>
          </p:cNvSpPr>
          <p:nvPr userDrawn="1"/>
        </p:nvSpPr>
        <p:spPr bwMode="auto">
          <a:xfrm>
            <a:off x="-1905" y="6563444"/>
            <a:ext cx="9144000" cy="2988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2400">
              <a:ea typeface="MS PGothic" pitchFamily="34" charset="-128"/>
            </a:endParaRPr>
          </a:p>
        </p:txBody>
      </p:sp>
      <p:pic>
        <p:nvPicPr>
          <p:cNvPr id="50" name="Picture 3" descr="K:\WIP\Global MacCap template_BD588\Artwork\PDF\Screen_Cover\New Blue\Global Mac Cap Screen PPT_Cover.jpg"/>
          <p:cNvPicPr>
            <a:picLocks noChangeAspect="1" noChangeArrowheads="1"/>
          </p:cNvPicPr>
          <p:nvPr userDrawn="1"/>
        </p:nvPicPr>
        <p:blipFill>
          <a:blip r:embed="rId2" cstate="print"/>
          <a:srcRect l="3137" t="2883" r="17754" b="14940"/>
          <a:stretch>
            <a:fillRect/>
          </a:stretch>
        </p:blipFill>
        <p:spPr bwMode="auto">
          <a:xfrm>
            <a:off x="0" y="228600"/>
            <a:ext cx="9144000" cy="6330950"/>
          </a:xfrm>
          <a:prstGeom prst="rect">
            <a:avLst/>
          </a:prstGeom>
          <a:noFill/>
          <a:ln>
            <a:noFill/>
          </a:ln>
        </p:spPr>
      </p:pic>
      <p:cxnSp>
        <p:nvCxnSpPr>
          <p:cNvPr id="51" name="Straight Connector 50"/>
          <p:cNvCxnSpPr/>
          <p:nvPr userDrawn="1"/>
        </p:nvCxnSpPr>
        <p:spPr bwMode="auto">
          <a:xfrm>
            <a:off x="-12700" y="6560325"/>
            <a:ext cx="9149408"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2" name="Freeform 15"/>
          <p:cNvSpPr>
            <a:spLocks/>
          </p:cNvSpPr>
          <p:nvPr userDrawn="1"/>
        </p:nvSpPr>
        <p:spPr bwMode="auto">
          <a:xfrm>
            <a:off x="8025910" y="5394"/>
            <a:ext cx="900000" cy="1184400"/>
          </a:xfrm>
          <a:custGeom>
            <a:avLst/>
            <a:gdLst/>
            <a:ahLst/>
            <a:cxnLst>
              <a:cxn ang="0">
                <a:pos x="0" y="1889"/>
              </a:cxn>
              <a:cxn ang="0">
                <a:pos x="0" y="1889"/>
              </a:cxn>
              <a:cxn ang="0">
                <a:pos x="1542" y="1889"/>
              </a:cxn>
              <a:cxn ang="0">
                <a:pos x="1542" y="0"/>
              </a:cxn>
              <a:cxn ang="0">
                <a:pos x="0" y="0"/>
              </a:cxn>
              <a:cxn ang="0">
                <a:pos x="0" y="1889"/>
              </a:cxn>
            </a:cxnLst>
            <a:rect l="0" t="0" r="r" b="b"/>
            <a:pathLst>
              <a:path w="1542" h="1889">
                <a:moveTo>
                  <a:pt x="0" y="1889"/>
                </a:moveTo>
                <a:lnTo>
                  <a:pt x="0" y="1889"/>
                </a:lnTo>
                <a:lnTo>
                  <a:pt x="1542" y="1889"/>
                </a:lnTo>
                <a:lnTo>
                  <a:pt x="1542" y="0"/>
                </a:lnTo>
                <a:lnTo>
                  <a:pt x="0" y="0"/>
                </a:lnTo>
                <a:lnTo>
                  <a:pt x="0" y="1889"/>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53" name="Group 20"/>
          <p:cNvGrpSpPr>
            <a:grpSpLocks noChangeAspect="1"/>
          </p:cNvGrpSpPr>
          <p:nvPr userDrawn="1"/>
        </p:nvGrpSpPr>
        <p:grpSpPr>
          <a:xfrm>
            <a:off x="8176836" y="413077"/>
            <a:ext cx="598149" cy="655200"/>
            <a:chOff x="8053388" y="339725"/>
            <a:chExt cx="549275" cy="601663"/>
          </a:xfrm>
        </p:grpSpPr>
        <p:sp>
          <p:nvSpPr>
            <p:cNvPr id="54" name="Freeform 16"/>
            <p:cNvSpPr>
              <a:spLocks noEditPoints="1"/>
            </p:cNvSpPr>
            <p:nvPr userDrawn="1"/>
          </p:nvSpPr>
          <p:spPr bwMode="auto">
            <a:xfrm>
              <a:off x="8053388" y="339725"/>
              <a:ext cx="549275" cy="514350"/>
            </a:xfrm>
            <a:custGeom>
              <a:avLst/>
              <a:gdLst/>
              <a:ahLst/>
              <a:cxnLst>
                <a:cxn ang="0">
                  <a:pos x="804" y="756"/>
                </a:cxn>
                <a:cxn ang="0">
                  <a:pos x="673" y="837"/>
                </a:cxn>
                <a:cxn ang="0">
                  <a:pos x="804" y="727"/>
                </a:cxn>
                <a:cxn ang="0">
                  <a:pos x="804" y="171"/>
                </a:cxn>
                <a:cxn ang="0">
                  <a:pos x="673" y="60"/>
                </a:cxn>
                <a:cxn ang="0">
                  <a:pos x="804" y="147"/>
                </a:cxn>
                <a:cxn ang="0">
                  <a:pos x="804" y="756"/>
                </a:cxn>
                <a:cxn ang="0">
                  <a:pos x="620" y="620"/>
                </a:cxn>
                <a:cxn ang="0">
                  <a:pos x="620" y="606"/>
                </a:cxn>
                <a:cxn ang="0">
                  <a:pos x="620" y="293"/>
                </a:cxn>
                <a:cxn ang="0">
                  <a:pos x="620" y="281"/>
                </a:cxn>
                <a:cxn ang="0">
                  <a:pos x="718" y="449"/>
                </a:cxn>
                <a:cxn ang="0">
                  <a:pos x="620" y="620"/>
                </a:cxn>
                <a:cxn ang="0">
                  <a:pos x="298" y="449"/>
                </a:cxn>
                <a:cxn ang="0">
                  <a:pos x="660" y="449"/>
                </a:cxn>
                <a:cxn ang="0">
                  <a:pos x="298" y="449"/>
                </a:cxn>
                <a:cxn ang="0">
                  <a:pos x="339" y="621"/>
                </a:cxn>
                <a:cxn ang="0">
                  <a:pos x="241" y="449"/>
                </a:cxn>
                <a:cxn ang="0">
                  <a:pos x="339" y="280"/>
                </a:cxn>
                <a:cxn ang="0">
                  <a:pos x="339" y="292"/>
                </a:cxn>
                <a:cxn ang="0">
                  <a:pos x="339" y="607"/>
                </a:cxn>
                <a:cxn ang="0">
                  <a:pos x="339" y="621"/>
                </a:cxn>
                <a:cxn ang="0">
                  <a:pos x="262" y="829"/>
                </a:cxn>
                <a:cxn ang="0">
                  <a:pos x="23" y="446"/>
                </a:cxn>
                <a:cxn ang="0">
                  <a:pos x="262" y="71"/>
                </a:cxn>
                <a:cxn ang="0">
                  <a:pos x="262" y="75"/>
                </a:cxn>
                <a:cxn ang="0">
                  <a:pos x="51" y="446"/>
                </a:cxn>
                <a:cxn ang="0">
                  <a:pos x="262" y="823"/>
                </a:cxn>
                <a:cxn ang="0">
                  <a:pos x="262" y="829"/>
                </a:cxn>
                <a:cxn ang="0">
                  <a:pos x="479" y="0"/>
                </a:cxn>
                <a:cxn ang="0">
                  <a:pos x="479" y="898"/>
                </a:cxn>
                <a:cxn ang="0">
                  <a:pos x="479" y="0"/>
                </a:cxn>
              </a:cxnLst>
              <a:rect l="0" t="0" r="r" b="b"/>
              <a:pathLst>
                <a:path w="958" h="898">
                  <a:moveTo>
                    <a:pt x="804" y="756"/>
                  </a:moveTo>
                  <a:lnTo>
                    <a:pt x="804" y="756"/>
                  </a:lnTo>
                  <a:cubicBezTo>
                    <a:pt x="771" y="787"/>
                    <a:pt x="735" y="812"/>
                    <a:pt x="696" y="829"/>
                  </a:cubicBezTo>
                  <a:cubicBezTo>
                    <a:pt x="688" y="832"/>
                    <a:pt x="680" y="835"/>
                    <a:pt x="673" y="837"/>
                  </a:cubicBezTo>
                  <a:cubicBezTo>
                    <a:pt x="680" y="833"/>
                    <a:pt x="688" y="828"/>
                    <a:pt x="696" y="823"/>
                  </a:cubicBezTo>
                  <a:cubicBezTo>
                    <a:pt x="735" y="796"/>
                    <a:pt x="772" y="764"/>
                    <a:pt x="804" y="727"/>
                  </a:cubicBezTo>
                  <a:cubicBezTo>
                    <a:pt x="866" y="653"/>
                    <a:pt x="908" y="560"/>
                    <a:pt x="906" y="446"/>
                  </a:cubicBezTo>
                  <a:cubicBezTo>
                    <a:pt x="904" y="333"/>
                    <a:pt x="864" y="243"/>
                    <a:pt x="804" y="171"/>
                  </a:cubicBezTo>
                  <a:cubicBezTo>
                    <a:pt x="773" y="135"/>
                    <a:pt x="735" y="103"/>
                    <a:pt x="696" y="75"/>
                  </a:cubicBezTo>
                  <a:cubicBezTo>
                    <a:pt x="688" y="70"/>
                    <a:pt x="680" y="65"/>
                    <a:pt x="673" y="60"/>
                  </a:cubicBezTo>
                  <a:cubicBezTo>
                    <a:pt x="680" y="64"/>
                    <a:pt x="688" y="67"/>
                    <a:pt x="696" y="71"/>
                  </a:cubicBezTo>
                  <a:cubicBezTo>
                    <a:pt x="735" y="91"/>
                    <a:pt x="772" y="116"/>
                    <a:pt x="804" y="147"/>
                  </a:cubicBezTo>
                  <a:cubicBezTo>
                    <a:pt x="882" y="221"/>
                    <a:pt x="932" y="324"/>
                    <a:pt x="934" y="446"/>
                  </a:cubicBezTo>
                  <a:cubicBezTo>
                    <a:pt x="937" y="569"/>
                    <a:pt x="883" y="680"/>
                    <a:pt x="804" y="756"/>
                  </a:cubicBezTo>
                  <a:close/>
                  <a:moveTo>
                    <a:pt x="620" y="620"/>
                  </a:moveTo>
                  <a:lnTo>
                    <a:pt x="620" y="620"/>
                  </a:lnTo>
                  <a:cubicBezTo>
                    <a:pt x="607" y="628"/>
                    <a:pt x="594" y="634"/>
                    <a:pt x="580" y="636"/>
                  </a:cubicBezTo>
                  <a:cubicBezTo>
                    <a:pt x="595" y="627"/>
                    <a:pt x="608" y="617"/>
                    <a:pt x="620" y="606"/>
                  </a:cubicBezTo>
                  <a:cubicBezTo>
                    <a:pt x="660" y="569"/>
                    <a:pt x="684" y="521"/>
                    <a:pt x="683" y="449"/>
                  </a:cubicBezTo>
                  <a:cubicBezTo>
                    <a:pt x="682" y="378"/>
                    <a:pt x="658" y="330"/>
                    <a:pt x="620" y="293"/>
                  </a:cubicBezTo>
                  <a:cubicBezTo>
                    <a:pt x="608" y="282"/>
                    <a:pt x="595" y="272"/>
                    <a:pt x="580" y="262"/>
                  </a:cubicBezTo>
                  <a:cubicBezTo>
                    <a:pt x="594" y="267"/>
                    <a:pt x="607" y="273"/>
                    <a:pt x="620" y="281"/>
                  </a:cubicBezTo>
                  <a:cubicBezTo>
                    <a:pt x="651" y="299"/>
                    <a:pt x="678" y="327"/>
                    <a:pt x="696" y="362"/>
                  </a:cubicBezTo>
                  <a:cubicBezTo>
                    <a:pt x="709" y="388"/>
                    <a:pt x="717" y="418"/>
                    <a:pt x="718" y="449"/>
                  </a:cubicBezTo>
                  <a:cubicBezTo>
                    <a:pt x="718" y="482"/>
                    <a:pt x="710" y="513"/>
                    <a:pt x="696" y="540"/>
                  </a:cubicBezTo>
                  <a:cubicBezTo>
                    <a:pt x="678" y="575"/>
                    <a:pt x="650" y="603"/>
                    <a:pt x="620" y="620"/>
                  </a:cubicBezTo>
                  <a:close/>
                  <a:moveTo>
                    <a:pt x="298" y="449"/>
                  </a:moveTo>
                  <a:lnTo>
                    <a:pt x="298" y="449"/>
                  </a:lnTo>
                  <a:cubicBezTo>
                    <a:pt x="298" y="344"/>
                    <a:pt x="382" y="250"/>
                    <a:pt x="479" y="246"/>
                  </a:cubicBezTo>
                  <a:cubicBezTo>
                    <a:pt x="576" y="250"/>
                    <a:pt x="660" y="344"/>
                    <a:pt x="660" y="449"/>
                  </a:cubicBezTo>
                  <a:cubicBezTo>
                    <a:pt x="660" y="554"/>
                    <a:pt x="576" y="648"/>
                    <a:pt x="479" y="652"/>
                  </a:cubicBezTo>
                  <a:cubicBezTo>
                    <a:pt x="382" y="648"/>
                    <a:pt x="298" y="554"/>
                    <a:pt x="298" y="449"/>
                  </a:cubicBezTo>
                  <a:close/>
                  <a:moveTo>
                    <a:pt x="339" y="621"/>
                  </a:moveTo>
                  <a:lnTo>
                    <a:pt x="339" y="621"/>
                  </a:lnTo>
                  <a:cubicBezTo>
                    <a:pt x="308" y="603"/>
                    <a:pt x="281" y="575"/>
                    <a:pt x="263" y="540"/>
                  </a:cubicBezTo>
                  <a:cubicBezTo>
                    <a:pt x="248" y="513"/>
                    <a:pt x="240" y="482"/>
                    <a:pt x="241" y="449"/>
                  </a:cubicBezTo>
                  <a:cubicBezTo>
                    <a:pt x="241" y="418"/>
                    <a:pt x="249" y="388"/>
                    <a:pt x="263" y="362"/>
                  </a:cubicBezTo>
                  <a:cubicBezTo>
                    <a:pt x="280" y="327"/>
                    <a:pt x="308" y="299"/>
                    <a:pt x="339" y="280"/>
                  </a:cubicBezTo>
                  <a:cubicBezTo>
                    <a:pt x="351" y="273"/>
                    <a:pt x="364" y="267"/>
                    <a:pt x="378" y="262"/>
                  </a:cubicBezTo>
                  <a:cubicBezTo>
                    <a:pt x="363" y="271"/>
                    <a:pt x="351" y="281"/>
                    <a:pt x="339" y="292"/>
                  </a:cubicBezTo>
                  <a:cubicBezTo>
                    <a:pt x="299" y="330"/>
                    <a:pt x="276" y="378"/>
                    <a:pt x="275" y="449"/>
                  </a:cubicBezTo>
                  <a:cubicBezTo>
                    <a:pt x="274" y="522"/>
                    <a:pt x="299" y="570"/>
                    <a:pt x="339" y="607"/>
                  </a:cubicBezTo>
                  <a:cubicBezTo>
                    <a:pt x="351" y="618"/>
                    <a:pt x="363" y="627"/>
                    <a:pt x="378" y="636"/>
                  </a:cubicBezTo>
                  <a:cubicBezTo>
                    <a:pt x="364" y="634"/>
                    <a:pt x="351" y="628"/>
                    <a:pt x="339" y="621"/>
                  </a:cubicBezTo>
                  <a:close/>
                  <a:moveTo>
                    <a:pt x="262" y="829"/>
                  </a:moveTo>
                  <a:lnTo>
                    <a:pt x="262" y="829"/>
                  </a:lnTo>
                  <a:cubicBezTo>
                    <a:pt x="223" y="812"/>
                    <a:pt x="187" y="787"/>
                    <a:pt x="154" y="756"/>
                  </a:cubicBezTo>
                  <a:cubicBezTo>
                    <a:pt x="75" y="680"/>
                    <a:pt x="21" y="569"/>
                    <a:pt x="23" y="446"/>
                  </a:cubicBezTo>
                  <a:cubicBezTo>
                    <a:pt x="26" y="324"/>
                    <a:pt x="76" y="221"/>
                    <a:pt x="154" y="147"/>
                  </a:cubicBezTo>
                  <a:cubicBezTo>
                    <a:pt x="186" y="116"/>
                    <a:pt x="222" y="91"/>
                    <a:pt x="262" y="71"/>
                  </a:cubicBezTo>
                  <a:cubicBezTo>
                    <a:pt x="270" y="67"/>
                    <a:pt x="277" y="64"/>
                    <a:pt x="285" y="60"/>
                  </a:cubicBezTo>
                  <a:cubicBezTo>
                    <a:pt x="277" y="65"/>
                    <a:pt x="270" y="70"/>
                    <a:pt x="262" y="75"/>
                  </a:cubicBezTo>
                  <a:cubicBezTo>
                    <a:pt x="222" y="103"/>
                    <a:pt x="185" y="135"/>
                    <a:pt x="154" y="171"/>
                  </a:cubicBezTo>
                  <a:cubicBezTo>
                    <a:pt x="94" y="243"/>
                    <a:pt x="54" y="333"/>
                    <a:pt x="51" y="446"/>
                  </a:cubicBezTo>
                  <a:cubicBezTo>
                    <a:pt x="50" y="560"/>
                    <a:pt x="92" y="653"/>
                    <a:pt x="154" y="727"/>
                  </a:cubicBezTo>
                  <a:cubicBezTo>
                    <a:pt x="186" y="764"/>
                    <a:pt x="222" y="796"/>
                    <a:pt x="262" y="823"/>
                  </a:cubicBezTo>
                  <a:cubicBezTo>
                    <a:pt x="270" y="828"/>
                    <a:pt x="277" y="833"/>
                    <a:pt x="285" y="837"/>
                  </a:cubicBezTo>
                  <a:cubicBezTo>
                    <a:pt x="277" y="835"/>
                    <a:pt x="270" y="832"/>
                    <a:pt x="262" y="829"/>
                  </a:cubicBezTo>
                  <a:close/>
                  <a:moveTo>
                    <a:pt x="479" y="0"/>
                  </a:moveTo>
                  <a:lnTo>
                    <a:pt x="479" y="0"/>
                  </a:lnTo>
                  <a:cubicBezTo>
                    <a:pt x="208" y="0"/>
                    <a:pt x="0" y="201"/>
                    <a:pt x="0" y="449"/>
                  </a:cubicBezTo>
                  <a:cubicBezTo>
                    <a:pt x="0" y="697"/>
                    <a:pt x="208" y="898"/>
                    <a:pt x="479" y="898"/>
                  </a:cubicBezTo>
                  <a:cubicBezTo>
                    <a:pt x="750" y="898"/>
                    <a:pt x="958" y="697"/>
                    <a:pt x="958" y="449"/>
                  </a:cubicBezTo>
                  <a:cubicBezTo>
                    <a:pt x="958" y="201"/>
                    <a:pt x="750" y="0"/>
                    <a:pt x="479"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54"/>
            <p:cNvSpPr>
              <a:spLocks noEditPoints="1"/>
            </p:cNvSpPr>
            <p:nvPr userDrawn="1"/>
          </p:nvSpPr>
          <p:spPr bwMode="auto">
            <a:xfrm>
              <a:off x="8085138" y="879475"/>
              <a:ext cx="484188" cy="61913"/>
            </a:xfrm>
            <a:custGeom>
              <a:avLst/>
              <a:gdLst/>
              <a:ahLst/>
              <a:cxnLst>
                <a:cxn ang="0">
                  <a:pos x="779" y="80"/>
                </a:cxn>
                <a:cxn ang="0">
                  <a:pos x="767" y="92"/>
                </a:cxn>
                <a:cxn ang="0">
                  <a:pos x="845" y="17"/>
                </a:cxn>
                <a:cxn ang="0">
                  <a:pos x="823" y="41"/>
                </a:cxn>
                <a:cxn ang="0">
                  <a:pos x="779" y="53"/>
                </a:cxn>
                <a:cxn ang="0">
                  <a:pos x="332" y="48"/>
                </a:cxn>
                <a:cxn ang="0">
                  <a:pos x="358" y="79"/>
                </a:cxn>
                <a:cxn ang="0">
                  <a:pos x="370" y="13"/>
                </a:cxn>
                <a:cxn ang="0">
                  <a:pos x="421" y="49"/>
                </a:cxn>
                <a:cxn ang="0">
                  <a:pos x="404" y="107"/>
                </a:cxn>
                <a:cxn ang="0">
                  <a:pos x="318" y="49"/>
                </a:cxn>
                <a:cxn ang="0">
                  <a:pos x="737" y="5"/>
                </a:cxn>
                <a:cxn ang="0">
                  <a:pos x="737" y="92"/>
                </a:cxn>
                <a:cxn ang="0">
                  <a:pos x="220" y="49"/>
                </a:cxn>
                <a:cxn ang="0">
                  <a:pos x="308" y="75"/>
                </a:cxn>
                <a:cxn ang="0">
                  <a:pos x="227" y="14"/>
                </a:cxn>
                <a:cxn ang="0">
                  <a:pos x="220" y="49"/>
                </a:cxn>
                <a:cxn ang="0">
                  <a:pos x="50" y="94"/>
                </a:cxn>
                <a:cxn ang="0">
                  <a:pos x="0" y="92"/>
                </a:cxn>
                <a:cxn ang="0">
                  <a:pos x="50" y="70"/>
                </a:cxn>
                <a:cxn ang="0">
                  <a:pos x="101" y="92"/>
                </a:cxn>
                <a:cxn ang="0">
                  <a:pos x="160" y="17"/>
                </a:cxn>
                <a:cxn ang="0">
                  <a:pos x="160" y="17"/>
                </a:cxn>
                <a:cxn ang="0">
                  <a:pos x="166" y="5"/>
                </a:cxn>
                <a:cxn ang="0">
                  <a:pos x="184" y="69"/>
                </a:cxn>
                <a:cxn ang="0">
                  <a:pos x="113" y="92"/>
                </a:cxn>
                <a:cxn ang="0">
                  <a:pos x="568" y="17"/>
                </a:cxn>
                <a:cxn ang="0">
                  <a:pos x="568" y="17"/>
                </a:cxn>
                <a:cxn ang="0">
                  <a:pos x="574" y="5"/>
                </a:cxn>
                <a:cxn ang="0">
                  <a:pos x="592" y="69"/>
                </a:cxn>
                <a:cxn ang="0">
                  <a:pos x="521" y="92"/>
                </a:cxn>
                <a:cxn ang="0">
                  <a:pos x="687" y="5"/>
                </a:cxn>
                <a:cxn ang="0">
                  <a:pos x="719" y="92"/>
                </a:cxn>
                <a:cxn ang="0">
                  <a:pos x="641" y="54"/>
                </a:cxn>
                <a:cxn ang="0">
                  <a:pos x="629" y="5"/>
                </a:cxn>
                <a:cxn ang="0">
                  <a:pos x="683" y="44"/>
                </a:cxn>
                <a:cxn ang="0">
                  <a:pos x="683" y="15"/>
                </a:cxn>
                <a:cxn ang="0">
                  <a:pos x="683" y="44"/>
                </a:cxn>
                <a:cxn ang="0">
                  <a:pos x="501" y="77"/>
                </a:cxn>
                <a:cxn ang="0">
                  <a:pos x="516" y="5"/>
                </a:cxn>
                <a:cxn ang="0">
                  <a:pos x="474" y="94"/>
                </a:cxn>
                <a:cxn ang="0">
                  <a:pos x="431" y="5"/>
                </a:cxn>
                <a:cxn ang="0">
                  <a:pos x="446" y="77"/>
                </a:cxn>
              </a:cxnLst>
              <a:rect l="0" t="0" r="r" b="b"/>
              <a:pathLst>
                <a:path w="845" h="107">
                  <a:moveTo>
                    <a:pt x="779" y="53"/>
                  </a:moveTo>
                  <a:lnTo>
                    <a:pt x="779" y="53"/>
                  </a:lnTo>
                  <a:lnTo>
                    <a:pt x="779" y="80"/>
                  </a:lnTo>
                  <a:lnTo>
                    <a:pt x="845" y="80"/>
                  </a:lnTo>
                  <a:lnTo>
                    <a:pt x="845" y="92"/>
                  </a:lnTo>
                  <a:lnTo>
                    <a:pt x="767" y="92"/>
                  </a:lnTo>
                  <a:lnTo>
                    <a:pt x="767" y="5"/>
                  </a:lnTo>
                  <a:lnTo>
                    <a:pt x="845" y="5"/>
                  </a:lnTo>
                  <a:lnTo>
                    <a:pt x="845" y="17"/>
                  </a:lnTo>
                  <a:lnTo>
                    <a:pt x="779" y="17"/>
                  </a:lnTo>
                  <a:lnTo>
                    <a:pt x="779" y="41"/>
                  </a:lnTo>
                  <a:lnTo>
                    <a:pt x="823" y="41"/>
                  </a:lnTo>
                  <a:lnTo>
                    <a:pt x="823" y="53"/>
                  </a:lnTo>
                  <a:lnTo>
                    <a:pt x="779" y="53"/>
                  </a:lnTo>
                  <a:lnTo>
                    <a:pt x="779" y="53"/>
                  </a:lnTo>
                  <a:close/>
                  <a:moveTo>
                    <a:pt x="370" y="13"/>
                  </a:moveTo>
                  <a:lnTo>
                    <a:pt x="370" y="13"/>
                  </a:lnTo>
                  <a:cubicBezTo>
                    <a:pt x="342" y="13"/>
                    <a:pt x="332" y="35"/>
                    <a:pt x="332" y="48"/>
                  </a:cubicBezTo>
                  <a:cubicBezTo>
                    <a:pt x="332" y="74"/>
                    <a:pt x="355" y="86"/>
                    <a:pt x="370" y="86"/>
                  </a:cubicBezTo>
                  <a:cubicBezTo>
                    <a:pt x="374" y="86"/>
                    <a:pt x="376" y="85"/>
                    <a:pt x="377" y="85"/>
                  </a:cubicBezTo>
                  <a:cubicBezTo>
                    <a:pt x="375" y="83"/>
                    <a:pt x="368" y="77"/>
                    <a:pt x="358" y="79"/>
                  </a:cubicBezTo>
                  <a:cubicBezTo>
                    <a:pt x="360" y="75"/>
                    <a:pt x="372" y="69"/>
                    <a:pt x="390" y="80"/>
                  </a:cubicBezTo>
                  <a:cubicBezTo>
                    <a:pt x="401" y="73"/>
                    <a:pt x="407" y="63"/>
                    <a:pt x="407" y="49"/>
                  </a:cubicBezTo>
                  <a:cubicBezTo>
                    <a:pt x="407" y="24"/>
                    <a:pt x="384" y="13"/>
                    <a:pt x="370" y="13"/>
                  </a:cubicBezTo>
                  <a:close/>
                  <a:moveTo>
                    <a:pt x="370" y="4"/>
                  </a:moveTo>
                  <a:lnTo>
                    <a:pt x="370" y="4"/>
                  </a:lnTo>
                  <a:cubicBezTo>
                    <a:pt x="384" y="4"/>
                    <a:pt x="421" y="11"/>
                    <a:pt x="421" y="49"/>
                  </a:cubicBezTo>
                  <a:cubicBezTo>
                    <a:pt x="421" y="73"/>
                    <a:pt x="402" y="84"/>
                    <a:pt x="397" y="86"/>
                  </a:cubicBezTo>
                  <a:lnTo>
                    <a:pt x="411" y="99"/>
                  </a:lnTo>
                  <a:lnTo>
                    <a:pt x="404" y="107"/>
                  </a:lnTo>
                  <a:lnTo>
                    <a:pt x="387" y="93"/>
                  </a:lnTo>
                  <a:cubicBezTo>
                    <a:pt x="382" y="94"/>
                    <a:pt x="376" y="95"/>
                    <a:pt x="370" y="95"/>
                  </a:cubicBezTo>
                  <a:cubicBezTo>
                    <a:pt x="325" y="95"/>
                    <a:pt x="318" y="59"/>
                    <a:pt x="318" y="49"/>
                  </a:cubicBezTo>
                  <a:cubicBezTo>
                    <a:pt x="318" y="19"/>
                    <a:pt x="342" y="4"/>
                    <a:pt x="370" y="4"/>
                  </a:cubicBezTo>
                  <a:close/>
                  <a:moveTo>
                    <a:pt x="737" y="5"/>
                  </a:moveTo>
                  <a:lnTo>
                    <a:pt x="737" y="5"/>
                  </a:lnTo>
                  <a:lnTo>
                    <a:pt x="749" y="5"/>
                  </a:lnTo>
                  <a:lnTo>
                    <a:pt x="749" y="92"/>
                  </a:lnTo>
                  <a:lnTo>
                    <a:pt x="737" y="92"/>
                  </a:lnTo>
                  <a:lnTo>
                    <a:pt x="737" y="6"/>
                  </a:lnTo>
                  <a:lnTo>
                    <a:pt x="737" y="5"/>
                  </a:lnTo>
                  <a:close/>
                  <a:moveTo>
                    <a:pt x="220" y="49"/>
                  </a:moveTo>
                  <a:lnTo>
                    <a:pt x="220" y="49"/>
                  </a:lnTo>
                  <a:cubicBezTo>
                    <a:pt x="220" y="80"/>
                    <a:pt x="267" y="97"/>
                    <a:pt x="301" y="67"/>
                  </a:cubicBezTo>
                  <a:lnTo>
                    <a:pt x="308" y="75"/>
                  </a:lnTo>
                  <a:cubicBezTo>
                    <a:pt x="307" y="77"/>
                    <a:pt x="292" y="93"/>
                    <a:pt x="261" y="93"/>
                  </a:cubicBezTo>
                  <a:cubicBezTo>
                    <a:pt x="238" y="93"/>
                    <a:pt x="205" y="83"/>
                    <a:pt x="205" y="49"/>
                  </a:cubicBezTo>
                  <a:cubicBezTo>
                    <a:pt x="205" y="36"/>
                    <a:pt x="213" y="22"/>
                    <a:pt x="227" y="14"/>
                  </a:cubicBezTo>
                  <a:cubicBezTo>
                    <a:pt x="246" y="1"/>
                    <a:pt x="279" y="0"/>
                    <a:pt x="304" y="16"/>
                  </a:cubicBezTo>
                  <a:lnTo>
                    <a:pt x="298" y="24"/>
                  </a:lnTo>
                  <a:cubicBezTo>
                    <a:pt x="269" y="3"/>
                    <a:pt x="220" y="16"/>
                    <a:pt x="220" y="49"/>
                  </a:cubicBezTo>
                  <a:close/>
                  <a:moveTo>
                    <a:pt x="89" y="24"/>
                  </a:moveTo>
                  <a:lnTo>
                    <a:pt x="89" y="24"/>
                  </a:lnTo>
                  <a:lnTo>
                    <a:pt x="50" y="94"/>
                  </a:lnTo>
                  <a:lnTo>
                    <a:pt x="12" y="24"/>
                  </a:lnTo>
                  <a:lnTo>
                    <a:pt x="12" y="92"/>
                  </a:lnTo>
                  <a:lnTo>
                    <a:pt x="0" y="92"/>
                  </a:lnTo>
                  <a:lnTo>
                    <a:pt x="0" y="5"/>
                  </a:lnTo>
                  <a:lnTo>
                    <a:pt x="16" y="5"/>
                  </a:lnTo>
                  <a:lnTo>
                    <a:pt x="50" y="70"/>
                  </a:lnTo>
                  <a:lnTo>
                    <a:pt x="86" y="5"/>
                  </a:lnTo>
                  <a:lnTo>
                    <a:pt x="101" y="5"/>
                  </a:lnTo>
                  <a:lnTo>
                    <a:pt x="101" y="92"/>
                  </a:lnTo>
                  <a:lnTo>
                    <a:pt x="89" y="92"/>
                  </a:lnTo>
                  <a:moveTo>
                    <a:pt x="160" y="17"/>
                  </a:moveTo>
                  <a:lnTo>
                    <a:pt x="160" y="17"/>
                  </a:lnTo>
                  <a:lnTo>
                    <a:pt x="179" y="59"/>
                  </a:lnTo>
                  <a:lnTo>
                    <a:pt x="141" y="59"/>
                  </a:lnTo>
                  <a:lnTo>
                    <a:pt x="160" y="17"/>
                  </a:lnTo>
                  <a:close/>
                  <a:moveTo>
                    <a:pt x="154" y="5"/>
                  </a:moveTo>
                  <a:lnTo>
                    <a:pt x="154" y="5"/>
                  </a:lnTo>
                  <a:lnTo>
                    <a:pt x="166" y="5"/>
                  </a:lnTo>
                  <a:lnTo>
                    <a:pt x="208" y="92"/>
                  </a:lnTo>
                  <a:lnTo>
                    <a:pt x="195" y="92"/>
                  </a:lnTo>
                  <a:lnTo>
                    <a:pt x="184" y="69"/>
                  </a:lnTo>
                  <a:lnTo>
                    <a:pt x="137" y="69"/>
                  </a:lnTo>
                  <a:lnTo>
                    <a:pt x="126" y="92"/>
                  </a:lnTo>
                  <a:lnTo>
                    <a:pt x="113" y="92"/>
                  </a:lnTo>
                  <a:lnTo>
                    <a:pt x="154" y="5"/>
                  </a:lnTo>
                  <a:close/>
                  <a:moveTo>
                    <a:pt x="568" y="17"/>
                  </a:moveTo>
                  <a:lnTo>
                    <a:pt x="568" y="17"/>
                  </a:lnTo>
                  <a:lnTo>
                    <a:pt x="587" y="59"/>
                  </a:lnTo>
                  <a:lnTo>
                    <a:pt x="549" y="59"/>
                  </a:lnTo>
                  <a:lnTo>
                    <a:pt x="568" y="17"/>
                  </a:lnTo>
                  <a:close/>
                  <a:moveTo>
                    <a:pt x="562" y="5"/>
                  </a:moveTo>
                  <a:lnTo>
                    <a:pt x="562" y="5"/>
                  </a:lnTo>
                  <a:lnTo>
                    <a:pt x="574" y="5"/>
                  </a:lnTo>
                  <a:lnTo>
                    <a:pt x="616" y="92"/>
                  </a:lnTo>
                  <a:lnTo>
                    <a:pt x="602" y="92"/>
                  </a:lnTo>
                  <a:lnTo>
                    <a:pt x="592" y="69"/>
                  </a:lnTo>
                  <a:lnTo>
                    <a:pt x="544" y="69"/>
                  </a:lnTo>
                  <a:lnTo>
                    <a:pt x="533" y="92"/>
                  </a:lnTo>
                  <a:lnTo>
                    <a:pt x="521" y="92"/>
                  </a:lnTo>
                  <a:lnTo>
                    <a:pt x="562" y="5"/>
                  </a:lnTo>
                  <a:close/>
                  <a:moveTo>
                    <a:pt x="687" y="5"/>
                  </a:moveTo>
                  <a:lnTo>
                    <a:pt x="687" y="5"/>
                  </a:lnTo>
                  <a:cubicBezTo>
                    <a:pt x="718" y="5"/>
                    <a:pt x="718" y="25"/>
                    <a:pt x="718" y="29"/>
                  </a:cubicBezTo>
                  <a:cubicBezTo>
                    <a:pt x="718" y="35"/>
                    <a:pt x="716" y="50"/>
                    <a:pt x="692" y="53"/>
                  </a:cubicBezTo>
                  <a:lnTo>
                    <a:pt x="719" y="92"/>
                  </a:lnTo>
                  <a:lnTo>
                    <a:pt x="704" y="92"/>
                  </a:lnTo>
                  <a:lnTo>
                    <a:pt x="678" y="54"/>
                  </a:lnTo>
                  <a:lnTo>
                    <a:pt x="641" y="54"/>
                  </a:lnTo>
                  <a:lnTo>
                    <a:pt x="641" y="92"/>
                  </a:lnTo>
                  <a:lnTo>
                    <a:pt x="629" y="92"/>
                  </a:lnTo>
                  <a:lnTo>
                    <a:pt x="629" y="5"/>
                  </a:lnTo>
                  <a:lnTo>
                    <a:pt x="687" y="5"/>
                  </a:lnTo>
                  <a:close/>
                  <a:moveTo>
                    <a:pt x="683" y="44"/>
                  </a:moveTo>
                  <a:lnTo>
                    <a:pt x="683" y="44"/>
                  </a:lnTo>
                  <a:cubicBezTo>
                    <a:pt x="706" y="44"/>
                    <a:pt x="705" y="32"/>
                    <a:pt x="705" y="29"/>
                  </a:cubicBezTo>
                  <a:cubicBezTo>
                    <a:pt x="705" y="28"/>
                    <a:pt x="705" y="15"/>
                    <a:pt x="687" y="15"/>
                  </a:cubicBezTo>
                  <a:lnTo>
                    <a:pt x="683" y="15"/>
                  </a:lnTo>
                  <a:lnTo>
                    <a:pt x="641" y="15"/>
                  </a:lnTo>
                  <a:lnTo>
                    <a:pt x="641" y="44"/>
                  </a:lnTo>
                  <a:lnTo>
                    <a:pt x="683" y="44"/>
                  </a:lnTo>
                  <a:close/>
                  <a:moveTo>
                    <a:pt x="474" y="85"/>
                  </a:moveTo>
                  <a:lnTo>
                    <a:pt x="474" y="85"/>
                  </a:lnTo>
                  <a:cubicBezTo>
                    <a:pt x="491" y="84"/>
                    <a:pt x="498" y="80"/>
                    <a:pt x="501" y="77"/>
                  </a:cubicBezTo>
                  <a:cubicBezTo>
                    <a:pt x="504" y="74"/>
                    <a:pt x="505" y="69"/>
                    <a:pt x="505" y="64"/>
                  </a:cubicBezTo>
                  <a:lnTo>
                    <a:pt x="505" y="5"/>
                  </a:lnTo>
                  <a:lnTo>
                    <a:pt x="516" y="5"/>
                  </a:lnTo>
                  <a:lnTo>
                    <a:pt x="516" y="65"/>
                  </a:lnTo>
                  <a:cubicBezTo>
                    <a:pt x="516" y="73"/>
                    <a:pt x="516" y="79"/>
                    <a:pt x="510" y="84"/>
                  </a:cubicBezTo>
                  <a:cubicBezTo>
                    <a:pt x="506" y="87"/>
                    <a:pt x="499" y="94"/>
                    <a:pt x="474" y="94"/>
                  </a:cubicBezTo>
                  <a:cubicBezTo>
                    <a:pt x="448" y="94"/>
                    <a:pt x="441" y="87"/>
                    <a:pt x="438" y="84"/>
                  </a:cubicBezTo>
                  <a:cubicBezTo>
                    <a:pt x="431" y="79"/>
                    <a:pt x="431" y="73"/>
                    <a:pt x="431" y="65"/>
                  </a:cubicBezTo>
                  <a:lnTo>
                    <a:pt x="431" y="5"/>
                  </a:lnTo>
                  <a:lnTo>
                    <a:pt x="443" y="5"/>
                  </a:lnTo>
                  <a:lnTo>
                    <a:pt x="443" y="64"/>
                  </a:lnTo>
                  <a:cubicBezTo>
                    <a:pt x="443" y="69"/>
                    <a:pt x="444" y="74"/>
                    <a:pt x="446" y="77"/>
                  </a:cubicBezTo>
                  <a:cubicBezTo>
                    <a:pt x="449" y="80"/>
                    <a:pt x="456" y="84"/>
                    <a:pt x="474" y="8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56" name="Rectangle 55"/>
          <p:cNvSpPr/>
          <p:nvPr userDrawn="1"/>
        </p:nvSpPr>
        <p:spPr>
          <a:xfrm>
            <a:off x="0" y="0"/>
            <a:ext cx="9144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itchFamily="34" charset="0"/>
            </a:endParaRPr>
          </a:p>
        </p:txBody>
      </p:sp>
      <p:sp>
        <p:nvSpPr>
          <p:cNvPr id="2" name="Title 1"/>
          <p:cNvSpPr>
            <a:spLocks noGrp="1"/>
          </p:cNvSpPr>
          <p:nvPr>
            <p:ph type="title" hasCustomPrompt="1"/>
          </p:nvPr>
        </p:nvSpPr>
        <p:spPr>
          <a:xfrm>
            <a:off x="4471418" y="1950740"/>
            <a:ext cx="3922713" cy="677664"/>
          </a:xfrm>
        </p:spPr>
        <p:txBody>
          <a:bodyPr anchor="t"/>
          <a:lstStyle>
            <a:lvl1pPr algn="l">
              <a:defRPr sz="2800" b="0" cap="none">
                <a:solidFill>
                  <a:schemeClr val="accent2"/>
                </a:solidFill>
              </a:defRPr>
            </a:lvl1pPr>
          </a:lstStyle>
          <a:p>
            <a:r>
              <a:rPr lang="en-US" dirty="0"/>
              <a:t>Contents</a:t>
            </a:r>
            <a:endParaRPr lang="en-AU" dirty="0"/>
          </a:p>
        </p:txBody>
      </p:sp>
      <p:sp>
        <p:nvSpPr>
          <p:cNvPr id="28" name="TextBox 27"/>
          <p:cNvSpPr txBox="1"/>
          <p:nvPr userDrawn="1"/>
        </p:nvSpPr>
        <p:spPr>
          <a:xfrm>
            <a:off x="194816" y="6568809"/>
            <a:ext cx="1208584" cy="298800"/>
          </a:xfrm>
          <a:prstGeom prst="rect">
            <a:avLst/>
          </a:prstGeom>
          <a:noFill/>
        </p:spPr>
        <p:txBody>
          <a:bodyPr wrap="none" lIns="36000" tIns="36000" rIns="36000" bIns="36000" rtlCol="0" anchor="ctr">
            <a:noAutofit/>
          </a:bodyPr>
          <a:lstStyle/>
          <a:p>
            <a:pPr algn="l"/>
            <a:r>
              <a:rPr lang="en-AU" sz="700" b="0" cap="all" baseline="0" dirty="0">
                <a:solidFill>
                  <a:schemeClr val="bg1"/>
                </a:solidFill>
              </a:rPr>
              <a:t>STRICTLY CONFIDENTIAL</a:t>
            </a:r>
          </a:p>
        </p:txBody>
      </p:sp>
      <p:grpSp>
        <p:nvGrpSpPr>
          <p:cNvPr id="29" name="Group 28"/>
          <p:cNvGrpSpPr/>
          <p:nvPr userDrawn="1"/>
        </p:nvGrpSpPr>
        <p:grpSpPr>
          <a:xfrm>
            <a:off x="7958977" y="6666209"/>
            <a:ext cx="933156" cy="104000"/>
            <a:chOff x="7958977" y="4959754"/>
            <a:chExt cx="933156" cy="104000"/>
          </a:xfrm>
        </p:grpSpPr>
        <p:sp>
          <p:nvSpPr>
            <p:cNvPr id="30" name="Freeform 9"/>
            <p:cNvSpPr>
              <a:spLocks/>
            </p:cNvSpPr>
            <p:nvPr/>
          </p:nvSpPr>
          <p:spPr bwMode="auto">
            <a:xfrm>
              <a:off x="7958977" y="4980473"/>
              <a:ext cx="43875" cy="60125"/>
            </a:xfrm>
            <a:custGeom>
              <a:avLst/>
              <a:gdLst/>
              <a:ahLst/>
              <a:cxnLst>
                <a:cxn ang="0">
                  <a:pos x="0" y="0"/>
                </a:cxn>
                <a:cxn ang="0">
                  <a:pos x="217" y="0"/>
                </a:cxn>
                <a:cxn ang="0">
                  <a:pos x="217" y="61"/>
                </a:cxn>
                <a:cxn ang="0">
                  <a:pos x="77" y="61"/>
                </a:cxn>
                <a:cxn ang="0">
                  <a:pos x="77" y="121"/>
                </a:cxn>
                <a:cxn ang="0">
                  <a:pos x="199" y="121"/>
                </a:cxn>
                <a:cxn ang="0">
                  <a:pos x="199" y="181"/>
                </a:cxn>
                <a:cxn ang="0">
                  <a:pos x="77" y="181"/>
                </a:cxn>
                <a:cxn ang="0">
                  <a:pos x="77" y="294"/>
                </a:cxn>
                <a:cxn ang="0">
                  <a:pos x="0" y="294"/>
                </a:cxn>
                <a:cxn ang="0">
                  <a:pos x="0" y="0"/>
                </a:cxn>
              </a:cxnLst>
              <a:rect l="0" t="0" r="r" b="b"/>
              <a:pathLst>
                <a:path w="217" h="294">
                  <a:moveTo>
                    <a:pt x="0" y="0"/>
                  </a:moveTo>
                  <a:lnTo>
                    <a:pt x="217" y="0"/>
                  </a:lnTo>
                  <a:lnTo>
                    <a:pt x="217" y="61"/>
                  </a:lnTo>
                  <a:lnTo>
                    <a:pt x="77" y="61"/>
                  </a:lnTo>
                  <a:lnTo>
                    <a:pt x="77" y="121"/>
                  </a:lnTo>
                  <a:lnTo>
                    <a:pt x="199" y="121"/>
                  </a:lnTo>
                  <a:lnTo>
                    <a:pt x="199" y="181"/>
                  </a:lnTo>
                  <a:lnTo>
                    <a:pt x="77" y="181"/>
                  </a:lnTo>
                  <a:lnTo>
                    <a:pt x="77" y="294"/>
                  </a:lnTo>
                  <a:lnTo>
                    <a:pt x="0" y="294"/>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31" name="Freeform 10"/>
            <p:cNvSpPr>
              <a:spLocks noEditPoints="1"/>
            </p:cNvSpPr>
            <p:nvPr/>
          </p:nvSpPr>
          <p:spPr bwMode="auto">
            <a:xfrm>
              <a:off x="8011383" y="4979661"/>
              <a:ext cx="58906" cy="62156"/>
            </a:xfrm>
            <a:custGeom>
              <a:avLst/>
              <a:gdLst/>
              <a:ahLst/>
              <a:cxnLst>
                <a:cxn ang="0">
                  <a:pos x="145" y="0"/>
                </a:cxn>
                <a:cxn ang="0">
                  <a:pos x="179" y="3"/>
                </a:cxn>
                <a:cxn ang="0">
                  <a:pos x="208" y="13"/>
                </a:cxn>
                <a:cxn ang="0">
                  <a:pos x="232" y="27"/>
                </a:cxn>
                <a:cxn ang="0">
                  <a:pos x="253" y="45"/>
                </a:cxn>
                <a:cxn ang="0">
                  <a:pos x="270" y="67"/>
                </a:cxn>
                <a:cxn ang="0">
                  <a:pos x="281" y="94"/>
                </a:cxn>
                <a:cxn ang="0">
                  <a:pos x="288" y="123"/>
                </a:cxn>
                <a:cxn ang="0">
                  <a:pos x="291" y="154"/>
                </a:cxn>
                <a:cxn ang="0">
                  <a:pos x="288" y="185"/>
                </a:cxn>
                <a:cxn ang="0">
                  <a:pos x="281" y="214"/>
                </a:cxn>
                <a:cxn ang="0">
                  <a:pos x="270" y="239"/>
                </a:cxn>
                <a:cxn ang="0">
                  <a:pos x="253" y="261"/>
                </a:cxn>
                <a:cxn ang="0">
                  <a:pos x="232" y="281"/>
                </a:cxn>
                <a:cxn ang="0">
                  <a:pos x="208" y="295"/>
                </a:cxn>
                <a:cxn ang="0">
                  <a:pos x="179" y="303"/>
                </a:cxn>
                <a:cxn ang="0">
                  <a:pos x="145" y="306"/>
                </a:cxn>
                <a:cxn ang="0">
                  <a:pos x="113" y="303"/>
                </a:cxn>
                <a:cxn ang="0">
                  <a:pos x="84" y="295"/>
                </a:cxn>
                <a:cxn ang="0">
                  <a:pos x="59" y="281"/>
                </a:cxn>
                <a:cxn ang="0">
                  <a:pos x="38" y="261"/>
                </a:cxn>
                <a:cxn ang="0">
                  <a:pos x="23" y="239"/>
                </a:cxn>
                <a:cxn ang="0">
                  <a:pos x="10" y="214"/>
                </a:cxn>
                <a:cxn ang="0">
                  <a:pos x="3" y="185"/>
                </a:cxn>
                <a:cxn ang="0">
                  <a:pos x="0" y="154"/>
                </a:cxn>
                <a:cxn ang="0">
                  <a:pos x="3" y="123"/>
                </a:cxn>
                <a:cxn ang="0">
                  <a:pos x="10" y="94"/>
                </a:cxn>
                <a:cxn ang="0">
                  <a:pos x="23" y="67"/>
                </a:cxn>
                <a:cxn ang="0">
                  <a:pos x="38" y="45"/>
                </a:cxn>
                <a:cxn ang="0">
                  <a:pos x="59" y="27"/>
                </a:cxn>
                <a:cxn ang="0">
                  <a:pos x="84" y="13"/>
                </a:cxn>
                <a:cxn ang="0">
                  <a:pos x="113" y="3"/>
                </a:cxn>
                <a:cxn ang="0">
                  <a:pos x="145" y="0"/>
                </a:cxn>
                <a:cxn ang="0">
                  <a:pos x="145" y="240"/>
                </a:cxn>
                <a:cxn ang="0">
                  <a:pos x="165" y="238"/>
                </a:cxn>
                <a:cxn ang="0">
                  <a:pos x="180" y="231"/>
                </a:cxn>
                <a:cxn ang="0">
                  <a:pos x="193" y="219"/>
                </a:cxn>
                <a:cxn ang="0">
                  <a:pos x="203" y="206"/>
                </a:cxn>
                <a:cxn ang="0">
                  <a:pos x="210" y="190"/>
                </a:cxn>
                <a:cxn ang="0">
                  <a:pos x="213" y="172"/>
                </a:cxn>
                <a:cxn ang="0">
                  <a:pos x="214" y="154"/>
                </a:cxn>
                <a:cxn ang="0">
                  <a:pos x="213" y="134"/>
                </a:cxn>
                <a:cxn ang="0">
                  <a:pos x="210" y="118"/>
                </a:cxn>
                <a:cxn ang="0">
                  <a:pos x="203" y="101"/>
                </a:cxn>
                <a:cxn ang="0">
                  <a:pos x="193" y="87"/>
                </a:cxn>
                <a:cxn ang="0">
                  <a:pos x="180" y="76"/>
                </a:cxn>
                <a:cxn ang="0">
                  <a:pos x="165" y="69"/>
                </a:cxn>
                <a:cxn ang="0">
                  <a:pos x="145" y="66"/>
                </a:cxn>
                <a:cxn ang="0">
                  <a:pos x="126" y="69"/>
                </a:cxn>
                <a:cxn ang="0">
                  <a:pos x="111" y="76"/>
                </a:cxn>
                <a:cxn ang="0">
                  <a:pos x="98" y="87"/>
                </a:cxn>
                <a:cxn ang="0">
                  <a:pos x="88" y="101"/>
                </a:cxn>
                <a:cxn ang="0">
                  <a:pos x="83" y="118"/>
                </a:cxn>
                <a:cxn ang="0">
                  <a:pos x="78" y="134"/>
                </a:cxn>
                <a:cxn ang="0">
                  <a:pos x="77" y="154"/>
                </a:cxn>
                <a:cxn ang="0">
                  <a:pos x="78" y="172"/>
                </a:cxn>
                <a:cxn ang="0">
                  <a:pos x="83" y="190"/>
                </a:cxn>
                <a:cxn ang="0">
                  <a:pos x="88" y="206"/>
                </a:cxn>
                <a:cxn ang="0">
                  <a:pos x="98" y="219"/>
                </a:cxn>
                <a:cxn ang="0">
                  <a:pos x="111" y="231"/>
                </a:cxn>
                <a:cxn ang="0">
                  <a:pos x="126" y="238"/>
                </a:cxn>
                <a:cxn ang="0">
                  <a:pos x="145" y="240"/>
                </a:cxn>
              </a:cxnLst>
              <a:rect l="0" t="0" r="r" b="b"/>
              <a:pathLst>
                <a:path w="291" h="306">
                  <a:moveTo>
                    <a:pt x="145" y="0"/>
                  </a:moveTo>
                  <a:lnTo>
                    <a:pt x="179" y="3"/>
                  </a:lnTo>
                  <a:lnTo>
                    <a:pt x="208" y="13"/>
                  </a:lnTo>
                  <a:lnTo>
                    <a:pt x="232" y="27"/>
                  </a:lnTo>
                  <a:lnTo>
                    <a:pt x="253" y="45"/>
                  </a:lnTo>
                  <a:lnTo>
                    <a:pt x="270" y="67"/>
                  </a:lnTo>
                  <a:lnTo>
                    <a:pt x="281" y="94"/>
                  </a:lnTo>
                  <a:lnTo>
                    <a:pt x="288" y="123"/>
                  </a:lnTo>
                  <a:lnTo>
                    <a:pt x="291" y="154"/>
                  </a:lnTo>
                  <a:lnTo>
                    <a:pt x="288" y="185"/>
                  </a:lnTo>
                  <a:lnTo>
                    <a:pt x="281" y="214"/>
                  </a:lnTo>
                  <a:lnTo>
                    <a:pt x="270" y="239"/>
                  </a:lnTo>
                  <a:lnTo>
                    <a:pt x="253" y="261"/>
                  </a:lnTo>
                  <a:lnTo>
                    <a:pt x="232" y="281"/>
                  </a:lnTo>
                  <a:lnTo>
                    <a:pt x="208" y="295"/>
                  </a:lnTo>
                  <a:lnTo>
                    <a:pt x="179" y="303"/>
                  </a:lnTo>
                  <a:lnTo>
                    <a:pt x="145" y="306"/>
                  </a:lnTo>
                  <a:lnTo>
                    <a:pt x="113" y="303"/>
                  </a:lnTo>
                  <a:lnTo>
                    <a:pt x="84" y="295"/>
                  </a:lnTo>
                  <a:lnTo>
                    <a:pt x="59" y="281"/>
                  </a:lnTo>
                  <a:lnTo>
                    <a:pt x="38" y="261"/>
                  </a:lnTo>
                  <a:lnTo>
                    <a:pt x="23" y="239"/>
                  </a:lnTo>
                  <a:lnTo>
                    <a:pt x="10" y="214"/>
                  </a:lnTo>
                  <a:lnTo>
                    <a:pt x="3" y="185"/>
                  </a:lnTo>
                  <a:lnTo>
                    <a:pt x="0" y="154"/>
                  </a:lnTo>
                  <a:lnTo>
                    <a:pt x="3" y="123"/>
                  </a:lnTo>
                  <a:lnTo>
                    <a:pt x="10" y="94"/>
                  </a:lnTo>
                  <a:lnTo>
                    <a:pt x="23" y="67"/>
                  </a:lnTo>
                  <a:lnTo>
                    <a:pt x="38" y="45"/>
                  </a:lnTo>
                  <a:lnTo>
                    <a:pt x="59" y="27"/>
                  </a:lnTo>
                  <a:lnTo>
                    <a:pt x="84" y="13"/>
                  </a:lnTo>
                  <a:lnTo>
                    <a:pt x="113" y="3"/>
                  </a:lnTo>
                  <a:lnTo>
                    <a:pt x="145" y="0"/>
                  </a:lnTo>
                  <a:close/>
                  <a:moveTo>
                    <a:pt x="145" y="240"/>
                  </a:moveTo>
                  <a:lnTo>
                    <a:pt x="165" y="238"/>
                  </a:lnTo>
                  <a:lnTo>
                    <a:pt x="180" y="231"/>
                  </a:lnTo>
                  <a:lnTo>
                    <a:pt x="193" y="219"/>
                  </a:lnTo>
                  <a:lnTo>
                    <a:pt x="203" y="206"/>
                  </a:lnTo>
                  <a:lnTo>
                    <a:pt x="210" y="190"/>
                  </a:lnTo>
                  <a:lnTo>
                    <a:pt x="213" y="172"/>
                  </a:lnTo>
                  <a:lnTo>
                    <a:pt x="214" y="154"/>
                  </a:lnTo>
                  <a:lnTo>
                    <a:pt x="213" y="134"/>
                  </a:lnTo>
                  <a:lnTo>
                    <a:pt x="210" y="118"/>
                  </a:lnTo>
                  <a:lnTo>
                    <a:pt x="203" y="101"/>
                  </a:lnTo>
                  <a:lnTo>
                    <a:pt x="193" y="87"/>
                  </a:lnTo>
                  <a:lnTo>
                    <a:pt x="180" y="76"/>
                  </a:lnTo>
                  <a:lnTo>
                    <a:pt x="165" y="69"/>
                  </a:lnTo>
                  <a:lnTo>
                    <a:pt x="145" y="66"/>
                  </a:lnTo>
                  <a:lnTo>
                    <a:pt x="126" y="69"/>
                  </a:lnTo>
                  <a:lnTo>
                    <a:pt x="111" y="76"/>
                  </a:lnTo>
                  <a:lnTo>
                    <a:pt x="98" y="87"/>
                  </a:lnTo>
                  <a:lnTo>
                    <a:pt x="88" y="101"/>
                  </a:lnTo>
                  <a:lnTo>
                    <a:pt x="83" y="118"/>
                  </a:lnTo>
                  <a:lnTo>
                    <a:pt x="78" y="134"/>
                  </a:lnTo>
                  <a:lnTo>
                    <a:pt x="77" y="154"/>
                  </a:lnTo>
                  <a:lnTo>
                    <a:pt x="78" y="172"/>
                  </a:lnTo>
                  <a:lnTo>
                    <a:pt x="83" y="190"/>
                  </a:lnTo>
                  <a:lnTo>
                    <a:pt x="88" y="206"/>
                  </a:lnTo>
                  <a:lnTo>
                    <a:pt x="98" y="219"/>
                  </a:lnTo>
                  <a:lnTo>
                    <a:pt x="111" y="231"/>
                  </a:lnTo>
                  <a:lnTo>
                    <a:pt x="126" y="238"/>
                  </a:lnTo>
                  <a:lnTo>
                    <a:pt x="145" y="24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7" name="Freeform 11"/>
            <p:cNvSpPr>
              <a:spLocks noEditPoints="1"/>
            </p:cNvSpPr>
            <p:nvPr/>
          </p:nvSpPr>
          <p:spPr bwMode="auto">
            <a:xfrm>
              <a:off x="8082070" y="4980473"/>
              <a:ext cx="53219" cy="60125"/>
            </a:xfrm>
            <a:custGeom>
              <a:avLst/>
              <a:gdLst/>
              <a:ahLst/>
              <a:cxnLst>
                <a:cxn ang="0">
                  <a:pos x="0" y="0"/>
                </a:cxn>
                <a:cxn ang="0">
                  <a:pos x="150" y="0"/>
                </a:cxn>
                <a:cxn ang="0">
                  <a:pos x="172" y="1"/>
                </a:cxn>
                <a:cxn ang="0">
                  <a:pos x="193" y="5"/>
                </a:cxn>
                <a:cxn ang="0">
                  <a:pos x="213" y="14"/>
                </a:cxn>
                <a:cxn ang="0">
                  <a:pos x="229" y="25"/>
                </a:cxn>
                <a:cxn ang="0">
                  <a:pos x="242" y="40"/>
                </a:cxn>
                <a:cxn ang="0">
                  <a:pos x="250" y="60"/>
                </a:cxn>
                <a:cxn ang="0">
                  <a:pos x="253" y="84"/>
                </a:cxn>
                <a:cxn ang="0">
                  <a:pos x="252" y="102"/>
                </a:cxn>
                <a:cxn ang="0">
                  <a:pos x="246" y="120"/>
                </a:cxn>
                <a:cxn ang="0">
                  <a:pos x="236" y="135"/>
                </a:cxn>
                <a:cxn ang="0">
                  <a:pos x="224" y="148"/>
                </a:cxn>
                <a:cxn ang="0">
                  <a:pos x="207" y="156"/>
                </a:cxn>
                <a:cxn ang="0">
                  <a:pos x="207" y="158"/>
                </a:cxn>
                <a:cxn ang="0">
                  <a:pos x="221" y="163"/>
                </a:cxn>
                <a:cxn ang="0">
                  <a:pos x="231" y="173"/>
                </a:cxn>
                <a:cxn ang="0">
                  <a:pos x="239" y="184"/>
                </a:cxn>
                <a:cxn ang="0">
                  <a:pos x="245" y="198"/>
                </a:cxn>
                <a:cxn ang="0">
                  <a:pos x="248" y="213"/>
                </a:cxn>
                <a:cxn ang="0">
                  <a:pos x="249" y="227"/>
                </a:cxn>
                <a:cxn ang="0">
                  <a:pos x="250" y="239"/>
                </a:cxn>
                <a:cxn ang="0">
                  <a:pos x="252" y="253"/>
                </a:cxn>
                <a:cxn ang="0">
                  <a:pos x="253" y="269"/>
                </a:cxn>
                <a:cxn ang="0">
                  <a:pos x="256" y="285"/>
                </a:cxn>
                <a:cxn ang="0">
                  <a:pos x="262" y="294"/>
                </a:cxn>
                <a:cxn ang="0">
                  <a:pos x="186" y="294"/>
                </a:cxn>
                <a:cxn ang="0">
                  <a:pos x="182" y="285"/>
                </a:cxn>
                <a:cxn ang="0">
                  <a:pos x="179" y="271"/>
                </a:cxn>
                <a:cxn ang="0">
                  <a:pos x="178" y="257"/>
                </a:cxn>
                <a:cxn ang="0">
                  <a:pos x="178" y="247"/>
                </a:cxn>
                <a:cxn ang="0">
                  <a:pos x="176" y="233"/>
                </a:cxn>
                <a:cxn ang="0">
                  <a:pos x="174" y="219"/>
                </a:cxn>
                <a:cxn ang="0">
                  <a:pos x="168" y="206"/>
                </a:cxn>
                <a:cxn ang="0">
                  <a:pos x="161" y="195"/>
                </a:cxn>
                <a:cxn ang="0">
                  <a:pos x="150" y="190"/>
                </a:cxn>
                <a:cxn ang="0">
                  <a:pos x="134" y="187"/>
                </a:cxn>
                <a:cxn ang="0">
                  <a:pos x="76" y="187"/>
                </a:cxn>
                <a:cxn ang="0">
                  <a:pos x="76" y="294"/>
                </a:cxn>
                <a:cxn ang="0">
                  <a:pos x="0" y="294"/>
                </a:cxn>
                <a:cxn ang="0">
                  <a:pos x="0" y="0"/>
                </a:cxn>
                <a:cxn ang="0">
                  <a:pos x="76" y="128"/>
                </a:cxn>
                <a:cxn ang="0">
                  <a:pos x="141" y="128"/>
                </a:cxn>
                <a:cxn ang="0">
                  <a:pos x="157" y="125"/>
                </a:cxn>
                <a:cxn ang="0">
                  <a:pos x="167" y="118"/>
                </a:cxn>
                <a:cxn ang="0">
                  <a:pos x="174" y="109"/>
                </a:cxn>
                <a:cxn ang="0">
                  <a:pos x="176" y="93"/>
                </a:cxn>
                <a:cxn ang="0">
                  <a:pos x="175" y="81"/>
                </a:cxn>
                <a:cxn ang="0">
                  <a:pos x="168" y="72"/>
                </a:cxn>
                <a:cxn ang="0">
                  <a:pos x="160" y="65"/>
                </a:cxn>
                <a:cxn ang="0">
                  <a:pos x="150" y="63"/>
                </a:cxn>
                <a:cxn ang="0">
                  <a:pos x="137" y="61"/>
                </a:cxn>
                <a:cxn ang="0">
                  <a:pos x="76" y="61"/>
                </a:cxn>
                <a:cxn ang="0">
                  <a:pos x="76" y="128"/>
                </a:cxn>
              </a:cxnLst>
              <a:rect l="0" t="0" r="r" b="b"/>
              <a:pathLst>
                <a:path w="262" h="294">
                  <a:moveTo>
                    <a:pt x="0" y="0"/>
                  </a:moveTo>
                  <a:lnTo>
                    <a:pt x="150" y="0"/>
                  </a:lnTo>
                  <a:lnTo>
                    <a:pt x="172" y="1"/>
                  </a:lnTo>
                  <a:lnTo>
                    <a:pt x="193" y="5"/>
                  </a:lnTo>
                  <a:lnTo>
                    <a:pt x="213" y="14"/>
                  </a:lnTo>
                  <a:lnTo>
                    <a:pt x="229" y="25"/>
                  </a:lnTo>
                  <a:lnTo>
                    <a:pt x="242" y="40"/>
                  </a:lnTo>
                  <a:lnTo>
                    <a:pt x="250" y="60"/>
                  </a:lnTo>
                  <a:lnTo>
                    <a:pt x="253" y="84"/>
                  </a:lnTo>
                  <a:lnTo>
                    <a:pt x="252" y="102"/>
                  </a:lnTo>
                  <a:lnTo>
                    <a:pt x="246" y="120"/>
                  </a:lnTo>
                  <a:lnTo>
                    <a:pt x="236" y="135"/>
                  </a:lnTo>
                  <a:lnTo>
                    <a:pt x="224" y="148"/>
                  </a:lnTo>
                  <a:lnTo>
                    <a:pt x="207" y="156"/>
                  </a:lnTo>
                  <a:lnTo>
                    <a:pt x="207" y="158"/>
                  </a:lnTo>
                  <a:lnTo>
                    <a:pt x="221" y="163"/>
                  </a:lnTo>
                  <a:lnTo>
                    <a:pt x="231" y="173"/>
                  </a:lnTo>
                  <a:lnTo>
                    <a:pt x="239" y="184"/>
                  </a:lnTo>
                  <a:lnTo>
                    <a:pt x="245" y="198"/>
                  </a:lnTo>
                  <a:lnTo>
                    <a:pt x="248" y="213"/>
                  </a:lnTo>
                  <a:lnTo>
                    <a:pt x="249" y="227"/>
                  </a:lnTo>
                  <a:lnTo>
                    <a:pt x="250" y="239"/>
                  </a:lnTo>
                  <a:lnTo>
                    <a:pt x="252" y="253"/>
                  </a:lnTo>
                  <a:lnTo>
                    <a:pt x="253" y="269"/>
                  </a:lnTo>
                  <a:lnTo>
                    <a:pt x="256" y="285"/>
                  </a:lnTo>
                  <a:lnTo>
                    <a:pt x="262" y="294"/>
                  </a:lnTo>
                  <a:lnTo>
                    <a:pt x="186" y="294"/>
                  </a:lnTo>
                  <a:lnTo>
                    <a:pt x="182" y="285"/>
                  </a:lnTo>
                  <a:lnTo>
                    <a:pt x="179" y="271"/>
                  </a:lnTo>
                  <a:lnTo>
                    <a:pt x="178" y="257"/>
                  </a:lnTo>
                  <a:lnTo>
                    <a:pt x="178" y="247"/>
                  </a:lnTo>
                  <a:lnTo>
                    <a:pt x="176" y="233"/>
                  </a:lnTo>
                  <a:lnTo>
                    <a:pt x="174" y="219"/>
                  </a:lnTo>
                  <a:lnTo>
                    <a:pt x="168" y="206"/>
                  </a:lnTo>
                  <a:lnTo>
                    <a:pt x="161" y="195"/>
                  </a:lnTo>
                  <a:lnTo>
                    <a:pt x="150" y="190"/>
                  </a:lnTo>
                  <a:lnTo>
                    <a:pt x="134" y="187"/>
                  </a:lnTo>
                  <a:lnTo>
                    <a:pt x="76" y="187"/>
                  </a:lnTo>
                  <a:lnTo>
                    <a:pt x="76" y="294"/>
                  </a:lnTo>
                  <a:lnTo>
                    <a:pt x="0" y="294"/>
                  </a:lnTo>
                  <a:lnTo>
                    <a:pt x="0" y="0"/>
                  </a:lnTo>
                  <a:close/>
                  <a:moveTo>
                    <a:pt x="76" y="128"/>
                  </a:moveTo>
                  <a:lnTo>
                    <a:pt x="141" y="128"/>
                  </a:lnTo>
                  <a:lnTo>
                    <a:pt x="157" y="125"/>
                  </a:lnTo>
                  <a:lnTo>
                    <a:pt x="167" y="118"/>
                  </a:lnTo>
                  <a:lnTo>
                    <a:pt x="174" y="109"/>
                  </a:lnTo>
                  <a:lnTo>
                    <a:pt x="176" y="93"/>
                  </a:lnTo>
                  <a:lnTo>
                    <a:pt x="175" y="81"/>
                  </a:lnTo>
                  <a:lnTo>
                    <a:pt x="168" y="72"/>
                  </a:lnTo>
                  <a:lnTo>
                    <a:pt x="160" y="65"/>
                  </a:lnTo>
                  <a:lnTo>
                    <a:pt x="150" y="63"/>
                  </a:lnTo>
                  <a:lnTo>
                    <a:pt x="137" y="61"/>
                  </a:lnTo>
                  <a:lnTo>
                    <a:pt x="76" y="61"/>
                  </a:lnTo>
                  <a:lnTo>
                    <a:pt x="76"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8" name="Freeform 12"/>
            <p:cNvSpPr>
              <a:spLocks/>
            </p:cNvSpPr>
            <p:nvPr/>
          </p:nvSpPr>
          <p:spPr bwMode="auto">
            <a:xfrm>
              <a:off x="8138945" y="4980473"/>
              <a:ext cx="80438" cy="60125"/>
            </a:xfrm>
            <a:custGeom>
              <a:avLst/>
              <a:gdLst/>
              <a:ahLst/>
              <a:cxnLst>
                <a:cxn ang="0">
                  <a:pos x="315" y="294"/>
                </a:cxn>
                <a:cxn ang="0">
                  <a:pos x="239" y="294"/>
                </a:cxn>
                <a:cxn ang="0">
                  <a:pos x="198" y="92"/>
                </a:cxn>
                <a:cxn ang="0">
                  <a:pos x="158" y="294"/>
                </a:cxn>
                <a:cxn ang="0">
                  <a:pos x="79" y="294"/>
                </a:cxn>
                <a:cxn ang="0">
                  <a:pos x="0" y="0"/>
                </a:cxn>
                <a:cxn ang="0">
                  <a:pos x="77" y="0"/>
                </a:cxn>
                <a:cxn ang="0">
                  <a:pos x="118" y="215"/>
                </a:cxn>
                <a:cxn ang="0">
                  <a:pos x="162" y="0"/>
                </a:cxn>
                <a:cxn ang="0">
                  <a:pos x="234" y="0"/>
                </a:cxn>
                <a:cxn ang="0">
                  <a:pos x="278" y="215"/>
                </a:cxn>
                <a:cxn ang="0">
                  <a:pos x="279" y="215"/>
                </a:cxn>
                <a:cxn ang="0">
                  <a:pos x="320" y="0"/>
                </a:cxn>
                <a:cxn ang="0">
                  <a:pos x="396" y="0"/>
                </a:cxn>
                <a:cxn ang="0">
                  <a:pos x="315" y="294"/>
                </a:cxn>
              </a:cxnLst>
              <a:rect l="0" t="0" r="r" b="b"/>
              <a:pathLst>
                <a:path w="396" h="294">
                  <a:moveTo>
                    <a:pt x="315" y="294"/>
                  </a:moveTo>
                  <a:lnTo>
                    <a:pt x="239" y="294"/>
                  </a:lnTo>
                  <a:lnTo>
                    <a:pt x="198" y="92"/>
                  </a:lnTo>
                  <a:lnTo>
                    <a:pt x="158" y="294"/>
                  </a:lnTo>
                  <a:lnTo>
                    <a:pt x="79" y="294"/>
                  </a:lnTo>
                  <a:lnTo>
                    <a:pt x="0" y="0"/>
                  </a:lnTo>
                  <a:lnTo>
                    <a:pt x="77" y="0"/>
                  </a:lnTo>
                  <a:lnTo>
                    <a:pt x="118" y="215"/>
                  </a:lnTo>
                  <a:lnTo>
                    <a:pt x="162" y="0"/>
                  </a:lnTo>
                  <a:lnTo>
                    <a:pt x="234" y="0"/>
                  </a:lnTo>
                  <a:lnTo>
                    <a:pt x="278" y="215"/>
                  </a:lnTo>
                  <a:lnTo>
                    <a:pt x="279" y="215"/>
                  </a:lnTo>
                  <a:lnTo>
                    <a:pt x="320" y="0"/>
                  </a:lnTo>
                  <a:lnTo>
                    <a:pt x="396" y="0"/>
                  </a:lnTo>
                  <a:lnTo>
                    <a:pt x="315" y="29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59" name="Freeform 13"/>
            <p:cNvSpPr>
              <a:spLocks noEditPoints="1"/>
            </p:cNvSpPr>
            <p:nvPr/>
          </p:nvSpPr>
          <p:spPr bwMode="auto">
            <a:xfrm>
              <a:off x="8219383" y="4980473"/>
              <a:ext cx="60125" cy="60125"/>
            </a:xfrm>
            <a:custGeom>
              <a:avLst/>
              <a:gdLst/>
              <a:ahLst/>
              <a:cxnLst>
                <a:cxn ang="0">
                  <a:pos x="109" y="0"/>
                </a:cxn>
                <a:cxn ang="0">
                  <a:pos x="187" y="0"/>
                </a:cxn>
                <a:cxn ang="0">
                  <a:pos x="298" y="294"/>
                </a:cxn>
                <a:cxn ang="0">
                  <a:pos x="217" y="294"/>
                </a:cxn>
                <a:cxn ang="0">
                  <a:pos x="200" y="241"/>
                </a:cxn>
                <a:cxn ang="0">
                  <a:pos x="96" y="241"/>
                </a:cxn>
                <a:cxn ang="0">
                  <a:pos x="78" y="294"/>
                </a:cxn>
                <a:cxn ang="0">
                  <a:pos x="0" y="294"/>
                </a:cxn>
                <a:cxn ang="0">
                  <a:pos x="109" y="0"/>
                </a:cxn>
                <a:cxn ang="0">
                  <a:pos x="115" y="184"/>
                </a:cxn>
                <a:cxn ang="0">
                  <a:pos x="182" y="184"/>
                </a:cxn>
                <a:cxn ang="0">
                  <a:pos x="148" y="82"/>
                </a:cxn>
                <a:cxn ang="0">
                  <a:pos x="115" y="184"/>
                </a:cxn>
              </a:cxnLst>
              <a:rect l="0" t="0" r="r" b="b"/>
              <a:pathLst>
                <a:path w="298" h="294">
                  <a:moveTo>
                    <a:pt x="109" y="0"/>
                  </a:moveTo>
                  <a:lnTo>
                    <a:pt x="187" y="0"/>
                  </a:lnTo>
                  <a:lnTo>
                    <a:pt x="298" y="294"/>
                  </a:lnTo>
                  <a:lnTo>
                    <a:pt x="217" y="294"/>
                  </a:lnTo>
                  <a:lnTo>
                    <a:pt x="200" y="241"/>
                  </a:lnTo>
                  <a:lnTo>
                    <a:pt x="96" y="241"/>
                  </a:lnTo>
                  <a:lnTo>
                    <a:pt x="78" y="294"/>
                  </a:lnTo>
                  <a:lnTo>
                    <a:pt x="0" y="294"/>
                  </a:lnTo>
                  <a:lnTo>
                    <a:pt x="109" y="0"/>
                  </a:lnTo>
                  <a:close/>
                  <a:moveTo>
                    <a:pt x="115" y="184"/>
                  </a:moveTo>
                  <a:lnTo>
                    <a:pt x="182" y="184"/>
                  </a:lnTo>
                  <a:lnTo>
                    <a:pt x="148" y="82"/>
                  </a:lnTo>
                  <a:lnTo>
                    <a:pt x="115" y="18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0" name="Freeform 14"/>
            <p:cNvSpPr>
              <a:spLocks noEditPoints="1"/>
            </p:cNvSpPr>
            <p:nvPr/>
          </p:nvSpPr>
          <p:spPr bwMode="auto">
            <a:xfrm>
              <a:off x="8287227" y="4980473"/>
              <a:ext cx="53219" cy="60125"/>
            </a:xfrm>
            <a:custGeom>
              <a:avLst/>
              <a:gdLst/>
              <a:ahLst/>
              <a:cxnLst>
                <a:cxn ang="0">
                  <a:pos x="0" y="0"/>
                </a:cxn>
                <a:cxn ang="0">
                  <a:pos x="151" y="0"/>
                </a:cxn>
                <a:cxn ang="0">
                  <a:pos x="173" y="1"/>
                </a:cxn>
                <a:cxn ang="0">
                  <a:pos x="194" y="5"/>
                </a:cxn>
                <a:cxn ang="0">
                  <a:pos x="214" y="14"/>
                </a:cxn>
                <a:cxn ang="0">
                  <a:pos x="231" y="25"/>
                </a:cxn>
                <a:cxn ang="0">
                  <a:pos x="243" y="40"/>
                </a:cxn>
                <a:cxn ang="0">
                  <a:pos x="252" y="60"/>
                </a:cxn>
                <a:cxn ang="0">
                  <a:pos x="254" y="84"/>
                </a:cxn>
                <a:cxn ang="0">
                  <a:pos x="253" y="102"/>
                </a:cxn>
                <a:cxn ang="0">
                  <a:pos x="248" y="120"/>
                </a:cxn>
                <a:cxn ang="0">
                  <a:pos x="238" y="135"/>
                </a:cxn>
                <a:cxn ang="0">
                  <a:pos x="224" y="148"/>
                </a:cxn>
                <a:cxn ang="0">
                  <a:pos x="207" y="156"/>
                </a:cxn>
                <a:cxn ang="0">
                  <a:pos x="207" y="158"/>
                </a:cxn>
                <a:cxn ang="0">
                  <a:pos x="221" y="163"/>
                </a:cxn>
                <a:cxn ang="0">
                  <a:pos x="232" y="173"/>
                </a:cxn>
                <a:cxn ang="0">
                  <a:pos x="239" y="184"/>
                </a:cxn>
                <a:cxn ang="0">
                  <a:pos x="245" y="198"/>
                </a:cxn>
                <a:cxn ang="0">
                  <a:pos x="249" y="213"/>
                </a:cxn>
                <a:cxn ang="0">
                  <a:pos x="250" y="227"/>
                </a:cxn>
                <a:cxn ang="0">
                  <a:pos x="252" y="239"/>
                </a:cxn>
                <a:cxn ang="0">
                  <a:pos x="253" y="253"/>
                </a:cxn>
                <a:cxn ang="0">
                  <a:pos x="254" y="269"/>
                </a:cxn>
                <a:cxn ang="0">
                  <a:pos x="257" y="285"/>
                </a:cxn>
                <a:cxn ang="0">
                  <a:pos x="263" y="294"/>
                </a:cxn>
                <a:cxn ang="0">
                  <a:pos x="187" y="294"/>
                </a:cxn>
                <a:cxn ang="0">
                  <a:pos x="183" y="285"/>
                </a:cxn>
                <a:cxn ang="0">
                  <a:pos x="180" y="271"/>
                </a:cxn>
                <a:cxn ang="0">
                  <a:pos x="179" y="257"/>
                </a:cxn>
                <a:cxn ang="0">
                  <a:pos x="179" y="247"/>
                </a:cxn>
                <a:cxn ang="0">
                  <a:pos x="178" y="233"/>
                </a:cxn>
                <a:cxn ang="0">
                  <a:pos x="175" y="219"/>
                </a:cxn>
                <a:cxn ang="0">
                  <a:pos x="169" y="206"/>
                </a:cxn>
                <a:cxn ang="0">
                  <a:pos x="162" y="195"/>
                </a:cxn>
                <a:cxn ang="0">
                  <a:pos x="151" y="190"/>
                </a:cxn>
                <a:cxn ang="0">
                  <a:pos x="136" y="187"/>
                </a:cxn>
                <a:cxn ang="0">
                  <a:pos x="77" y="187"/>
                </a:cxn>
                <a:cxn ang="0">
                  <a:pos x="77" y="294"/>
                </a:cxn>
                <a:cxn ang="0">
                  <a:pos x="0" y="294"/>
                </a:cxn>
                <a:cxn ang="0">
                  <a:pos x="0" y="0"/>
                </a:cxn>
                <a:cxn ang="0">
                  <a:pos x="77" y="128"/>
                </a:cxn>
                <a:cxn ang="0">
                  <a:pos x="141" y="128"/>
                </a:cxn>
                <a:cxn ang="0">
                  <a:pos x="157" y="125"/>
                </a:cxn>
                <a:cxn ang="0">
                  <a:pos x="168" y="118"/>
                </a:cxn>
                <a:cxn ang="0">
                  <a:pos x="175" y="109"/>
                </a:cxn>
                <a:cxn ang="0">
                  <a:pos x="178" y="93"/>
                </a:cxn>
                <a:cxn ang="0">
                  <a:pos x="176" y="81"/>
                </a:cxn>
                <a:cxn ang="0">
                  <a:pos x="169" y="72"/>
                </a:cxn>
                <a:cxn ang="0">
                  <a:pos x="161" y="65"/>
                </a:cxn>
                <a:cxn ang="0">
                  <a:pos x="151" y="63"/>
                </a:cxn>
                <a:cxn ang="0">
                  <a:pos x="139" y="61"/>
                </a:cxn>
                <a:cxn ang="0">
                  <a:pos x="77" y="61"/>
                </a:cxn>
                <a:cxn ang="0">
                  <a:pos x="77" y="128"/>
                </a:cxn>
              </a:cxnLst>
              <a:rect l="0" t="0" r="r" b="b"/>
              <a:pathLst>
                <a:path w="263" h="294">
                  <a:moveTo>
                    <a:pt x="0" y="0"/>
                  </a:moveTo>
                  <a:lnTo>
                    <a:pt x="151" y="0"/>
                  </a:lnTo>
                  <a:lnTo>
                    <a:pt x="173" y="1"/>
                  </a:lnTo>
                  <a:lnTo>
                    <a:pt x="194" y="5"/>
                  </a:lnTo>
                  <a:lnTo>
                    <a:pt x="214" y="14"/>
                  </a:lnTo>
                  <a:lnTo>
                    <a:pt x="231" y="25"/>
                  </a:lnTo>
                  <a:lnTo>
                    <a:pt x="243" y="40"/>
                  </a:lnTo>
                  <a:lnTo>
                    <a:pt x="252" y="60"/>
                  </a:lnTo>
                  <a:lnTo>
                    <a:pt x="254" y="84"/>
                  </a:lnTo>
                  <a:lnTo>
                    <a:pt x="253" y="102"/>
                  </a:lnTo>
                  <a:lnTo>
                    <a:pt x="248" y="120"/>
                  </a:lnTo>
                  <a:lnTo>
                    <a:pt x="238" y="135"/>
                  </a:lnTo>
                  <a:lnTo>
                    <a:pt x="224" y="148"/>
                  </a:lnTo>
                  <a:lnTo>
                    <a:pt x="207" y="156"/>
                  </a:lnTo>
                  <a:lnTo>
                    <a:pt x="207" y="158"/>
                  </a:lnTo>
                  <a:lnTo>
                    <a:pt x="221" y="163"/>
                  </a:lnTo>
                  <a:lnTo>
                    <a:pt x="232" y="173"/>
                  </a:lnTo>
                  <a:lnTo>
                    <a:pt x="239" y="184"/>
                  </a:lnTo>
                  <a:lnTo>
                    <a:pt x="245" y="198"/>
                  </a:lnTo>
                  <a:lnTo>
                    <a:pt x="249" y="213"/>
                  </a:lnTo>
                  <a:lnTo>
                    <a:pt x="250" y="227"/>
                  </a:lnTo>
                  <a:lnTo>
                    <a:pt x="252" y="239"/>
                  </a:lnTo>
                  <a:lnTo>
                    <a:pt x="253" y="253"/>
                  </a:lnTo>
                  <a:lnTo>
                    <a:pt x="254" y="269"/>
                  </a:lnTo>
                  <a:lnTo>
                    <a:pt x="257" y="285"/>
                  </a:lnTo>
                  <a:lnTo>
                    <a:pt x="263" y="294"/>
                  </a:lnTo>
                  <a:lnTo>
                    <a:pt x="187" y="294"/>
                  </a:lnTo>
                  <a:lnTo>
                    <a:pt x="183" y="285"/>
                  </a:lnTo>
                  <a:lnTo>
                    <a:pt x="180" y="271"/>
                  </a:lnTo>
                  <a:lnTo>
                    <a:pt x="179" y="257"/>
                  </a:lnTo>
                  <a:lnTo>
                    <a:pt x="179" y="247"/>
                  </a:lnTo>
                  <a:lnTo>
                    <a:pt x="178" y="233"/>
                  </a:lnTo>
                  <a:lnTo>
                    <a:pt x="175" y="219"/>
                  </a:lnTo>
                  <a:lnTo>
                    <a:pt x="169" y="206"/>
                  </a:lnTo>
                  <a:lnTo>
                    <a:pt x="162" y="195"/>
                  </a:lnTo>
                  <a:lnTo>
                    <a:pt x="151" y="190"/>
                  </a:lnTo>
                  <a:lnTo>
                    <a:pt x="136" y="187"/>
                  </a:lnTo>
                  <a:lnTo>
                    <a:pt x="77" y="187"/>
                  </a:lnTo>
                  <a:lnTo>
                    <a:pt x="77" y="294"/>
                  </a:lnTo>
                  <a:lnTo>
                    <a:pt x="0" y="294"/>
                  </a:lnTo>
                  <a:lnTo>
                    <a:pt x="0" y="0"/>
                  </a:lnTo>
                  <a:close/>
                  <a:moveTo>
                    <a:pt x="77" y="128"/>
                  </a:moveTo>
                  <a:lnTo>
                    <a:pt x="141" y="128"/>
                  </a:lnTo>
                  <a:lnTo>
                    <a:pt x="157" y="125"/>
                  </a:lnTo>
                  <a:lnTo>
                    <a:pt x="168" y="118"/>
                  </a:lnTo>
                  <a:lnTo>
                    <a:pt x="175" y="109"/>
                  </a:lnTo>
                  <a:lnTo>
                    <a:pt x="178" y="93"/>
                  </a:lnTo>
                  <a:lnTo>
                    <a:pt x="176" y="81"/>
                  </a:lnTo>
                  <a:lnTo>
                    <a:pt x="169" y="72"/>
                  </a:lnTo>
                  <a:lnTo>
                    <a:pt x="161" y="65"/>
                  </a:lnTo>
                  <a:lnTo>
                    <a:pt x="151" y="63"/>
                  </a:lnTo>
                  <a:lnTo>
                    <a:pt x="139" y="61"/>
                  </a:lnTo>
                  <a:lnTo>
                    <a:pt x="77" y="61"/>
                  </a:lnTo>
                  <a:lnTo>
                    <a:pt x="77"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1" name="Freeform 15"/>
            <p:cNvSpPr>
              <a:spLocks noEditPoints="1"/>
            </p:cNvSpPr>
            <p:nvPr/>
          </p:nvSpPr>
          <p:spPr bwMode="auto">
            <a:xfrm>
              <a:off x="8351008" y="4980473"/>
              <a:ext cx="55250" cy="60125"/>
            </a:xfrm>
            <a:custGeom>
              <a:avLst/>
              <a:gdLst/>
              <a:ahLst/>
              <a:cxnLst>
                <a:cxn ang="0">
                  <a:pos x="0" y="0"/>
                </a:cxn>
                <a:cxn ang="0">
                  <a:pos x="127" y="0"/>
                </a:cxn>
                <a:cxn ang="0">
                  <a:pos x="159" y="3"/>
                </a:cxn>
                <a:cxn ang="0">
                  <a:pos x="187" y="10"/>
                </a:cxn>
                <a:cxn ang="0">
                  <a:pos x="212" y="22"/>
                </a:cxn>
                <a:cxn ang="0">
                  <a:pos x="231" y="39"/>
                </a:cxn>
                <a:cxn ang="0">
                  <a:pos x="248" y="60"/>
                </a:cxn>
                <a:cxn ang="0">
                  <a:pos x="261" y="85"/>
                </a:cxn>
                <a:cxn ang="0">
                  <a:pos x="268" y="114"/>
                </a:cxn>
                <a:cxn ang="0">
                  <a:pos x="271" y="146"/>
                </a:cxn>
                <a:cxn ang="0">
                  <a:pos x="268" y="180"/>
                </a:cxn>
                <a:cxn ang="0">
                  <a:pos x="261" y="211"/>
                </a:cxn>
                <a:cxn ang="0">
                  <a:pos x="248" y="236"/>
                </a:cxn>
                <a:cxn ang="0">
                  <a:pos x="231" y="257"/>
                </a:cxn>
                <a:cxn ang="0">
                  <a:pos x="212" y="274"/>
                </a:cxn>
                <a:cxn ang="0">
                  <a:pos x="187" y="285"/>
                </a:cxn>
                <a:cxn ang="0">
                  <a:pos x="159" y="292"/>
                </a:cxn>
                <a:cxn ang="0">
                  <a:pos x="127" y="294"/>
                </a:cxn>
                <a:cxn ang="0">
                  <a:pos x="0" y="294"/>
                </a:cxn>
                <a:cxn ang="0">
                  <a:pos x="0" y="0"/>
                </a:cxn>
                <a:cxn ang="0">
                  <a:pos x="266" y="145"/>
                </a:cxn>
                <a:cxn ang="0">
                  <a:pos x="76" y="42"/>
                </a:cxn>
                <a:cxn ang="0">
                  <a:pos x="76" y="253"/>
                </a:cxn>
                <a:cxn ang="0">
                  <a:pos x="266" y="145"/>
                </a:cxn>
              </a:cxnLst>
              <a:rect l="0" t="0" r="r" b="b"/>
              <a:pathLst>
                <a:path w="271" h="294">
                  <a:moveTo>
                    <a:pt x="0" y="0"/>
                  </a:moveTo>
                  <a:lnTo>
                    <a:pt x="127" y="0"/>
                  </a:lnTo>
                  <a:lnTo>
                    <a:pt x="159" y="3"/>
                  </a:lnTo>
                  <a:lnTo>
                    <a:pt x="187" y="10"/>
                  </a:lnTo>
                  <a:lnTo>
                    <a:pt x="212" y="22"/>
                  </a:lnTo>
                  <a:lnTo>
                    <a:pt x="231" y="39"/>
                  </a:lnTo>
                  <a:lnTo>
                    <a:pt x="248" y="60"/>
                  </a:lnTo>
                  <a:lnTo>
                    <a:pt x="261" y="85"/>
                  </a:lnTo>
                  <a:lnTo>
                    <a:pt x="268" y="114"/>
                  </a:lnTo>
                  <a:lnTo>
                    <a:pt x="271" y="146"/>
                  </a:lnTo>
                  <a:lnTo>
                    <a:pt x="268" y="180"/>
                  </a:lnTo>
                  <a:lnTo>
                    <a:pt x="261" y="211"/>
                  </a:lnTo>
                  <a:lnTo>
                    <a:pt x="248" y="236"/>
                  </a:lnTo>
                  <a:lnTo>
                    <a:pt x="231" y="257"/>
                  </a:lnTo>
                  <a:lnTo>
                    <a:pt x="212" y="274"/>
                  </a:lnTo>
                  <a:lnTo>
                    <a:pt x="187" y="285"/>
                  </a:lnTo>
                  <a:lnTo>
                    <a:pt x="159" y="292"/>
                  </a:lnTo>
                  <a:lnTo>
                    <a:pt x="127" y="294"/>
                  </a:lnTo>
                  <a:lnTo>
                    <a:pt x="0" y="294"/>
                  </a:lnTo>
                  <a:lnTo>
                    <a:pt x="0" y="0"/>
                  </a:lnTo>
                  <a:close/>
                  <a:moveTo>
                    <a:pt x="266" y="145"/>
                  </a:moveTo>
                  <a:lnTo>
                    <a:pt x="76" y="42"/>
                  </a:lnTo>
                  <a:lnTo>
                    <a:pt x="76" y="253"/>
                  </a:lnTo>
                  <a:lnTo>
                    <a:pt x="266" y="145"/>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2" name="Freeform 16"/>
            <p:cNvSpPr>
              <a:spLocks/>
            </p:cNvSpPr>
            <p:nvPr/>
          </p:nvSpPr>
          <p:spPr bwMode="auto">
            <a:xfrm>
              <a:off x="8443227" y="4964629"/>
              <a:ext cx="28844" cy="76375"/>
            </a:xfrm>
            <a:custGeom>
              <a:avLst/>
              <a:gdLst/>
              <a:ahLst/>
              <a:cxnLst>
                <a:cxn ang="0">
                  <a:pos x="87" y="87"/>
                </a:cxn>
                <a:cxn ang="0">
                  <a:pos x="144" y="87"/>
                </a:cxn>
                <a:cxn ang="0">
                  <a:pos x="144" y="116"/>
                </a:cxn>
                <a:cxn ang="0">
                  <a:pos x="87" y="116"/>
                </a:cxn>
                <a:cxn ang="0">
                  <a:pos x="87" y="323"/>
                </a:cxn>
                <a:cxn ang="0">
                  <a:pos x="90" y="333"/>
                </a:cxn>
                <a:cxn ang="0">
                  <a:pos x="94" y="341"/>
                </a:cxn>
                <a:cxn ang="0">
                  <a:pos x="102" y="345"/>
                </a:cxn>
                <a:cxn ang="0">
                  <a:pos x="115" y="348"/>
                </a:cxn>
                <a:cxn ang="0">
                  <a:pos x="144" y="347"/>
                </a:cxn>
                <a:cxn ang="0">
                  <a:pos x="144" y="376"/>
                </a:cxn>
                <a:cxn ang="0">
                  <a:pos x="129" y="377"/>
                </a:cxn>
                <a:cxn ang="0">
                  <a:pos x="113" y="377"/>
                </a:cxn>
                <a:cxn ang="0">
                  <a:pos x="92" y="376"/>
                </a:cxn>
                <a:cxn ang="0">
                  <a:pos x="77" y="372"/>
                </a:cxn>
                <a:cxn ang="0">
                  <a:pos x="64" y="363"/>
                </a:cxn>
                <a:cxn ang="0">
                  <a:pos x="56" y="351"/>
                </a:cxn>
                <a:cxn ang="0">
                  <a:pos x="52" y="335"/>
                </a:cxn>
                <a:cxn ang="0">
                  <a:pos x="50" y="313"/>
                </a:cxn>
                <a:cxn ang="0">
                  <a:pos x="50" y="116"/>
                </a:cxn>
                <a:cxn ang="0">
                  <a:pos x="0" y="116"/>
                </a:cxn>
                <a:cxn ang="0">
                  <a:pos x="0" y="87"/>
                </a:cxn>
                <a:cxn ang="0">
                  <a:pos x="50" y="87"/>
                </a:cxn>
                <a:cxn ang="0">
                  <a:pos x="50" y="0"/>
                </a:cxn>
                <a:cxn ang="0">
                  <a:pos x="87" y="0"/>
                </a:cxn>
                <a:cxn ang="0">
                  <a:pos x="87" y="87"/>
                </a:cxn>
              </a:cxnLst>
              <a:rect l="0" t="0" r="r" b="b"/>
              <a:pathLst>
                <a:path w="144" h="377">
                  <a:moveTo>
                    <a:pt x="87" y="87"/>
                  </a:moveTo>
                  <a:lnTo>
                    <a:pt x="144" y="87"/>
                  </a:lnTo>
                  <a:lnTo>
                    <a:pt x="144" y="116"/>
                  </a:lnTo>
                  <a:lnTo>
                    <a:pt x="87" y="116"/>
                  </a:lnTo>
                  <a:lnTo>
                    <a:pt x="87" y="323"/>
                  </a:lnTo>
                  <a:lnTo>
                    <a:pt x="90" y="333"/>
                  </a:lnTo>
                  <a:lnTo>
                    <a:pt x="94" y="341"/>
                  </a:lnTo>
                  <a:lnTo>
                    <a:pt x="102" y="345"/>
                  </a:lnTo>
                  <a:lnTo>
                    <a:pt x="115" y="348"/>
                  </a:lnTo>
                  <a:lnTo>
                    <a:pt x="144" y="347"/>
                  </a:lnTo>
                  <a:lnTo>
                    <a:pt x="144" y="376"/>
                  </a:lnTo>
                  <a:lnTo>
                    <a:pt x="129" y="377"/>
                  </a:lnTo>
                  <a:lnTo>
                    <a:pt x="113" y="377"/>
                  </a:lnTo>
                  <a:lnTo>
                    <a:pt x="92" y="376"/>
                  </a:lnTo>
                  <a:lnTo>
                    <a:pt x="77" y="372"/>
                  </a:lnTo>
                  <a:lnTo>
                    <a:pt x="64" y="363"/>
                  </a:lnTo>
                  <a:lnTo>
                    <a:pt x="56" y="351"/>
                  </a:lnTo>
                  <a:lnTo>
                    <a:pt x="52" y="335"/>
                  </a:lnTo>
                  <a:lnTo>
                    <a:pt x="50" y="313"/>
                  </a:lnTo>
                  <a:lnTo>
                    <a:pt x="50" y="116"/>
                  </a:lnTo>
                  <a:lnTo>
                    <a:pt x="0" y="116"/>
                  </a:lnTo>
                  <a:lnTo>
                    <a:pt x="0" y="87"/>
                  </a:lnTo>
                  <a:lnTo>
                    <a:pt x="50" y="87"/>
                  </a:lnTo>
                  <a:lnTo>
                    <a:pt x="50" y="0"/>
                  </a:lnTo>
                  <a:lnTo>
                    <a:pt x="87" y="0"/>
                  </a:lnTo>
                  <a:lnTo>
                    <a:pt x="87" y="87"/>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3" name="Freeform 17"/>
            <p:cNvSpPr>
              <a:spLocks/>
            </p:cNvSpPr>
            <p:nvPr/>
          </p:nvSpPr>
          <p:spPr bwMode="auto">
            <a:xfrm>
              <a:off x="8494008" y="4959754"/>
              <a:ext cx="47125" cy="80844"/>
            </a:xfrm>
            <a:custGeom>
              <a:avLst/>
              <a:gdLst/>
              <a:ahLst/>
              <a:cxnLst>
                <a:cxn ang="0">
                  <a:pos x="0" y="0"/>
                </a:cxn>
                <a:cxn ang="0">
                  <a:pos x="35" y="0"/>
                </a:cxn>
                <a:cxn ang="0">
                  <a:pos x="35" y="160"/>
                </a:cxn>
                <a:cxn ang="0">
                  <a:pos x="36" y="160"/>
                </a:cxn>
                <a:cxn ang="0">
                  <a:pos x="48" y="141"/>
                </a:cxn>
                <a:cxn ang="0">
                  <a:pos x="63" y="125"/>
                </a:cxn>
                <a:cxn ang="0">
                  <a:pos x="83" y="114"/>
                </a:cxn>
                <a:cxn ang="0">
                  <a:pos x="105" y="105"/>
                </a:cxn>
                <a:cxn ang="0">
                  <a:pos x="129" y="102"/>
                </a:cxn>
                <a:cxn ang="0">
                  <a:pos x="157" y="104"/>
                </a:cxn>
                <a:cxn ang="0">
                  <a:pos x="179" y="109"/>
                </a:cxn>
                <a:cxn ang="0">
                  <a:pos x="197" y="119"/>
                </a:cxn>
                <a:cxn ang="0">
                  <a:pos x="211" y="132"/>
                </a:cxn>
                <a:cxn ang="0">
                  <a:pos x="222" y="147"/>
                </a:cxn>
                <a:cxn ang="0">
                  <a:pos x="228" y="167"/>
                </a:cxn>
                <a:cxn ang="0">
                  <a:pos x="232" y="189"/>
                </a:cxn>
                <a:cxn ang="0">
                  <a:pos x="233" y="213"/>
                </a:cxn>
                <a:cxn ang="0">
                  <a:pos x="233" y="398"/>
                </a:cxn>
                <a:cxn ang="0">
                  <a:pos x="198" y="398"/>
                </a:cxn>
                <a:cxn ang="0">
                  <a:pos x="198" y="218"/>
                </a:cxn>
                <a:cxn ang="0">
                  <a:pos x="197" y="199"/>
                </a:cxn>
                <a:cxn ang="0">
                  <a:pos x="194" y="179"/>
                </a:cxn>
                <a:cxn ang="0">
                  <a:pos x="187" y="164"/>
                </a:cxn>
                <a:cxn ang="0">
                  <a:pos x="179" y="150"/>
                </a:cxn>
                <a:cxn ang="0">
                  <a:pos x="165" y="140"/>
                </a:cxn>
                <a:cxn ang="0">
                  <a:pos x="148" y="134"/>
                </a:cxn>
                <a:cxn ang="0">
                  <a:pos x="126" y="132"/>
                </a:cxn>
                <a:cxn ang="0">
                  <a:pos x="99" y="134"/>
                </a:cxn>
                <a:cxn ang="0">
                  <a:pos x="78" y="144"/>
                </a:cxn>
                <a:cxn ang="0">
                  <a:pos x="60" y="160"/>
                </a:cxn>
                <a:cxn ang="0">
                  <a:pos x="46" y="179"/>
                </a:cxn>
                <a:cxn ang="0">
                  <a:pos x="38" y="204"/>
                </a:cxn>
                <a:cxn ang="0">
                  <a:pos x="35" y="231"/>
                </a:cxn>
                <a:cxn ang="0">
                  <a:pos x="35" y="398"/>
                </a:cxn>
                <a:cxn ang="0">
                  <a:pos x="0" y="398"/>
                </a:cxn>
                <a:cxn ang="0">
                  <a:pos x="0" y="0"/>
                </a:cxn>
              </a:cxnLst>
              <a:rect l="0" t="0" r="r" b="b"/>
              <a:pathLst>
                <a:path w="233" h="398">
                  <a:moveTo>
                    <a:pt x="0" y="0"/>
                  </a:moveTo>
                  <a:lnTo>
                    <a:pt x="35" y="0"/>
                  </a:lnTo>
                  <a:lnTo>
                    <a:pt x="35" y="160"/>
                  </a:lnTo>
                  <a:lnTo>
                    <a:pt x="36" y="160"/>
                  </a:lnTo>
                  <a:lnTo>
                    <a:pt x="48" y="141"/>
                  </a:lnTo>
                  <a:lnTo>
                    <a:pt x="63" y="125"/>
                  </a:lnTo>
                  <a:lnTo>
                    <a:pt x="83" y="114"/>
                  </a:lnTo>
                  <a:lnTo>
                    <a:pt x="105" y="105"/>
                  </a:lnTo>
                  <a:lnTo>
                    <a:pt x="129" y="102"/>
                  </a:lnTo>
                  <a:lnTo>
                    <a:pt x="157" y="104"/>
                  </a:lnTo>
                  <a:lnTo>
                    <a:pt x="179" y="109"/>
                  </a:lnTo>
                  <a:lnTo>
                    <a:pt x="197" y="119"/>
                  </a:lnTo>
                  <a:lnTo>
                    <a:pt x="211" y="132"/>
                  </a:lnTo>
                  <a:lnTo>
                    <a:pt x="222" y="147"/>
                  </a:lnTo>
                  <a:lnTo>
                    <a:pt x="228" y="167"/>
                  </a:lnTo>
                  <a:lnTo>
                    <a:pt x="232" y="189"/>
                  </a:lnTo>
                  <a:lnTo>
                    <a:pt x="233" y="213"/>
                  </a:lnTo>
                  <a:lnTo>
                    <a:pt x="233" y="398"/>
                  </a:lnTo>
                  <a:lnTo>
                    <a:pt x="198" y="398"/>
                  </a:lnTo>
                  <a:lnTo>
                    <a:pt x="198" y="218"/>
                  </a:lnTo>
                  <a:lnTo>
                    <a:pt x="197" y="199"/>
                  </a:lnTo>
                  <a:lnTo>
                    <a:pt x="194" y="179"/>
                  </a:lnTo>
                  <a:lnTo>
                    <a:pt x="187" y="164"/>
                  </a:lnTo>
                  <a:lnTo>
                    <a:pt x="179" y="150"/>
                  </a:lnTo>
                  <a:lnTo>
                    <a:pt x="165" y="140"/>
                  </a:lnTo>
                  <a:lnTo>
                    <a:pt x="148" y="134"/>
                  </a:lnTo>
                  <a:lnTo>
                    <a:pt x="126" y="132"/>
                  </a:lnTo>
                  <a:lnTo>
                    <a:pt x="99" y="134"/>
                  </a:lnTo>
                  <a:lnTo>
                    <a:pt x="78" y="144"/>
                  </a:lnTo>
                  <a:lnTo>
                    <a:pt x="60" y="160"/>
                  </a:lnTo>
                  <a:lnTo>
                    <a:pt x="46" y="179"/>
                  </a:lnTo>
                  <a:lnTo>
                    <a:pt x="38" y="204"/>
                  </a:lnTo>
                  <a:lnTo>
                    <a:pt x="35" y="231"/>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4" name="Freeform 18"/>
            <p:cNvSpPr>
              <a:spLocks noEditPoints="1"/>
            </p:cNvSpPr>
            <p:nvPr/>
          </p:nvSpPr>
          <p:spPr bwMode="auto">
            <a:xfrm>
              <a:off x="8566320" y="4959754"/>
              <a:ext cx="6906" cy="80844"/>
            </a:xfrm>
            <a:custGeom>
              <a:avLst/>
              <a:gdLst/>
              <a:ahLst/>
              <a:cxnLst>
                <a:cxn ang="0">
                  <a:pos x="0" y="0"/>
                </a:cxn>
                <a:cxn ang="0">
                  <a:pos x="35" y="0"/>
                </a:cxn>
                <a:cxn ang="0">
                  <a:pos x="35" y="56"/>
                </a:cxn>
                <a:cxn ang="0">
                  <a:pos x="0" y="56"/>
                </a:cxn>
                <a:cxn ang="0">
                  <a:pos x="0" y="0"/>
                </a:cxn>
                <a:cxn ang="0">
                  <a:pos x="0" y="111"/>
                </a:cxn>
                <a:cxn ang="0">
                  <a:pos x="35" y="111"/>
                </a:cxn>
                <a:cxn ang="0">
                  <a:pos x="35" y="398"/>
                </a:cxn>
                <a:cxn ang="0">
                  <a:pos x="0" y="398"/>
                </a:cxn>
                <a:cxn ang="0">
                  <a:pos x="0" y="111"/>
                </a:cxn>
              </a:cxnLst>
              <a:rect l="0" t="0" r="r" b="b"/>
              <a:pathLst>
                <a:path w="35" h="398">
                  <a:moveTo>
                    <a:pt x="0" y="0"/>
                  </a:moveTo>
                  <a:lnTo>
                    <a:pt x="35" y="0"/>
                  </a:lnTo>
                  <a:lnTo>
                    <a:pt x="35" y="56"/>
                  </a:lnTo>
                  <a:lnTo>
                    <a:pt x="0" y="56"/>
                  </a:lnTo>
                  <a:lnTo>
                    <a:pt x="0" y="0"/>
                  </a:lnTo>
                  <a:close/>
                  <a:moveTo>
                    <a:pt x="0" y="111"/>
                  </a:moveTo>
                  <a:lnTo>
                    <a:pt x="35" y="111"/>
                  </a:lnTo>
                  <a:lnTo>
                    <a:pt x="35"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5" name="Freeform 19"/>
            <p:cNvSpPr>
              <a:spLocks/>
            </p:cNvSpPr>
            <p:nvPr/>
          </p:nvSpPr>
          <p:spPr bwMode="auto">
            <a:xfrm>
              <a:off x="8598414" y="4980473"/>
              <a:ext cx="47125" cy="60125"/>
            </a:xfrm>
            <a:custGeom>
              <a:avLst/>
              <a:gdLst/>
              <a:ahLst/>
              <a:cxnLst>
                <a:cxn ang="0">
                  <a:pos x="0" y="9"/>
                </a:cxn>
                <a:cxn ang="0">
                  <a:pos x="35" y="9"/>
                </a:cxn>
                <a:cxn ang="0">
                  <a:pos x="35" y="58"/>
                </a:cxn>
                <a:cxn ang="0">
                  <a:pos x="36" y="58"/>
                </a:cxn>
                <a:cxn ang="0">
                  <a:pos x="48" y="39"/>
                </a:cxn>
                <a:cxn ang="0">
                  <a:pos x="63" y="23"/>
                </a:cxn>
                <a:cxn ang="0">
                  <a:pos x="83" y="12"/>
                </a:cxn>
                <a:cxn ang="0">
                  <a:pos x="105" y="3"/>
                </a:cxn>
                <a:cxn ang="0">
                  <a:pos x="129" y="0"/>
                </a:cxn>
                <a:cxn ang="0">
                  <a:pos x="157" y="2"/>
                </a:cxn>
                <a:cxn ang="0">
                  <a:pos x="179" y="7"/>
                </a:cxn>
                <a:cxn ang="0">
                  <a:pos x="197" y="17"/>
                </a:cxn>
                <a:cxn ang="0">
                  <a:pos x="211" y="30"/>
                </a:cxn>
                <a:cxn ang="0">
                  <a:pos x="222" y="45"/>
                </a:cxn>
                <a:cxn ang="0">
                  <a:pos x="228" y="65"/>
                </a:cxn>
                <a:cxn ang="0">
                  <a:pos x="232" y="87"/>
                </a:cxn>
                <a:cxn ang="0">
                  <a:pos x="233" y="111"/>
                </a:cxn>
                <a:cxn ang="0">
                  <a:pos x="233"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6" y="77"/>
                </a:cxn>
                <a:cxn ang="0">
                  <a:pos x="38" y="102"/>
                </a:cxn>
                <a:cxn ang="0">
                  <a:pos x="35" y="129"/>
                </a:cxn>
                <a:cxn ang="0">
                  <a:pos x="35" y="296"/>
                </a:cxn>
                <a:cxn ang="0">
                  <a:pos x="0" y="296"/>
                </a:cxn>
                <a:cxn ang="0">
                  <a:pos x="0" y="9"/>
                </a:cxn>
              </a:cxnLst>
              <a:rect l="0" t="0" r="r" b="b"/>
              <a:pathLst>
                <a:path w="233" h="296">
                  <a:moveTo>
                    <a:pt x="0" y="9"/>
                  </a:moveTo>
                  <a:lnTo>
                    <a:pt x="35" y="9"/>
                  </a:lnTo>
                  <a:lnTo>
                    <a:pt x="35" y="58"/>
                  </a:lnTo>
                  <a:lnTo>
                    <a:pt x="36" y="58"/>
                  </a:lnTo>
                  <a:lnTo>
                    <a:pt x="48" y="39"/>
                  </a:lnTo>
                  <a:lnTo>
                    <a:pt x="63" y="23"/>
                  </a:lnTo>
                  <a:lnTo>
                    <a:pt x="83" y="12"/>
                  </a:lnTo>
                  <a:lnTo>
                    <a:pt x="105" y="3"/>
                  </a:lnTo>
                  <a:lnTo>
                    <a:pt x="129" y="0"/>
                  </a:lnTo>
                  <a:lnTo>
                    <a:pt x="157" y="2"/>
                  </a:lnTo>
                  <a:lnTo>
                    <a:pt x="179" y="7"/>
                  </a:lnTo>
                  <a:lnTo>
                    <a:pt x="197" y="17"/>
                  </a:lnTo>
                  <a:lnTo>
                    <a:pt x="211" y="30"/>
                  </a:lnTo>
                  <a:lnTo>
                    <a:pt x="222" y="45"/>
                  </a:lnTo>
                  <a:lnTo>
                    <a:pt x="228" y="65"/>
                  </a:lnTo>
                  <a:lnTo>
                    <a:pt x="232" y="87"/>
                  </a:lnTo>
                  <a:lnTo>
                    <a:pt x="233" y="111"/>
                  </a:lnTo>
                  <a:lnTo>
                    <a:pt x="233"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6" y="77"/>
                  </a:lnTo>
                  <a:lnTo>
                    <a:pt x="38" y="102"/>
                  </a:lnTo>
                  <a:lnTo>
                    <a:pt x="35" y="129"/>
                  </a:lnTo>
                  <a:lnTo>
                    <a:pt x="35"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6" name="Freeform 20"/>
            <p:cNvSpPr>
              <a:spLocks/>
            </p:cNvSpPr>
            <p:nvPr/>
          </p:nvSpPr>
          <p:spPr bwMode="auto">
            <a:xfrm>
              <a:off x="8670727" y="4959754"/>
              <a:ext cx="50375" cy="80844"/>
            </a:xfrm>
            <a:custGeom>
              <a:avLst/>
              <a:gdLst/>
              <a:ahLst/>
              <a:cxnLst>
                <a:cxn ang="0">
                  <a:pos x="0" y="0"/>
                </a:cxn>
                <a:cxn ang="0">
                  <a:pos x="35" y="0"/>
                </a:cxn>
                <a:cxn ang="0">
                  <a:pos x="35" y="250"/>
                </a:cxn>
                <a:cxn ang="0">
                  <a:pos x="194" y="111"/>
                </a:cxn>
                <a:cxn ang="0">
                  <a:pos x="241" y="111"/>
                </a:cxn>
                <a:cxn ang="0">
                  <a:pos x="119" y="217"/>
                </a:cxn>
                <a:cxn ang="0">
                  <a:pos x="249" y="398"/>
                </a:cxn>
                <a:cxn ang="0">
                  <a:pos x="206" y="398"/>
                </a:cxn>
                <a:cxn ang="0">
                  <a:pos x="91" y="242"/>
                </a:cxn>
                <a:cxn ang="0">
                  <a:pos x="35" y="290"/>
                </a:cxn>
                <a:cxn ang="0">
                  <a:pos x="35" y="398"/>
                </a:cxn>
                <a:cxn ang="0">
                  <a:pos x="0" y="398"/>
                </a:cxn>
                <a:cxn ang="0">
                  <a:pos x="0" y="0"/>
                </a:cxn>
              </a:cxnLst>
              <a:rect l="0" t="0" r="r" b="b"/>
              <a:pathLst>
                <a:path w="249" h="398">
                  <a:moveTo>
                    <a:pt x="0" y="0"/>
                  </a:moveTo>
                  <a:lnTo>
                    <a:pt x="35" y="0"/>
                  </a:lnTo>
                  <a:lnTo>
                    <a:pt x="35" y="250"/>
                  </a:lnTo>
                  <a:lnTo>
                    <a:pt x="194" y="111"/>
                  </a:lnTo>
                  <a:lnTo>
                    <a:pt x="241" y="111"/>
                  </a:lnTo>
                  <a:lnTo>
                    <a:pt x="119" y="217"/>
                  </a:lnTo>
                  <a:lnTo>
                    <a:pt x="249" y="398"/>
                  </a:lnTo>
                  <a:lnTo>
                    <a:pt x="206" y="398"/>
                  </a:lnTo>
                  <a:lnTo>
                    <a:pt x="91" y="242"/>
                  </a:lnTo>
                  <a:lnTo>
                    <a:pt x="35" y="290"/>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7" name="Freeform 21"/>
            <p:cNvSpPr>
              <a:spLocks noEditPoints="1"/>
            </p:cNvSpPr>
            <p:nvPr/>
          </p:nvSpPr>
          <p:spPr bwMode="auto">
            <a:xfrm>
              <a:off x="8738570" y="4959754"/>
              <a:ext cx="7313" cy="80844"/>
            </a:xfrm>
            <a:custGeom>
              <a:avLst/>
              <a:gdLst/>
              <a:ahLst/>
              <a:cxnLst>
                <a:cxn ang="0">
                  <a:pos x="0" y="0"/>
                </a:cxn>
                <a:cxn ang="0">
                  <a:pos x="36" y="0"/>
                </a:cxn>
                <a:cxn ang="0">
                  <a:pos x="36" y="56"/>
                </a:cxn>
                <a:cxn ang="0">
                  <a:pos x="0" y="56"/>
                </a:cxn>
                <a:cxn ang="0">
                  <a:pos x="0" y="0"/>
                </a:cxn>
                <a:cxn ang="0">
                  <a:pos x="0" y="111"/>
                </a:cxn>
                <a:cxn ang="0">
                  <a:pos x="36" y="111"/>
                </a:cxn>
                <a:cxn ang="0">
                  <a:pos x="36" y="398"/>
                </a:cxn>
                <a:cxn ang="0">
                  <a:pos x="0" y="398"/>
                </a:cxn>
                <a:cxn ang="0">
                  <a:pos x="0" y="111"/>
                </a:cxn>
              </a:cxnLst>
              <a:rect l="0" t="0" r="r" b="b"/>
              <a:pathLst>
                <a:path w="36" h="398">
                  <a:moveTo>
                    <a:pt x="0" y="0"/>
                  </a:moveTo>
                  <a:lnTo>
                    <a:pt x="36" y="0"/>
                  </a:lnTo>
                  <a:lnTo>
                    <a:pt x="36" y="56"/>
                  </a:lnTo>
                  <a:lnTo>
                    <a:pt x="0" y="56"/>
                  </a:lnTo>
                  <a:lnTo>
                    <a:pt x="0" y="0"/>
                  </a:lnTo>
                  <a:close/>
                  <a:moveTo>
                    <a:pt x="0" y="111"/>
                  </a:moveTo>
                  <a:lnTo>
                    <a:pt x="36" y="111"/>
                  </a:lnTo>
                  <a:lnTo>
                    <a:pt x="36"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8" name="Freeform 22"/>
            <p:cNvSpPr>
              <a:spLocks/>
            </p:cNvSpPr>
            <p:nvPr/>
          </p:nvSpPr>
          <p:spPr bwMode="auto">
            <a:xfrm>
              <a:off x="8770664" y="4980473"/>
              <a:ext cx="47531" cy="60125"/>
            </a:xfrm>
            <a:custGeom>
              <a:avLst/>
              <a:gdLst/>
              <a:ahLst/>
              <a:cxnLst>
                <a:cxn ang="0">
                  <a:pos x="0" y="9"/>
                </a:cxn>
                <a:cxn ang="0">
                  <a:pos x="36" y="9"/>
                </a:cxn>
                <a:cxn ang="0">
                  <a:pos x="36" y="58"/>
                </a:cxn>
                <a:cxn ang="0">
                  <a:pos x="47" y="39"/>
                </a:cxn>
                <a:cxn ang="0">
                  <a:pos x="63" y="23"/>
                </a:cxn>
                <a:cxn ang="0">
                  <a:pos x="82" y="12"/>
                </a:cxn>
                <a:cxn ang="0">
                  <a:pos x="105" y="3"/>
                </a:cxn>
                <a:cxn ang="0">
                  <a:pos x="129" y="0"/>
                </a:cxn>
                <a:cxn ang="0">
                  <a:pos x="156" y="2"/>
                </a:cxn>
                <a:cxn ang="0">
                  <a:pos x="179" y="7"/>
                </a:cxn>
                <a:cxn ang="0">
                  <a:pos x="198" y="17"/>
                </a:cxn>
                <a:cxn ang="0">
                  <a:pos x="212" y="30"/>
                </a:cxn>
                <a:cxn ang="0">
                  <a:pos x="222" y="45"/>
                </a:cxn>
                <a:cxn ang="0">
                  <a:pos x="229" y="65"/>
                </a:cxn>
                <a:cxn ang="0">
                  <a:pos x="233" y="87"/>
                </a:cxn>
                <a:cxn ang="0">
                  <a:pos x="235" y="111"/>
                </a:cxn>
                <a:cxn ang="0">
                  <a:pos x="235"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7" y="77"/>
                </a:cxn>
                <a:cxn ang="0">
                  <a:pos x="39" y="102"/>
                </a:cxn>
                <a:cxn ang="0">
                  <a:pos x="36" y="129"/>
                </a:cxn>
                <a:cxn ang="0">
                  <a:pos x="36" y="296"/>
                </a:cxn>
                <a:cxn ang="0">
                  <a:pos x="0" y="296"/>
                </a:cxn>
                <a:cxn ang="0">
                  <a:pos x="0" y="9"/>
                </a:cxn>
              </a:cxnLst>
              <a:rect l="0" t="0" r="r" b="b"/>
              <a:pathLst>
                <a:path w="235" h="296">
                  <a:moveTo>
                    <a:pt x="0" y="9"/>
                  </a:moveTo>
                  <a:lnTo>
                    <a:pt x="36" y="9"/>
                  </a:lnTo>
                  <a:lnTo>
                    <a:pt x="36" y="58"/>
                  </a:lnTo>
                  <a:lnTo>
                    <a:pt x="47" y="39"/>
                  </a:lnTo>
                  <a:lnTo>
                    <a:pt x="63" y="23"/>
                  </a:lnTo>
                  <a:lnTo>
                    <a:pt x="82" y="12"/>
                  </a:lnTo>
                  <a:lnTo>
                    <a:pt x="105" y="3"/>
                  </a:lnTo>
                  <a:lnTo>
                    <a:pt x="129" y="0"/>
                  </a:lnTo>
                  <a:lnTo>
                    <a:pt x="156" y="2"/>
                  </a:lnTo>
                  <a:lnTo>
                    <a:pt x="179" y="7"/>
                  </a:lnTo>
                  <a:lnTo>
                    <a:pt x="198" y="17"/>
                  </a:lnTo>
                  <a:lnTo>
                    <a:pt x="212" y="30"/>
                  </a:lnTo>
                  <a:lnTo>
                    <a:pt x="222" y="45"/>
                  </a:lnTo>
                  <a:lnTo>
                    <a:pt x="229" y="65"/>
                  </a:lnTo>
                  <a:lnTo>
                    <a:pt x="233" y="87"/>
                  </a:lnTo>
                  <a:lnTo>
                    <a:pt x="235" y="111"/>
                  </a:lnTo>
                  <a:lnTo>
                    <a:pt x="235"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7" y="77"/>
                  </a:lnTo>
                  <a:lnTo>
                    <a:pt x="39" y="102"/>
                  </a:lnTo>
                  <a:lnTo>
                    <a:pt x="36" y="129"/>
                  </a:lnTo>
                  <a:lnTo>
                    <a:pt x="36"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9" name="Freeform 23"/>
            <p:cNvSpPr>
              <a:spLocks noEditPoints="1"/>
            </p:cNvSpPr>
            <p:nvPr/>
          </p:nvSpPr>
          <p:spPr bwMode="auto">
            <a:xfrm>
              <a:off x="8840133" y="4980473"/>
              <a:ext cx="52000" cy="83281"/>
            </a:xfrm>
            <a:custGeom>
              <a:avLst/>
              <a:gdLst/>
              <a:ahLst/>
              <a:cxnLst>
                <a:cxn ang="0">
                  <a:pos x="256" y="303"/>
                </a:cxn>
                <a:cxn ang="0">
                  <a:pos x="242" y="355"/>
                </a:cxn>
                <a:cxn ang="0">
                  <a:pos x="211" y="390"/>
                </a:cxn>
                <a:cxn ang="0">
                  <a:pos x="162" y="408"/>
                </a:cxn>
                <a:cxn ang="0">
                  <a:pos x="105" y="410"/>
                </a:cxn>
                <a:cxn ang="0">
                  <a:pos x="60" y="396"/>
                </a:cxn>
                <a:cxn ang="0">
                  <a:pos x="25" y="369"/>
                </a:cxn>
                <a:cxn ang="0">
                  <a:pos x="10" y="324"/>
                </a:cxn>
                <a:cxn ang="0">
                  <a:pos x="52" y="343"/>
                </a:cxn>
                <a:cxn ang="0">
                  <a:pos x="76" y="369"/>
                </a:cxn>
                <a:cxn ang="0">
                  <a:pos x="111" y="380"/>
                </a:cxn>
                <a:cxn ang="0">
                  <a:pos x="155" y="379"/>
                </a:cxn>
                <a:cxn ang="0">
                  <a:pos x="193" y="361"/>
                </a:cxn>
                <a:cxn ang="0">
                  <a:pos x="215" y="324"/>
                </a:cxn>
                <a:cxn ang="0">
                  <a:pos x="222" y="273"/>
                </a:cxn>
                <a:cxn ang="0">
                  <a:pos x="221" y="234"/>
                </a:cxn>
                <a:cxn ang="0">
                  <a:pos x="193" y="270"/>
                </a:cxn>
                <a:cxn ang="0">
                  <a:pos x="154" y="290"/>
                </a:cxn>
                <a:cxn ang="0">
                  <a:pos x="101" y="290"/>
                </a:cxn>
                <a:cxn ang="0">
                  <a:pos x="56" y="273"/>
                </a:cxn>
                <a:cxn ang="0">
                  <a:pos x="24" y="241"/>
                </a:cxn>
                <a:cxn ang="0">
                  <a:pos x="6" y="197"/>
                </a:cxn>
                <a:cxn ang="0">
                  <a:pos x="0" y="146"/>
                </a:cxn>
                <a:cxn ang="0">
                  <a:pos x="9" y="90"/>
                </a:cxn>
                <a:cxn ang="0">
                  <a:pos x="34" y="44"/>
                </a:cxn>
                <a:cxn ang="0">
                  <a:pos x="74" y="12"/>
                </a:cxn>
                <a:cxn ang="0">
                  <a:pos x="130" y="0"/>
                </a:cxn>
                <a:cxn ang="0">
                  <a:pos x="176" y="12"/>
                </a:cxn>
                <a:cxn ang="0">
                  <a:pos x="210" y="39"/>
                </a:cxn>
                <a:cxn ang="0">
                  <a:pos x="222" y="58"/>
                </a:cxn>
                <a:cxn ang="0">
                  <a:pos x="257" y="9"/>
                </a:cxn>
                <a:cxn ang="0">
                  <a:pos x="222" y="150"/>
                </a:cxn>
                <a:cxn ang="0">
                  <a:pos x="217" y="107"/>
                </a:cxn>
                <a:cxn ang="0">
                  <a:pos x="201" y="69"/>
                </a:cxn>
                <a:cxn ang="0">
                  <a:pos x="172" y="41"/>
                </a:cxn>
                <a:cxn ang="0">
                  <a:pos x="130" y="30"/>
                </a:cxn>
                <a:cxn ang="0">
                  <a:pos x="87" y="39"/>
                </a:cxn>
                <a:cxn ang="0">
                  <a:pos x="57" y="67"/>
                </a:cxn>
                <a:cxn ang="0">
                  <a:pos x="41" y="105"/>
                </a:cxn>
                <a:cxn ang="0">
                  <a:pos x="35" y="150"/>
                </a:cxn>
                <a:cxn ang="0">
                  <a:pos x="41" y="192"/>
                </a:cxn>
                <a:cxn ang="0">
                  <a:pos x="57" y="228"/>
                </a:cxn>
                <a:cxn ang="0">
                  <a:pos x="88" y="253"/>
                </a:cxn>
                <a:cxn ang="0">
                  <a:pos x="130" y="263"/>
                </a:cxn>
                <a:cxn ang="0">
                  <a:pos x="175" y="250"/>
                </a:cxn>
                <a:cxn ang="0">
                  <a:pos x="206" y="218"/>
                </a:cxn>
                <a:cxn ang="0">
                  <a:pos x="221" y="174"/>
                </a:cxn>
              </a:cxnLst>
              <a:rect l="0" t="0" r="r" b="b"/>
              <a:pathLst>
                <a:path w="257" h="411">
                  <a:moveTo>
                    <a:pt x="257" y="273"/>
                  </a:moveTo>
                  <a:lnTo>
                    <a:pt x="256" y="303"/>
                  </a:lnTo>
                  <a:lnTo>
                    <a:pt x="250" y="331"/>
                  </a:lnTo>
                  <a:lnTo>
                    <a:pt x="242" y="355"/>
                  </a:lnTo>
                  <a:lnTo>
                    <a:pt x="229" y="375"/>
                  </a:lnTo>
                  <a:lnTo>
                    <a:pt x="211" y="390"/>
                  </a:lnTo>
                  <a:lnTo>
                    <a:pt x="189" y="401"/>
                  </a:lnTo>
                  <a:lnTo>
                    <a:pt x="162" y="408"/>
                  </a:lnTo>
                  <a:lnTo>
                    <a:pt x="130" y="411"/>
                  </a:lnTo>
                  <a:lnTo>
                    <a:pt x="105" y="410"/>
                  </a:lnTo>
                  <a:lnTo>
                    <a:pt x="81" y="404"/>
                  </a:lnTo>
                  <a:lnTo>
                    <a:pt x="60" y="396"/>
                  </a:lnTo>
                  <a:lnTo>
                    <a:pt x="41" y="384"/>
                  </a:lnTo>
                  <a:lnTo>
                    <a:pt x="25" y="369"/>
                  </a:lnTo>
                  <a:lnTo>
                    <a:pt x="16" y="348"/>
                  </a:lnTo>
                  <a:lnTo>
                    <a:pt x="10" y="324"/>
                  </a:lnTo>
                  <a:lnTo>
                    <a:pt x="45" y="324"/>
                  </a:lnTo>
                  <a:lnTo>
                    <a:pt x="52" y="343"/>
                  </a:lnTo>
                  <a:lnTo>
                    <a:pt x="62" y="358"/>
                  </a:lnTo>
                  <a:lnTo>
                    <a:pt x="76" y="369"/>
                  </a:lnTo>
                  <a:lnTo>
                    <a:pt x="92" y="376"/>
                  </a:lnTo>
                  <a:lnTo>
                    <a:pt x="111" y="380"/>
                  </a:lnTo>
                  <a:lnTo>
                    <a:pt x="130" y="382"/>
                  </a:lnTo>
                  <a:lnTo>
                    <a:pt x="155" y="379"/>
                  </a:lnTo>
                  <a:lnTo>
                    <a:pt x="176" y="372"/>
                  </a:lnTo>
                  <a:lnTo>
                    <a:pt x="193" y="361"/>
                  </a:lnTo>
                  <a:lnTo>
                    <a:pt x="207" y="345"/>
                  </a:lnTo>
                  <a:lnTo>
                    <a:pt x="215" y="324"/>
                  </a:lnTo>
                  <a:lnTo>
                    <a:pt x="221" y="301"/>
                  </a:lnTo>
                  <a:lnTo>
                    <a:pt x="222" y="273"/>
                  </a:lnTo>
                  <a:lnTo>
                    <a:pt x="222" y="234"/>
                  </a:lnTo>
                  <a:lnTo>
                    <a:pt x="221" y="234"/>
                  </a:lnTo>
                  <a:lnTo>
                    <a:pt x="208" y="253"/>
                  </a:lnTo>
                  <a:lnTo>
                    <a:pt x="193" y="270"/>
                  </a:lnTo>
                  <a:lnTo>
                    <a:pt x="175" y="281"/>
                  </a:lnTo>
                  <a:lnTo>
                    <a:pt x="154" y="290"/>
                  </a:lnTo>
                  <a:lnTo>
                    <a:pt x="130" y="292"/>
                  </a:lnTo>
                  <a:lnTo>
                    <a:pt x="101" y="290"/>
                  </a:lnTo>
                  <a:lnTo>
                    <a:pt x="77" y="283"/>
                  </a:lnTo>
                  <a:lnTo>
                    <a:pt x="56" y="273"/>
                  </a:lnTo>
                  <a:lnTo>
                    <a:pt x="38" y="257"/>
                  </a:lnTo>
                  <a:lnTo>
                    <a:pt x="24" y="241"/>
                  </a:lnTo>
                  <a:lnTo>
                    <a:pt x="13" y="220"/>
                  </a:lnTo>
                  <a:lnTo>
                    <a:pt x="6" y="197"/>
                  </a:lnTo>
                  <a:lnTo>
                    <a:pt x="2" y="172"/>
                  </a:lnTo>
                  <a:lnTo>
                    <a:pt x="0" y="146"/>
                  </a:lnTo>
                  <a:lnTo>
                    <a:pt x="3" y="116"/>
                  </a:lnTo>
                  <a:lnTo>
                    <a:pt x="9" y="90"/>
                  </a:lnTo>
                  <a:lnTo>
                    <a:pt x="20" y="65"/>
                  </a:lnTo>
                  <a:lnTo>
                    <a:pt x="34" y="44"/>
                  </a:lnTo>
                  <a:lnTo>
                    <a:pt x="52" y="26"/>
                  </a:lnTo>
                  <a:lnTo>
                    <a:pt x="74" y="12"/>
                  </a:lnTo>
                  <a:lnTo>
                    <a:pt x="101" y="3"/>
                  </a:lnTo>
                  <a:lnTo>
                    <a:pt x="130" y="0"/>
                  </a:lnTo>
                  <a:lnTo>
                    <a:pt x="154" y="3"/>
                  </a:lnTo>
                  <a:lnTo>
                    <a:pt x="176" y="12"/>
                  </a:lnTo>
                  <a:lnTo>
                    <a:pt x="194" y="24"/>
                  </a:lnTo>
                  <a:lnTo>
                    <a:pt x="210" y="39"/>
                  </a:lnTo>
                  <a:lnTo>
                    <a:pt x="221" y="58"/>
                  </a:lnTo>
                  <a:lnTo>
                    <a:pt x="222" y="58"/>
                  </a:lnTo>
                  <a:lnTo>
                    <a:pt x="222" y="9"/>
                  </a:lnTo>
                  <a:lnTo>
                    <a:pt x="257" y="9"/>
                  </a:lnTo>
                  <a:lnTo>
                    <a:pt x="257" y="273"/>
                  </a:lnTo>
                  <a:close/>
                  <a:moveTo>
                    <a:pt x="222" y="150"/>
                  </a:moveTo>
                  <a:lnTo>
                    <a:pt x="221" y="129"/>
                  </a:lnTo>
                  <a:lnTo>
                    <a:pt x="217" y="107"/>
                  </a:lnTo>
                  <a:lnTo>
                    <a:pt x="211" y="87"/>
                  </a:lnTo>
                  <a:lnTo>
                    <a:pt x="201" y="69"/>
                  </a:lnTo>
                  <a:lnTo>
                    <a:pt x="189" y="52"/>
                  </a:lnTo>
                  <a:lnTo>
                    <a:pt x="172" y="41"/>
                  </a:lnTo>
                  <a:lnTo>
                    <a:pt x="152" y="32"/>
                  </a:lnTo>
                  <a:lnTo>
                    <a:pt x="130" y="30"/>
                  </a:lnTo>
                  <a:lnTo>
                    <a:pt x="106" y="32"/>
                  </a:lnTo>
                  <a:lnTo>
                    <a:pt x="87" y="39"/>
                  </a:lnTo>
                  <a:lnTo>
                    <a:pt x="70" y="52"/>
                  </a:lnTo>
                  <a:lnTo>
                    <a:pt x="57" y="67"/>
                  </a:lnTo>
                  <a:lnTo>
                    <a:pt x="48" y="86"/>
                  </a:lnTo>
                  <a:lnTo>
                    <a:pt x="41" y="105"/>
                  </a:lnTo>
                  <a:lnTo>
                    <a:pt x="37" y="127"/>
                  </a:lnTo>
                  <a:lnTo>
                    <a:pt x="35" y="150"/>
                  </a:lnTo>
                  <a:lnTo>
                    <a:pt x="37" y="171"/>
                  </a:lnTo>
                  <a:lnTo>
                    <a:pt x="41" y="192"/>
                  </a:lnTo>
                  <a:lnTo>
                    <a:pt x="48" y="211"/>
                  </a:lnTo>
                  <a:lnTo>
                    <a:pt x="57" y="228"/>
                  </a:lnTo>
                  <a:lnTo>
                    <a:pt x="71" y="242"/>
                  </a:lnTo>
                  <a:lnTo>
                    <a:pt x="88" y="253"/>
                  </a:lnTo>
                  <a:lnTo>
                    <a:pt x="108" y="260"/>
                  </a:lnTo>
                  <a:lnTo>
                    <a:pt x="130" y="263"/>
                  </a:lnTo>
                  <a:lnTo>
                    <a:pt x="154" y="260"/>
                  </a:lnTo>
                  <a:lnTo>
                    <a:pt x="175" y="250"/>
                  </a:lnTo>
                  <a:lnTo>
                    <a:pt x="192" y="236"/>
                  </a:lnTo>
                  <a:lnTo>
                    <a:pt x="206" y="218"/>
                  </a:lnTo>
                  <a:lnTo>
                    <a:pt x="214" y="197"/>
                  </a:lnTo>
                  <a:lnTo>
                    <a:pt x="221" y="174"/>
                  </a:lnTo>
                  <a:lnTo>
                    <a:pt x="222" y="15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gr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 combo no KM rev">
    <p:spTree>
      <p:nvGrpSpPr>
        <p:cNvPr id="1" name=""/>
        <p:cNvGrpSpPr/>
        <p:nvPr/>
      </p:nvGrpSpPr>
      <p:grpSpPr>
        <a:xfrm>
          <a:off x="0" y="0"/>
          <a:ext cx="0" cy="0"/>
          <a:chOff x="0" y="0"/>
          <a:chExt cx="0" cy="0"/>
        </a:xfrm>
      </p:grpSpPr>
      <p:sp>
        <p:nvSpPr>
          <p:cNvPr id="18" name="Content Placeholder 17"/>
          <p:cNvSpPr>
            <a:spLocks noGrp="1"/>
          </p:cNvSpPr>
          <p:nvPr>
            <p:ph sz="quarter" idx="11" hasCustomPrompt="1"/>
          </p:nvPr>
        </p:nvSpPr>
        <p:spPr>
          <a:xfrm>
            <a:off x="466725" y="1638300"/>
            <a:ext cx="5932800" cy="4629150"/>
          </a:xfrm>
        </p:spPr>
        <p:txBody>
          <a:bodyPr/>
          <a:lstStyle/>
          <a:p>
            <a:pPr lvl="0"/>
            <a:r>
              <a:rPr lang="en-AU" noProof="0" dirty="0"/>
              <a:t>Click to insert text/table/graph</a:t>
            </a:r>
          </a:p>
          <a:p>
            <a:pPr lvl="1"/>
            <a:r>
              <a:rPr lang="en-AU" noProof="0" dirty="0"/>
              <a:t>Bullet L1</a:t>
            </a:r>
          </a:p>
          <a:p>
            <a:pPr lvl="2"/>
            <a:r>
              <a:rPr lang="en-AU" noProof="0" dirty="0"/>
              <a:t>Bullet L2</a:t>
            </a:r>
          </a:p>
          <a:p>
            <a:pPr lvl="3"/>
            <a:r>
              <a:rPr lang="en-AU" noProof="0" dirty="0"/>
              <a:t>Bullet L3</a:t>
            </a:r>
          </a:p>
        </p:txBody>
      </p:sp>
      <p:sp>
        <p:nvSpPr>
          <p:cNvPr id="22" name="Text Placeholder 21"/>
          <p:cNvSpPr>
            <a:spLocks noGrp="1"/>
          </p:cNvSpPr>
          <p:nvPr>
            <p:ph type="body" sz="quarter" idx="13" hasCustomPrompt="1"/>
          </p:nvPr>
        </p:nvSpPr>
        <p:spPr>
          <a:xfrm>
            <a:off x="466725" y="6263127"/>
            <a:ext cx="8262000" cy="361951"/>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
        <p:nvSpPr>
          <p:cNvPr id="9" name="Content Placeholder 17"/>
          <p:cNvSpPr>
            <a:spLocks noGrp="1"/>
          </p:cNvSpPr>
          <p:nvPr>
            <p:ph sz="quarter" idx="14" hasCustomPrompt="1"/>
          </p:nvPr>
        </p:nvSpPr>
        <p:spPr>
          <a:xfrm>
            <a:off x="6550725" y="1638300"/>
            <a:ext cx="2178000" cy="4629150"/>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0" name="Text Placeholder 19"/>
          <p:cNvSpPr>
            <a:spLocks noGrp="1"/>
          </p:cNvSpPr>
          <p:nvPr>
            <p:ph type="body" sz="quarter" idx="15" hasCustomPrompt="1"/>
          </p:nvPr>
        </p:nvSpPr>
        <p:spPr>
          <a:xfrm>
            <a:off x="466725" y="1278285"/>
            <a:ext cx="5932800" cy="360000"/>
          </a:xfrm>
        </p:spPr>
        <p:txBody>
          <a:bodyPr vert="horz" lIns="90000" tIns="36000" rIns="0" bIns="36000" rtlCol="0" anchor="b" anchorCtr="0">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11" name="Teardrop 10"/>
          <p:cNvSpPr/>
          <p:nvPr userDrawn="1"/>
        </p:nvSpPr>
        <p:spPr>
          <a:xfrm flipH="1" flipV="1">
            <a:off x="8800895" y="6267536"/>
            <a:ext cx="252000" cy="252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2" name="TextBox 11"/>
          <p:cNvSpPr txBox="1"/>
          <p:nvPr userDrawn="1"/>
        </p:nvSpPr>
        <p:spPr>
          <a:xfrm>
            <a:off x="8819578" y="621407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725" y="2535767"/>
            <a:ext cx="8267700" cy="1270000"/>
          </a:xfrm>
        </p:spPr>
        <p:txBody>
          <a:bodyPr/>
          <a:lstStyle>
            <a:lvl1pPr algn="ctr">
              <a:defRPr sz="4400">
                <a:solidFill>
                  <a:schemeClr val="accent2"/>
                </a:solidFill>
              </a:defRPr>
            </a:lvl1pPr>
          </a:lstStyle>
          <a:p>
            <a:r>
              <a:rPr lang="en-US" dirty="0"/>
              <a:t>Key message with pointer</a:t>
            </a:r>
            <a:br>
              <a:rPr lang="en-US" dirty="0"/>
            </a:br>
            <a:r>
              <a:rPr lang="en-US" dirty="0"/>
              <a:t>and optional kicker</a:t>
            </a:r>
            <a:endParaRPr lang="en-AU"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ACROSS KM pointer">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66725" y="1306860"/>
            <a:ext cx="7327900" cy="630000"/>
          </a:xfrm>
        </p:spPr>
        <p:txBody>
          <a:bodyPr vert="horz" lIns="0" tIns="36000" rIns="36000" bIns="36000" rtlCol="0">
            <a:normAutofit/>
          </a:bodyPr>
          <a:lstStyle>
            <a:lvl1pPr marL="0" indent="361950">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8" name="Content Placeholder 17"/>
          <p:cNvSpPr>
            <a:spLocks noGrp="1"/>
          </p:cNvSpPr>
          <p:nvPr>
            <p:ph sz="quarter" idx="11" hasCustomPrompt="1"/>
          </p:nvPr>
        </p:nvSpPr>
        <p:spPr>
          <a:xfrm>
            <a:off x="466725" y="2298881"/>
            <a:ext cx="8262000" cy="3968570"/>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0" name="Text Placeholder 19"/>
          <p:cNvSpPr>
            <a:spLocks noGrp="1"/>
          </p:cNvSpPr>
          <p:nvPr>
            <p:ph type="body" sz="quarter" idx="12" hasCustomPrompt="1"/>
          </p:nvPr>
        </p:nvSpPr>
        <p:spPr>
          <a:xfrm>
            <a:off x="466725" y="1935882"/>
            <a:ext cx="826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22" name="Text Placeholder 21"/>
          <p:cNvSpPr>
            <a:spLocks noGrp="1"/>
          </p:cNvSpPr>
          <p:nvPr>
            <p:ph type="body" sz="quarter" idx="13" hasCustomPrompt="1"/>
          </p:nvPr>
        </p:nvSpPr>
        <p:spPr>
          <a:xfrm>
            <a:off x="466725" y="6267449"/>
            <a:ext cx="8262000" cy="361951"/>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
        <p:nvSpPr>
          <p:cNvPr id="7" name="Teardrop 6"/>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8" name="TextBox 7"/>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ACROSS no heading KM pointer">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66725" y="1306860"/>
            <a:ext cx="7327900" cy="630000"/>
          </a:xfrm>
        </p:spPr>
        <p:txBody>
          <a:bodyPr vert="horz" lIns="0" tIns="36000" rIns="36000" bIns="36000" rtlCol="0">
            <a:normAutofit/>
          </a:bodyPr>
          <a:lstStyle>
            <a:lvl1pPr>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8" name="Content Placeholder 17"/>
          <p:cNvSpPr>
            <a:spLocks noGrp="1"/>
          </p:cNvSpPr>
          <p:nvPr>
            <p:ph sz="quarter" idx="11" hasCustomPrompt="1"/>
          </p:nvPr>
        </p:nvSpPr>
        <p:spPr>
          <a:xfrm>
            <a:off x="466725" y="1933575"/>
            <a:ext cx="8262000" cy="4333876"/>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2" name="Text Placeholder 21"/>
          <p:cNvSpPr>
            <a:spLocks noGrp="1"/>
          </p:cNvSpPr>
          <p:nvPr>
            <p:ph type="body" sz="quarter" idx="13" hasCustomPrompt="1"/>
          </p:nvPr>
        </p:nvSpPr>
        <p:spPr>
          <a:xfrm>
            <a:off x="466725" y="6271220"/>
            <a:ext cx="8262000" cy="361951"/>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
        <p:nvSpPr>
          <p:cNvPr id="8" name="Teardrop 7"/>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9" name="TextBox 8"/>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 ACROSS KM pointer">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66725" y="1304925"/>
            <a:ext cx="2160000" cy="4954246"/>
          </a:xfrm>
        </p:spPr>
        <p:txBody>
          <a:bodyPr vert="horz" lIns="0" tIns="36000" rIns="36000" bIns="36000" rtlCol="0">
            <a:normAutofit/>
          </a:bodyPr>
          <a:lstStyle>
            <a:lvl1pPr>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8" name="Content Placeholder 17"/>
          <p:cNvSpPr>
            <a:spLocks noGrp="1"/>
          </p:cNvSpPr>
          <p:nvPr>
            <p:ph sz="quarter" idx="11" hasCustomPrompt="1"/>
          </p:nvPr>
        </p:nvSpPr>
        <p:spPr>
          <a:xfrm>
            <a:off x="2788725" y="1647825"/>
            <a:ext cx="5940000" cy="46196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0" name="Text Placeholder 19"/>
          <p:cNvSpPr>
            <a:spLocks noGrp="1"/>
          </p:cNvSpPr>
          <p:nvPr>
            <p:ph type="body" sz="quarter" idx="12" hasCustomPrompt="1"/>
          </p:nvPr>
        </p:nvSpPr>
        <p:spPr>
          <a:xfrm>
            <a:off x="2788725" y="1283618"/>
            <a:ext cx="5940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22" name="Text Placeholder 21"/>
          <p:cNvSpPr>
            <a:spLocks noGrp="1"/>
          </p:cNvSpPr>
          <p:nvPr>
            <p:ph type="body" sz="quarter" idx="13" hasCustomPrompt="1"/>
          </p:nvPr>
        </p:nvSpPr>
        <p:spPr>
          <a:xfrm>
            <a:off x="466725" y="6267449"/>
            <a:ext cx="8262000" cy="361951"/>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
        <p:nvSpPr>
          <p:cNvPr id="9" name="Teardrop 8"/>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0" name="TextBox 9"/>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ACROSS KM poi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4925"/>
            <a:ext cx="7329600" cy="628650"/>
          </a:xfrm>
        </p:spPr>
        <p:txBody>
          <a:bodyPr vert="horz" lIns="0" tIns="36000" rIns="36000" bIns="36000" rtlCol="0">
            <a:normAutofit/>
          </a:bodyPr>
          <a:lstStyle>
            <a:lvl1pPr>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4782691" y="1931690"/>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2</a:t>
            </a:r>
          </a:p>
        </p:txBody>
      </p:sp>
      <p:sp>
        <p:nvSpPr>
          <p:cNvPr id="17" name="Content Placeholder 16"/>
          <p:cNvSpPr>
            <a:spLocks noGrp="1"/>
          </p:cNvSpPr>
          <p:nvPr>
            <p:ph sz="quarter" idx="13" hasCustomPrompt="1"/>
          </p:nvPr>
        </p:nvSpPr>
        <p:spPr>
          <a:xfrm>
            <a:off x="4782691"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1" name="Text Placeholder 20"/>
          <p:cNvSpPr>
            <a:spLocks noGrp="1"/>
          </p:cNvSpPr>
          <p:nvPr>
            <p:ph type="body" sz="quarter" idx="15" hasCustomPrompt="1"/>
          </p:nvPr>
        </p:nvSpPr>
        <p:spPr>
          <a:xfrm>
            <a:off x="461964" y="6271220"/>
            <a:ext cx="8262937" cy="36195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11" name="Teardrop 10"/>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2" name="TextBox 11"/>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
        <p:nvSpPr>
          <p:cNvPr id="14" name="Text Placeholder 14"/>
          <p:cNvSpPr>
            <a:spLocks noGrp="1"/>
          </p:cNvSpPr>
          <p:nvPr>
            <p:ph type="body" sz="quarter" idx="16" hasCustomPrompt="1"/>
          </p:nvPr>
        </p:nvSpPr>
        <p:spPr>
          <a:xfrm>
            <a:off x="461963" y="1931690"/>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ACROSS no heading KM poi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2668"/>
            <a:ext cx="7329600" cy="630000"/>
          </a:xfrm>
        </p:spPr>
        <p:txBody>
          <a:bodyPr vert="horz" lIns="0" tIns="36000" rIns="36000" bIns="36000" rtlCol="0">
            <a:normAutofit/>
          </a:bodyPr>
          <a:lstStyle>
            <a:lvl1pPr>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1933575"/>
            <a:ext cx="3942000" cy="433387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4782691" y="1935882"/>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17" name="Content Placeholder 16"/>
          <p:cNvSpPr>
            <a:spLocks noGrp="1"/>
          </p:cNvSpPr>
          <p:nvPr>
            <p:ph sz="quarter" idx="13" hasCustomPrompt="1"/>
          </p:nvPr>
        </p:nvSpPr>
        <p:spPr>
          <a:xfrm>
            <a:off x="4782691"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1" name="Text Placeholder 20"/>
          <p:cNvSpPr>
            <a:spLocks noGrp="1"/>
          </p:cNvSpPr>
          <p:nvPr>
            <p:ph type="body" sz="quarter" idx="15" hasCustomPrompt="1"/>
          </p:nvPr>
        </p:nvSpPr>
        <p:spPr>
          <a:xfrm>
            <a:off x="461964" y="6265887"/>
            <a:ext cx="8262937" cy="36195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10" name="Teardrop 9"/>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1" name="TextBox 10"/>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ACROSS no heading rev KM poi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4925"/>
            <a:ext cx="7329600" cy="628650"/>
          </a:xfrm>
        </p:spPr>
        <p:txBody>
          <a:bodyPr vert="horz" lIns="0" tIns="36000" rIns="36000" bIns="36000" rtlCol="0">
            <a:normAutofit/>
          </a:bodyPr>
          <a:lstStyle>
            <a:lvl1pPr>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2295525"/>
            <a:ext cx="3942000" cy="3971925"/>
          </a:xfrm>
        </p:spPr>
        <p:txBody>
          <a:bodyPr/>
          <a:lstStyle/>
          <a:p>
            <a:pPr lvl="0"/>
            <a:r>
              <a:rPr lang="en-AU" noProof="0" dirty="0"/>
              <a:t>Click to insert text/table/graph</a:t>
            </a:r>
          </a:p>
          <a:p>
            <a:pPr lvl="1"/>
            <a:r>
              <a:rPr lang="en-AU" noProof="0" dirty="0"/>
              <a:t>Bullet L1</a:t>
            </a:r>
          </a:p>
          <a:p>
            <a:pPr lvl="2"/>
            <a:r>
              <a:rPr lang="en-AU" noProof="0" dirty="0"/>
              <a:t>Bullet L2</a:t>
            </a:r>
          </a:p>
          <a:p>
            <a:pPr lvl="3"/>
            <a:r>
              <a:rPr lang="en-AU" noProof="0" dirty="0"/>
              <a:t>Bullet L3</a:t>
            </a:r>
          </a:p>
        </p:txBody>
      </p:sp>
      <p:sp>
        <p:nvSpPr>
          <p:cNvPr id="15" name="Text Placeholder 14"/>
          <p:cNvSpPr>
            <a:spLocks noGrp="1"/>
          </p:cNvSpPr>
          <p:nvPr>
            <p:ph type="body" sz="quarter" idx="12" hasCustomPrompt="1"/>
          </p:nvPr>
        </p:nvSpPr>
        <p:spPr>
          <a:xfrm>
            <a:off x="461963" y="1935163"/>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17" name="Content Placeholder 16"/>
          <p:cNvSpPr>
            <a:spLocks noGrp="1"/>
          </p:cNvSpPr>
          <p:nvPr>
            <p:ph sz="quarter" idx="13" hasCustomPrompt="1"/>
          </p:nvPr>
        </p:nvSpPr>
        <p:spPr>
          <a:xfrm>
            <a:off x="4782691"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1" name="Text Placeholder 20"/>
          <p:cNvSpPr>
            <a:spLocks noGrp="1"/>
          </p:cNvSpPr>
          <p:nvPr>
            <p:ph type="body" sz="quarter" idx="15" hasCustomPrompt="1"/>
          </p:nvPr>
        </p:nvSpPr>
        <p:spPr>
          <a:xfrm>
            <a:off x="461964" y="6267450"/>
            <a:ext cx="8262937" cy="36195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10" name="Teardrop 9"/>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1" name="TextBox 10"/>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ACROSS KM combo KM poi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4925"/>
            <a:ext cx="3942000" cy="2448000"/>
          </a:xfrm>
        </p:spPr>
        <p:txBody>
          <a:bodyPr vert="horz" lIns="0" tIns="36000" rIns="36000" bIns="36000" rtlCol="0">
            <a:normAutofit/>
          </a:bodyPr>
          <a:lstStyle>
            <a:lvl1pPr>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3817615"/>
            <a:ext cx="3942000" cy="2448000"/>
          </a:xfrm>
        </p:spPr>
        <p:txBody>
          <a:bodyPr/>
          <a:lstStyle/>
          <a:p>
            <a:pPr lvl="0"/>
            <a:r>
              <a:rPr lang="en-AU" noProof="0" dirty="0"/>
              <a:t>Click to insert text/table/graph</a:t>
            </a:r>
          </a:p>
          <a:p>
            <a:pPr lvl="1"/>
            <a:r>
              <a:rPr lang="en-AU" noProof="0" dirty="0"/>
              <a:t>Bullet L1</a:t>
            </a:r>
          </a:p>
          <a:p>
            <a:pPr lvl="2"/>
            <a:r>
              <a:rPr lang="en-AU" noProof="0" dirty="0"/>
              <a:t>Bullet L2</a:t>
            </a:r>
          </a:p>
          <a:p>
            <a:pPr lvl="3"/>
            <a:r>
              <a:rPr lang="en-AU" noProof="0" dirty="0"/>
              <a:t>Bullet L3</a:t>
            </a:r>
          </a:p>
        </p:txBody>
      </p:sp>
      <p:sp>
        <p:nvSpPr>
          <p:cNvPr id="15" name="Text Placeholder 14"/>
          <p:cNvSpPr>
            <a:spLocks noGrp="1"/>
          </p:cNvSpPr>
          <p:nvPr>
            <p:ph type="body" sz="quarter" idx="12" hasCustomPrompt="1"/>
          </p:nvPr>
        </p:nvSpPr>
        <p:spPr>
          <a:xfrm>
            <a:off x="4782691" y="1283618"/>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17" name="Content Placeholder 16"/>
          <p:cNvSpPr>
            <a:spLocks noGrp="1"/>
          </p:cNvSpPr>
          <p:nvPr>
            <p:ph sz="quarter" idx="13" hasCustomPrompt="1"/>
          </p:nvPr>
        </p:nvSpPr>
        <p:spPr>
          <a:xfrm>
            <a:off x="4782691" y="1647825"/>
            <a:ext cx="3942000" cy="46196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1" name="Text Placeholder 20"/>
          <p:cNvSpPr>
            <a:spLocks noGrp="1"/>
          </p:cNvSpPr>
          <p:nvPr>
            <p:ph type="body" sz="quarter" idx="15" hasCustomPrompt="1"/>
          </p:nvPr>
        </p:nvSpPr>
        <p:spPr>
          <a:xfrm>
            <a:off x="461964" y="6271220"/>
            <a:ext cx="8262937" cy="36195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10" name="Teardrop 9"/>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1" name="TextBox 10"/>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ACROSS KM poi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6860"/>
            <a:ext cx="7329600" cy="630000"/>
          </a:xfrm>
        </p:spPr>
        <p:txBody>
          <a:bodyPr vert="horz" lIns="0" tIns="36000" rIns="36000" bIns="36000" rtlCol="0">
            <a:normAutofit/>
          </a:bodyPr>
          <a:lstStyle>
            <a:lvl1pPr>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4" y="2295525"/>
            <a:ext cx="2512799"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3337719" y="1935882"/>
            <a:ext cx="25128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2</a:t>
            </a:r>
          </a:p>
        </p:txBody>
      </p:sp>
      <p:sp>
        <p:nvSpPr>
          <p:cNvPr id="17" name="Content Placeholder 16"/>
          <p:cNvSpPr>
            <a:spLocks noGrp="1"/>
          </p:cNvSpPr>
          <p:nvPr>
            <p:ph sz="quarter" idx="13" hasCustomPrompt="1"/>
          </p:nvPr>
        </p:nvSpPr>
        <p:spPr>
          <a:xfrm>
            <a:off x="3337720" y="2295524"/>
            <a:ext cx="2512800" cy="3971926"/>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0" name="Text Placeholder 9"/>
          <p:cNvSpPr>
            <a:spLocks noGrp="1"/>
          </p:cNvSpPr>
          <p:nvPr>
            <p:ph type="body" sz="quarter" idx="14" hasCustomPrompt="1"/>
          </p:nvPr>
        </p:nvSpPr>
        <p:spPr>
          <a:xfrm>
            <a:off x="6213475" y="1935882"/>
            <a:ext cx="25128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3</a:t>
            </a:r>
          </a:p>
        </p:txBody>
      </p:sp>
      <p:sp>
        <p:nvSpPr>
          <p:cNvPr id="12" name="Content Placeholder 11"/>
          <p:cNvSpPr>
            <a:spLocks noGrp="1"/>
          </p:cNvSpPr>
          <p:nvPr>
            <p:ph sz="quarter" idx="15" hasCustomPrompt="1"/>
          </p:nvPr>
        </p:nvSpPr>
        <p:spPr>
          <a:xfrm>
            <a:off x="6213477" y="2295525"/>
            <a:ext cx="2512799"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6" name="Text Placeholder 15"/>
          <p:cNvSpPr>
            <a:spLocks noGrp="1"/>
          </p:cNvSpPr>
          <p:nvPr>
            <p:ph type="body" sz="quarter" idx="16" hasCustomPrompt="1"/>
          </p:nvPr>
        </p:nvSpPr>
        <p:spPr>
          <a:xfrm>
            <a:off x="461963" y="1935882"/>
            <a:ext cx="25128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20" name="Text Placeholder 19"/>
          <p:cNvSpPr>
            <a:spLocks noGrp="1"/>
          </p:cNvSpPr>
          <p:nvPr>
            <p:ph type="body" sz="quarter" idx="17" hasCustomPrompt="1"/>
          </p:nvPr>
        </p:nvSpPr>
        <p:spPr>
          <a:xfrm>
            <a:off x="461963" y="6267450"/>
            <a:ext cx="8262000" cy="36195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18" name="Teardrop 17"/>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9" name="TextBox 18"/>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31" name="Picture 2" descr="K:\WIP\Global MacCap template_BD588\Artwork\PDF\Screen_Cover\New Blue\Global Mac Cap Screen PPT_Divider.jpg"/>
          <p:cNvPicPr>
            <a:picLocks noChangeAspect="1" noChangeArrowheads="1"/>
          </p:cNvPicPr>
          <p:nvPr userDrawn="1"/>
        </p:nvPicPr>
        <p:blipFill>
          <a:blip r:embed="rId2"/>
          <a:srcRect t="3316" b="4323"/>
          <a:stretch>
            <a:fillRect/>
          </a:stretch>
        </p:blipFill>
        <p:spPr bwMode="auto">
          <a:xfrm>
            <a:off x="6921" y="228600"/>
            <a:ext cx="9144000" cy="6334125"/>
          </a:xfrm>
          <a:prstGeom prst="rect">
            <a:avLst/>
          </a:prstGeom>
          <a:noFill/>
        </p:spPr>
      </p:pic>
      <p:sp>
        <p:nvSpPr>
          <p:cNvPr id="37" name="Rectangle 7"/>
          <p:cNvSpPr>
            <a:spLocks noChangeArrowheads="1"/>
          </p:cNvSpPr>
          <p:nvPr userDrawn="1"/>
        </p:nvSpPr>
        <p:spPr bwMode="auto">
          <a:xfrm>
            <a:off x="-1905" y="6563444"/>
            <a:ext cx="9144000" cy="2988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2400">
              <a:ea typeface="MS PGothic" pitchFamily="34" charset="-128"/>
            </a:endParaRPr>
          </a:p>
        </p:txBody>
      </p:sp>
      <p:sp>
        <p:nvSpPr>
          <p:cNvPr id="55" name="Rectangle 54"/>
          <p:cNvSpPr/>
          <p:nvPr userDrawn="1"/>
        </p:nvSpPr>
        <p:spPr>
          <a:xfrm>
            <a:off x="0" y="0"/>
            <a:ext cx="9144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itchFamily="34" charset="0"/>
            </a:endParaRPr>
          </a:p>
        </p:txBody>
      </p:sp>
      <p:sp>
        <p:nvSpPr>
          <p:cNvPr id="56" name="Freeform 15"/>
          <p:cNvSpPr>
            <a:spLocks/>
          </p:cNvSpPr>
          <p:nvPr userDrawn="1"/>
        </p:nvSpPr>
        <p:spPr bwMode="auto">
          <a:xfrm>
            <a:off x="8025910" y="5394"/>
            <a:ext cx="900000" cy="1184400"/>
          </a:xfrm>
          <a:custGeom>
            <a:avLst/>
            <a:gdLst/>
            <a:ahLst/>
            <a:cxnLst>
              <a:cxn ang="0">
                <a:pos x="0" y="1889"/>
              </a:cxn>
              <a:cxn ang="0">
                <a:pos x="0" y="1889"/>
              </a:cxn>
              <a:cxn ang="0">
                <a:pos x="1542" y="1889"/>
              </a:cxn>
              <a:cxn ang="0">
                <a:pos x="1542" y="0"/>
              </a:cxn>
              <a:cxn ang="0">
                <a:pos x="0" y="0"/>
              </a:cxn>
              <a:cxn ang="0">
                <a:pos x="0" y="1889"/>
              </a:cxn>
            </a:cxnLst>
            <a:rect l="0" t="0" r="r" b="b"/>
            <a:pathLst>
              <a:path w="1542" h="1889">
                <a:moveTo>
                  <a:pt x="0" y="1889"/>
                </a:moveTo>
                <a:lnTo>
                  <a:pt x="0" y="1889"/>
                </a:lnTo>
                <a:lnTo>
                  <a:pt x="1542" y="1889"/>
                </a:lnTo>
                <a:lnTo>
                  <a:pt x="1542" y="0"/>
                </a:lnTo>
                <a:lnTo>
                  <a:pt x="0" y="0"/>
                </a:lnTo>
                <a:lnTo>
                  <a:pt x="0" y="1889"/>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57" name="Group 20"/>
          <p:cNvGrpSpPr>
            <a:grpSpLocks noChangeAspect="1"/>
          </p:cNvGrpSpPr>
          <p:nvPr userDrawn="1"/>
        </p:nvGrpSpPr>
        <p:grpSpPr>
          <a:xfrm>
            <a:off x="8176836" y="413077"/>
            <a:ext cx="598149" cy="655200"/>
            <a:chOff x="8053388" y="339725"/>
            <a:chExt cx="549275" cy="601663"/>
          </a:xfrm>
        </p:grpSpPr>
        <p:sp>
          <p:nvSpPr>
            <p:cNvPr id="58" name="Freeform 16"/>
            <p:cNvSpPr>
              <a:spLocks noEditPoints="1"/>
            </p:cNvSpPr>
            <p:nvPr userDrawn="1"/>
          </p:nvSpPr>
          <p:spPr bwMode="auto">
            <a:xfrm>
              <a:off x="8053388" y="339725"/>
              <a:ext cx="549275" cy="514350"/>
            </a:xfrm>
            <a:custGeom>
              <a:avLst/>
              <a:gdLst/>
              <a:ahLst/>
              <a:cxnLst>
                <a:cxn ang="0">
                  <a:pos x="804" y="756"/>
                </a:cxn>
                <a:cxn ang="0">
                  <a:pos x="673" y="837"/>
                </a:cxn>
                <a:cxn ang="0">
                  <a:pos x="804" y="727"/>
                </a:cxn>
                <a:cxn ang="0">
                  <a:pos x="804" y="171"/>
                </a:cxn>
                <a:cxn ang="0">
                  <a:pos x="673" y="60"/>
                </a:cxn>
                <a:cxn ang="0">
                  <a:pos x="804" y="147"/>
                </a:cxn>
                <a:cxn ang="0">
                  <a:pos x="804" y="756"/>
                </a:cxn>
                <a:cxn ang="0">
                  <a:pos x="620" y="620"/>
                </a:cxn>
                <a:cxn ang="0">
                  <a:pos x="620" y="606"/>
                </a:cxn>
                <a:cxn ang="0">
                  <a:pos x="620" y="293"/>
                </a:cxn>
                <a:cxn ang="0">
                  <a:pos x="620" y="281"/>
                </a:cxn>
                <a:cxn ang="0">
                  <a:pos x="718" y="449"/>
                </a:cxn>
                <a:cxn ang="0">
                  <a:pos x="620" y="620"/>
                </a:cxn>
                <a:cxn ang="0">
                  <a:pos x="298" y="449"/>
                </a:cxn>
                <a:cxn ang="0">
                  <a:pos x="660" y="449"/>
                </a:cxn>
                <a:cxn ang="0">
                  <a:pos x="298" y="449"/>
                </a:cxn>
                <a:cxn ang="0">
                  <a:pos x="339" y="621"/>
                </a:cxn>
                <a:cxn ang="0">
                  <a:pos x="241" y="449"/>
                </a:cxn>
                <a:cxn ang="0">
                  <a:pos x="339" y="280"/>
                </a:cxn>
                <a:cxn ang="0">
                  <a:pos x="339" y="292"/>
                </a:cxn>
                <a:cxn ang="0">
                  <a:pos x="339" y="607"/>
                </a:cxn>
                <a:cxn ang="0">
                  <a:pos x="339" y="621"/>
                </a:cxn>
                <a:cxn ang="0">
                  <a:pos x="262" y="829"/>
                </a:cxn>
                <a:cxn ang="0">
                  <a:pos x="23" y="446"/>
                </a:cxn>
                <a:cxn ang="0">
                  <a:pos x="262" y="71"/>
                </a:cxn>
                <a:cxn ang="0">
                  <a:pos x="262" y="75"/>
                </a:cxn>
                <a:cxn ang="0">
                  <a:pos x="51" y="446"/>
                </a:cxn>
                <a:cxn ang="0">
                  <a:pos x="262" y="823"/>
                </a:cxn>
                <a:cxn ang="0">
                  <a:pos x="262" y="829"/>
                </a:cxn>
                <a:cxn ang="0">
                  <a:pos x="479" y="0"/>
                </a:cxn>
                <a:cxn ang="0">
                  <a:pos x="479" y="898"/>
                </a:cxn>
                <a:cxn ang="0">
                  <a:pos x="479" y="0"/>
                </a:cxn>
              </a:cxnLst>
              <a:rect l="0" t="0" r="r" b="b"/>
              <a:pathLst>
                <a:path w="958" h="898">
                  <a:moveTo>
                    <a:pt x="804" y="756"/>
                  </a:moveTo>
                  <a:lnTo>
                    <a:pt x="804" y="756"/>
                  </a:lnTo>
                  <a:cubicBezTo>
                    <a:pt x="771" y="787"/>
                    <a:pt x="735" y="812"/>
                    <a:pt x="696" y="829"/>
                  </a:cubicBezTo>
                  <a:cubicBezTo>
                    <a:pt x="688" y="832"/>
                    <a:pt x="680" y="835"/>
                    <a:pt x="673" y="837"/>
                  </a:cubicBezTo>
                  <a:cubicBezTo>
                    <a:pt x="680" y="833"/>
                    <a:pt x="688" y="828"/>
                    <a:pt x="696" y="823"/>
                  </a:cubicBezTo>
                  <a:cubicBezTo>
                    <a:pt x="735" y="796"/>
                    <a:pt x="772" y="764"/>
                    <a:pt x="804" y="727"/>
                  </a:cubicBezTo>
                  <a:cubicBezTo>
                    <a:pt x="866" y="653"/>
                    <a:pt x="908" y="560"/>
                    <a:pt x="906" y="446"/>
                  </a:cubicBezTo>
                  <a:cubicBezTo>
                    <a:pt x="904" y="333"/>
                    <a:pt x="864" y="243"/>
                    <a:pt x="804" y="171"/>
                  </a:cubicBezTo>
                  <a:cubicBezTo>
                    <a:pt x="773" y="135"/>
                    <a:pt x="735" y="103"/>
                    <a:pt x="696" y="75"/>
                  </a:cubicBezTo>
                  <a:cubicBezTo>
                    <a:pt x="688" y="70"/>
                    <a:pt x="680" y="65"/>
                    <a:pt x="673" y="60"/>
                  </a:cubicBezTo>
                  <a:cubicBezTo>
                    <a:pt x="680" y="64"/>
                    <a:pt x="688" y="67"/>
                    <a:pt x="696" y="71"/>
                  </a:cubicBezTo>
                  <a:cubicBezTo>
                    <a:pt x="735" y="91"/>
                    <a:pt x="772" y="116"/>
                    <a:pt x="804" y="147"/>
                  </a:cubicBezTo>
                  <a:cubicBezTo>
                    <a:pt x="882" y="221"/>
                    <a:pt x="932" y="324"/>
                    <a:pt x="934" y="446"/>
                  </a:cubicBezTo>
                  <a:cubicBezTo>
                    <a:pt x="937" y="569"/>
                    <a:pt x="883" y="680"/>
                    <a:pt x="804" y="756"/>
                  </a:cubicBezTo>
                  <a:close/>
                  <a:moveTo>
                    <a:pt x="620" y="620"/>
                  </a:moveTo>
                  <a:lnTo>
                    <a:pt x="620" y="620"/>
                  </a:lnTo>
                  <a:cubicBezTo>
                    <a:pt x="607" y="628"/>
                    <a:pt x="594" y="634"/>
                    <a:pt x="580" y="636"/>
                  </a:cubicBezTo>
                  <a:cubicBezTo>
                    <a:pt x="595" y="627"/>
                    <a:pt x="608" y="617"/>
                    <a:pt x="620" y="606"/>
                  </a:cubicBezTo>
                  <a:cubicBezTo>
                    <a:pt x="660" y="569"/>
                    <a:pt x="684" y="521"/>
                    <a:pt x="683" y="449"/>
                  </a:cubicBezTo>
                  <a:cubicBezTo>
                    <a:pt x="682" y="378"/>
                    <a:pt x="658" y="330"/>
                    <a:pt x="620" y="293"/>
                  </a:cubicBezTo>
                  <a:cubicBezTo>
                    <a:pt x="608" y="282"/>
                    <a:pt x="595" y="272"/>
                    <a:pt x="580" y="262"/>
                  </a:cubicBezTo>
                  <a:cubicBezTo>
                    <a:pt x="594" y="267"/>
                    <a:pt x="607" y="273"/>
                    <a:pt x="620" y="281"/>
                  </a:cubicBezTo>
                  <a:cubicBezTo>
                    <a:pt x="651" y="299"/>
                    <a:pt x="678" y="327"/>
                    <a:pt x="696" y="362"/>
                  </a:cubicBezTo>
                  <a:cubicBezTo>
                    <a:pt x="709" y="388"/>
                    <a:pt x="717" y="418"/>
                    <a:pt x="718" y="449"/>
                  </a:cubicBezTo>
                  <a:cubicBezTo>
                    <a:pt x="718" y="482"/>
                    <a:pt x="710" y="513"/>
                    <a:pt x="696" y="540"/>
                  </a:cubicBezTo>
                  <a:cubicBezTo>
                    <a:pt x="678" y="575"/>
                    <a:pt x="650" y="603"/>
                    <a:pt x="620" y="620"/>
                  </a:cubicBezTo>
                  <a:close/>
                  <a:moveTo>
                    <a:pt x="298" y="449"/>
                  </a:moveTo>
                  <a:lnTo>
                    <a:pt x="298" y="449"/>
                  </a:lnTo>
                  <a:cubicBezTo>
                    <a:pt x="298" y="344"/>
                    <a:pt x="382" y="250"/>
                    <a:pt x="479" y="246"/>
                  </a:cubicBezTo>
                  <a:cubicBezTo>
                    <a:pt x="576" y="250"/>
                    <a:pt x="660" y="344"/>
                    <a:pt x="660" y="449"/>
                  </a:cubicBezTo>
                  <a:cubicBezTo>
                    <a:pt x="660" y="554"/>
                    <a:pt x="576" y="648"/>
                    <a:pt x="479" y="652"/>
                  </a:cubicBezTo>
                  <a:cubicBezTo>
                    <a:pt x="382" y="648"/>
                    <a:pt x="298" y="554"/>
                    <a:pt x="298" y="449"/>
                  </a:cubicBezTo>
                  <a:close/>
                  <a:moveTo>
                    <a:pt x="339" y="621"/>
                  </a:moveTo>
                  <a:lnTo>
                    <a:pt x="339" y="621"/>
                  </a:lnTo>
                  <a:cubicBezTo>
                    <a:pt x="308" y="603"/>
                    <a:pt x="281" y="575"/>
                    <a:pt x="263" y="540"/>
                  </a:cubicBezTo>
                  <a:cubicBezTo>
                    <a:pt x="248" y="513"/>
                    <a:pt x="240" y="482"/>
                    <a:pt x="241" y="449"/>
                  </a:cubicBezTo>
                  <a:cubicBezTo>
                    <a:pt x="241" y="418"/>
                    <a:pt x="249" y="388"/>
                    <a:pt x="263" y="362"/>
                  </a:cubicBezTo>
                  <a:cubicBezTo>
                    <a:pt x="280" y="327"/>
                    <a:pt x="308" y="299"/>
                    <a:pt x="339" y="280"/>
                  </a:cubicBezTo>
                  <a:cubicBezTo>
                    <a:pt x="351" y="273"/>
                    <a:pt x="364" y="267"/>
                    <a:pt x="378" y="262"/>
                  </a:cubicBezTo>
                  <a:cubicBezTo>
                    <a:pt x="363" y="271"/>
                    <a:pt x="351" y="281"/>
                    <a:pt x="339" y="292"/>
                  </a:cubicBezTo>
                  <a:cubicBezTo>
                    <a:pt x="299" y="330"/>
                    <a:pt x="276" y="378"/>
                    <a:pt x="275" y="449"/>
                  </a:cubicBezTo>
                  <a:cubicBezTo>
                    <a:pt x="274" y="522"/>
                    <a:pt x="299" y="570"/>
                    <a:pt x="339" y="607"/>
                  </a:cubicBezTo>
                  <a:cubicBezTo>
                    <a:pt x="351" y="618"/>
                    <a:pt x="363" y="627"/>
                    <a:pt x="378" y="636"/>
                  </a:cubicBezTo>
                  <a:cubicBezTo>
                    <a:pt x="364" y="634"/>
                    <a:pt x="351" y="628"/>
                    <a:pt x="339" y="621"/>
                  </a:cubicBezTo>
                  <a:close/>
                  <a:moveTo>
                    <a:pt x="262" y="829"/>
                  </a:moveTo>
                  <a:lnTo>
                    <a:pt x="262" y="829"/>
                  </a:lnTo>
                  <a:cubicBezTo>
                    <a:pt x="223" y="812"/>
                    <a:pt x="187" y="787"/>
                    <a:pt x="154" y="756"/>
                  </a:cubicBezTo>
                  <a:cubicBezTo>
                    <a:pt x="75" y="680"/>
                    <a:pt x="21" y="569"/>
                    <a:pt x="23" y="446"/>
                  </a:cubicBezTo>
                  <a:cubicBezTo>
                    <a:pt x="26" y="324"/>
                    <a:pt x="76" y="221"/>
                    <a:pt x="154" y="147"/>
                  </a:cubicBezTo>
                  <a:cubicBezTo>
                    <a:pt x="186" y="116"/>
                    <a:pt x="222" y="91"/>
                    <a:pt x="262" y="71"/>
                  </a:cubicBezTo>
                  <a:cubicBezTo>
                    <a:pt x="270" y="67"/>
                    <a:pt x="277" y="64"/>
                    <a:pt x="285" y="60"/>
                  </a:cubicBezTo>
                  <a:cubicBezTo>
                    <a:pt x="277" y="65"/>
                    <a:pt x="270" y="70"/>
                    <a:pt x="262" y="75"/>
                  </a:cubicBezTo>
                  <a:cubicBezTo>
                    <a:pt x="222" y="103"/>
                    <a:pt x="185" y="135"/>
                    <a:pt x="154" y="171"/>
                  </a:cubicBezTo>
                  <a:cubicBezTo>
                    <a:pt x="94" y="243"/>
                    <a:pt x="54" y="333"/>
                    <a:pt x="51" y="446"/>
                  </a:cubicBezTo>
                  <a:cubicBezTo>
                    <a:pt x="50" y="560"/>
                    <a:pt x="92" y="653"/>
                    <a:pt x="154" y="727"/>
                  </a:cubicBezTo>
                  <a:cubicBezTo>
                    <a:pt x="186" y="764"/>
                    <a:pt x="222" y="796"/>
                    <a:pt x="262" y="823"/>
                  </a:cubicBezTo>
                  <a:cubicBezTo>
                    <a:pt x="270" y="828"/>
                    <a:pt x="277" y="833"/>
                    <a:pt x="285" y="837"/>
                  </a:cubicBezTo>
                  <a:cubicBezTo>
                    <a:pt x="277" y="835"/>
                    <a:pt x="270" y="832"/>
                    <a:pt x="262" y="829"/>
                  </a:cubicBezTo>
                  <a:close/>
                  <a:moveTo>
                    <a:pt x="479" y="0"/>
                  </a:moveTo>
                  <a:lnTo>
                    <a:pt x="479" y="0"/>
                  </a:lnTo>
                  <a:cubicBezTo>
                    <a:pt x="208" y="0"/>
                    <a:pt x="0" y="201"/>
                    <a:pt x="0" y="449"/>
                  </a:cubicBezTo>
                  <a:cubicBezTo>
                    <a:pt x="0" y="697"/>
                    <a:pt x="208" y="898"/>
                    <a:pt x="479" y="898"/>
                  </a:cubicBezTo>
                  <a:cubicBezTo>
                    <a:pt x="750" y="898"/>
                    <a:pt x="958" y="697"/>
                    <a:pt x="958" y="449"/>
                  </a:cubicBezTo>
                  <a:cubicBezTo>
                    <a:pt x="958" y="201"/>
                    <a:pt x="750" y="0"/>
                    <a:pt x="479"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9" name="Freeform 58"/>
            <p:cNvSpPr>
              <a:spLocks noEditPoints="1"/>
            </p:cNvSpPr>
            <p:nvPr userDrawn="1"/>
          </p:nvSpPr>
          <p:spPr bwMode="auto">
            <a:xfrm>
              <a:off x="8085138" y="879475"/>
              <a:ext cx="484188" cy="61913"/>
            </a:xfrm>
            <a:custGeom>
              <a:avLst/>
              <a:gdLst/>
              <a:ahLst/>
              <a:cxnLst>
                <a:cxn ang="0">
                  <a:pos x="779" y="80"/>
                </a:cxn>
                <a:cxn ang="0">
                  <a:pos x="767" y="92"/>
                </a:cxn>
                <a:cxn ang="0">
                  <a:pos x="845" y="17"/>
                </a:cxn>
                <a:cxn ang="0">
                  <a:pos x="823" y="41"/>
                </a:cxn>
                <a:cxn ang="0">
                  <a:pos x="779" y="53"/>
                </a:cxn>
                <a:cxn ang="0">
                  <a:pos x="332" y="48"/>
                </a:cxn>
                <a:cxn ang="0">
                  <a:pos x="358" y="79"/>
                </a:cxn>
                <a:cxn ang="0">
                  <a:pos x="370" y="13"/>
                </a:cxn>
                <a:cxn ang="0">
                  <a:pos x="421" y="49"/>
                </a:cxn>
                <a:cxn ang="0">
                  <a:pos x="404" y="107"/>
                </a:cxn>
                <a:cxn ang="0">
                  <a:pos x="318" y="49"/>
                </a:cxn>
                <a:cxn ang="0">
                  <a:pos x="737" y="5"/>
                </a:cxn>
                <a:cxn ang="0">
                  <a:pos x="737" y="92"/>
                </a:cxn>
                <a:cxn ang="0">
                  <a:pos x="220" y="49"/>
                </a:cxn>
                <a:cxn ang="0">
                  <a:pos x="308" y="75"/>
                </a:cxn>
                <a:cxn ang="0">
                  <a:pos x="227" y="14"/>
                </a:cxn>
                <a:cxn ang="0">
                  <a:pos x="220" y="49"/>
                </a:cxn>
                <a:cxn ang="0">
                  <a:pos x="50" y="94"/>
                </a:cxn>
                <a:cxn ang="0">
                  <a:pos x="0" y="92"/>
                </a:cxn>
                <a:cxn ang="0">
                  <a:pos x="50" y="70"/>
                </a:cxn>
                <a:cxn ang="0">
                  <a:pos x="101" y="92"/>
                </a:cxn>
                <a:cxn ang="0">
                  <a:pos x="160" y="17"/>
                </a:cxn>
                <a:cxn ang="0">
                  <a:pos x="160" y="17"/>
                </a:cxn>
                <a:cxn ang="0">
                  <a:pos x="166" y="5"/>
                </a:cxn>
                <a:cxn ang="0">
                  <a:pos x="184" y="69"/>
                </a:cxn>
                <a:cxn ang="0">
                  <a:pos x="113" y="92"/>
                </a:cxn>
                <a:cxn ang="0">
                  <a:pos x="568" y="17"/>
                </a:cxn>
                <a:cxn ang="0">
                  <a:pos x="568" y="17"/>
                </a:cxn>
                <a:cxn ang="0">
                  <a:pos x="574" y="5"/>
                </a:cxn>
                <a:cxn ang="0">
                  <a:pos x="592" y="69"/>
                </a:cxn>
                <a:cxn ang="0">
                  <a:pos x="521" y="92"/>
                </a:cxn>
                <a:cxn ang="0">
                  <a:pos x="687" y="5"/>
                </a:cxn>
                <a:cxn ang="0">
                  <a:pos x="719" y="92"/>
                </a:cxn>
                <a:cxn ang="0">
                  <a:pos x="641" y="54"/>
                </a:cxn>
                <a:cxn ang="0">
                  <a:pos x="629" y="5"/>
                </a:cxn>
                <a:cxn ang="0">
                  <a:pos x="683" y="44"/>
                </a:cxn>
                <a:cxn ang="0">
                  <a:pos x="683" y="15"/>
                </a:cxn>
                <a:cxn ang="0">
                  <a:pos x="683" y="44"/>
                </a:cxn>
                <a:cxn ang="0">
                  <a:pos x="501" y="77"/>
                </a:cxn>
                <a:cxn ang="0">
                  <a:pos x="516" y="5"/>
                </a:cxn>
                <a:cxn ang="0">
                  <a:pos x="474" y="94"/>
                </a:cxn>
                <a:cxn ang="0">
                  <a:pos x="431" y="5"/>
                </a:cxn>
                <a:cxn ang="0">
                  <a:pos x="446" y="77"/>
                </a:cxn>
              </a:cxnLst>
              <a:rect l="0" t="0" r="r" b="b"/>
              <a:pathLst>
                <a:path w="845" h="107">
                  <a:moveTo>
                    <a:pt x="779" y="53"/>
                  </a:moveTo>
                  <a:lnTo>
                    <a:pt x="779" y="53"/>
                  </a:lnTo>
                  <a:lnTo>
                    <a:pt x="779" y="80"/>
                  </a:lnTo>
                  <a:lnTo>
                    <a:pt x="845" y="80"/>
                  </a:lnTo>
                  <a:lnTo>
                    <a:pt x="845" y="92"/>
                  </a:lnTo>
                  <a:lnTo>
                    <a:pt x="767" y="92"/>
                  </a:lnTo>
                  <a:lnTo>
                    <a:pt x="767" y="5"/>
                  </a:lnTo>
                  <a:lnTo>
                    <a:pt x="845" y="5"/>
                  </a:lnTo>
                  <a:lnTo>
                    <a:pt x="845" y="17"/>
                  </a:lnTo>
                  <a:lnTo>
                    <a:pt x="779" y="17"/>
                  </a:lnTo>
                  <a:lnTo>
                    <a:pt x="779" y="41"/>
                  </a:lnTo>
                  <a:lnTo>
                    <a:pt x="823" y="41"/>
                  </a:lnTo>
                  <a:lnTo>
                    <a:pt x="823" y="53"/>
                  </a:lnTo>
                  <a:lnTo>
                    <a:pt x="779" y="53"/>
                  </a:lnTo>
                  <a:lnTo>
                    <a:pt x="779" y="53"/>
                  </a:lnTo>
                  <a:close/>
                  <a:moveTo>
                    <a:pt x="370" y="13"/>
                  </a:moveTo>
                  <a:lnTo>
                    <a:pt x="370" y="13"/>
                  </a:lnTo>
                  <a:cubicBezTo>
                    <a:pt x="342" y="13"/>
                    <a:pt x="332" y="35"/>
                    <a:pt x="332" y="48"/>
                  </a:cubicBezTo>
                  <a:cubicBezTo>
                    <a:pt x="332" y="74"/>
                    <a:pt x="355" y="86"/>
                    <a:pt x="370" y="86"/>
                  </a:cubicBezTo>
                  <a:cubicBezTo>
                    <a:pt x="374" y="86"/>
                    <a:pt x="376" y="85"/>
                    <a:pt x="377" y="85"/>
                  </a:cubicBezTo>
                  <a:cubicBezTo>
                    <a:pt x="375" y="83"/>
                    <a:pt x="368" y="77"/>
                    <a:pt x="358" y="79"/>
                  </a:cubicBezTo>
                  <a:cubicBezTo>
                    <a:pt x="360" y="75"/>
                    <a:pt x="372" y="69"/>
                    <a:pt x="390" y="80"/>
                  </a:cubicBezTo>
                  <a:cubicBezTo>
                    <a:pt x="401" y="73"/>
                    <a:pt x="407" y="63"/>
                    <a:pt x="407" y="49"/>
                  </a:cubicBezTo>
                  <a:cubicBezTo>
                    <a:pt x="407" y="24"/>
                    <a:pt x="384" y="13"/>
                    <a:pt x="370" y="13"/>
                  </a:cubicBezTo>
                  <a:close/>
                  <a:moveTo>
                    <a:pt x="370" y="4"/>
                  </a:moveTo>
                  <a:lnTo>
                    <a:pt x="370" y="4"/>
                  </a:lnTo>
                  <a:cubicBezTo>
                    <a:pt x="384" y="4"/>
                    <a:pt x="421" y="11"/>
                    <a:pt x="421" y="49"/>
                  </a:cubicBezTo>
                  <a:cubicBezTo>
                    <a:pt x="421" y="73"/>
                    <a:pt x="402" y="84"/>
                    <a:pt x="397" y="86"/>
                  </a:cubicBezTo>
                  <a:lnTo>
                    <a:pt x="411" y="99"/>
                  </a:lnTo>
                  <a:lnTo>
                    <a:pt x="404" y="107"/>
                  </a:lnTo>
                  <a:lnTo>
                    <a:pt x="387" y="93"/>
                  </a:lnTo>
                  <a:cubicBezTo>
                    <a:pt x="382" y="94"/>
                    <a:pt x="376" y="95"/>
                    <a:pt x="370" y="95"/>
                  </a:cubicBezTo>
                  <a:cubicBezTo>
                    <a:pt x="325" y="95"/>
                    <a:pt x="318" y="59"/>
                    <a:pt x="318" y="49"/>
                  </a:cubicBezTo>
                  <a:cubicBezTo>
                    <a:pt x="318" y="19"/>
                    <a:pt x="342" y="4"/>
                    <a:pt x="370" y="4"/>
                  </a:cubicBezTo>
                  <a:close/>
                  <a:moveTo>
                    <a:pt x="737" y="5"/>
                  </a:moveTo>
                  <a:lnTo>
                    <a:pt x="737" y="5"/>
                  </a:lnTo>
                  <a:lnTo>
                    <a:pt x="749" y="5"/>
                  </a:lnTo>
                  <a:lnTo>
                    <a:pt x="749" y="92"/>
                  </a:lnTo>
                  <a:lnTo>
                    <a:pt x="737" y="92"/>
                  </a:lnTo>
                  <a:lnTo>
                    <a:pt x="737" y="6"/>
                  </a:lnTo>
                  <a:lnTo>
                    <a:pt x="737" y="5"/>
                  </a:lnTo>
                  <a:close/>
                  <a:moveTo>
                    <a:pt x="220" y="49"/>
                  </a:moveTo>
                  <a:lnTo>
                    <a:pt x="220" y="49"/>
                  </a:lnTo>
                  <a:cubicBezTo>
                    <a:pt x="220" y="80"/>
                    <a:pt x="267" y="97"/>
                    <a:pt x="301" y="67"/>
                  </a:cubicBezTo>
                  <a:lnTo>
                    <a:pt x="308" y="75"/>
                  </a:lnTo>
                  <a:cubicBezTo>
                    <a:pt x="307" y="77"/>
                    <a:pt x="292" y="93"/>
                    <a:pt x="261" y="93"/>
                  </a:cubicBezTo>
                  <a:cubicBezTo>
                    <a:pt x="238" y="93"/>
                    <a:pt x="205" y="83"/>
                    <a:pt x="205" y="49"/>
                  </a:cubicBezTo>
                  <a:cubicBezTo>
                    <a:pt x="205" y="36"/>
                    <a:pt x="213" y="22"/>
                    <a:pt x="227" y="14"/>
                  </a:cubicBezTo>
                  <a:cubicBezTo>
                    <a:pt x="246" y="1"/>
                    <a:pt x="279" y="0"/>
                    <a:pt x="304" y="16"/>
                  </a:cubicBezTo>
                  <a:lnTo>
                    <a:pt x="298" y="24"/>
                  </a:lnTo>
                  <a:cubicBezTo>
                    <a:pt x="269" y="3"/>
                    <a:pt x="220" y="16"/>
                    <a:pt x="220" y="49"/>
                  </a:cubicBezTo>
                  <a:close/>
                  <a:moveTo>
                    <a:pt x="89" y="24"/>
                  </a:moveTo>
                  <a:lnTo>
                    <a:pt x="89" y="24"/>
                  </a:lnTo>
                  <a:lnTo>
                    <a:pt x="50" y="94"/>
                  </a:lnTo>
                  <a:lnTo>
                    <a:pt x="12" y="24"/>
                  </a:lnTo>
                  <a:lnTo>
                    <a:pt x="12" y="92"/>
                  </a:lnTo>
                  <a:lnTo>
                    <a:pt x="0" y="92"/>
                  </a:lnTo>
                  <a:lnTo>
                    <a:pt x="0" y="5"/>
                  </a:lnTo>
                  <a:lnTo>
                    <a:pt x="16" y="5"/>
                  </a:lnTo>
                  <a:lnTo>
                    <a:pt x="50" y="70"/>
                  </a:lnTo>
                  <a:lnTo>
                    <a:pt x="86" y="5"/>
                  </a:lnTo>
                  <a:lnTo>
                    <a:pt x="101" y="5"/>
                  </a:lnTo>
                  <a:lnTo>
                    <a:pt x="101" y="92"/>
                  </a:lnTo>
                  <a:lnTo>
                    <a:pt x="89" y="92"/>
                  </a:lnTo>
                  <a:moveTo>
                    <a:pt x="160" y="17"/>
                  </a:moveTo>
                  <a:lnTo>
                    <a:pt x="160" y="17"/>
                  </a:lnTo>
                  <a:lnTo>
                    <a:pt x="179" y="59"/>
                  </a:lnTo>
                  <a:lnTo>
                    <a:pt x="141" y="59"/>
                  </a:lnTo>
                  <a:lnTo>
                    <a:pt x="160" y="17"/>
                  </a:lnTo>
                  <a:close/>
                  <a:moveTo>
                    <a:pt x="154" y="5"/>
                  </a:moveTo>
                  <a:lnTo>
                    <a:pt x="154" y="5"/>
                  </a:lnTo>
                  <a:lnTo>
                    <a:pt x="166" y="5"/>
                  </a:lnTo>
                  <a:lnTo>
                    <a:pt x="208" y="92"/>
                  </a:lnTo>
                  <a:lnTo>
                    <a:pt x="195" y="92"/>
                  </a:lnTo>
                  <a:lnTo>
                    <a:pt x="184" y="69"/>
                  </a:lnTo>
                  <a:lnTo>
                    <a:pt x="137" y="69"/>
                  </a:lnTo>
                  <a:lnTo>
                    <a:pt x="126" y="92"/>
                  </a:lnTo>
                  <a:lnTo>
                    <a:pt x="113" y="92"/>
                  </a:lnTo>
                  <a:lnTo>
                    <a:pt x="154" y="5"/>
                  </a:lnTo>
                  <a:close/>
                  <a:moveTo>
                    <a:pt x="568" y="17"/>
                  </a:moveTo>
                  <a:lnTo>
                    <a:pt x="568" y="17"/>
                  </a:lnTo>
                  <a:lnTo>
                    <a:pt x="587" y="59"/>
                  </a:lnTo>
                  <a:lnTo>
                    <a:pt x="549" y="59"/>
                  </a:lnTo>
                  <a:lnTo>
                    <a:pt x="568" y="17"/>
                  </a:lnTo>
                  <a:close/>
                  <a:moveTo>
                    <a:pt x="562" y="5"/>
                  </a:moveTo>
                  <a:lnTo>
                    <a:pt x="562" y="5"/>
                  </a:lnTo>
                  <a:lnTo>
                    <a:pt x="574" y="5"/>
                  </a:lnTo>
                  <a:lnTo>
                    <a:pt x="616" y="92"/>
                  </a:lnTo>
                  <a:lnTo>
                    <a:pt x="602" y="92"/>
                  </a:lnTo>
                  <a:lnTo>
                    <a:pt x="592" y="69"/>
                  </a:lnTo>
                  <a:lnTo>
                    <a:pt x="544" y="69"/>
                  </a:lnTo>
                  <a:lnTo>
                    <a:pt x="533" y="92"/>
                  </a:lnTo>
                  <a:lnTo>
                    <a:pt x="521" y="92"/>
                  </a:lnTo>
                  <a:lnTo>
                    <a:pt x="562" y="5"/>
                  </a:lnTo>
                  <a:close/>
                  <a:moveTo>
                    <a:pt x="687" y="5"/>
                  </a:moveTo>
                  <a:lnTo>
                    <a:pt x="687" y="5"/>
                  </a:lnTo>
                  <a:cubicBezTo>
                    <a:pt x="718" y="5"/>
                    <a:pt x="718" y="25"/>
                    <a:pt x="718" y="29"/>
                  </a:cubicBezTo>
                  <a:cubicBezTo>
                    <a:pt x="718" y="35"/>
                    <a:pt x="716" y="50"/>
                    <a:pt x="692" y="53"/>
                  </a:cubicBezTo>
                  <a:lnTo>
                    <a:pt x="719" y="92"/>
                  </a:lnTo>
                  <a:lnTo>
                    <a:pt x="704" y="92"/>
                  </a:lnTo>
                  <a:lnTo>
                    <a:pt x="678" y="54"/>
                  </a:lnTo>
                  <a:lnTo>
                    <a:pt x="641" y="54"/>
                  </a:lnTo>
                  <a:lnTo>
                    <a:pt x="641" y="92"/>
                  </a:lnTo>
                  <a:lnTo>
                    <a:pt x="629" y="92"/>
                  </a:lnTo>
                  <a:lnTo>
                    <a:pt x="629" y="5"/>
                  </a:lnTo>
                  <a:lnTo>
                    <a:pt x="687" y="5"/>
                  </a:lnTo>
                  <a:close/>
                  <a:moveTo>
                    <a:pt x="683" y="44"/>
                  </a:moveTo>
                  <a:lnTo>
                    <a:pt x="683" y="44"/>
                  </a:lnTo>
                  <a:cubicBezTo>
                    <a:pt x="706" y="44"/>
                    <a:pt x="705" y="32"/>
                    <a:pt x="705" y="29"/>
                  </a:cubicBezTo>
                  <a:cubicBezTo>
                    <a:pt x="705" y="28"/>
                    <a:pt x="705" y="15"/>
                    <a:pt x="687" y="15"/>
                  </a:cubicBezTo>
                  <a:lnTo>
                    <a:pt x="683" y="15"/>
                  </a:lnTo>
                  <a:lnTo>
                    <a:pt x="641" y="15"/>
                  </a:lnTo>
                  <a:lnTo>
                    <a:pt x="641" y="44"/>
                  </a:lnTo>
                  <a:lnTo>
                    <a:pt x="683" y="44"/>
                  </a:lnTo>
                  <a:close/>
                  <a:moveTo>
                    <a:pt x="474" y="85"/>
                  </a:moveTo>
                  <a:lnTo>
                    <a:pt x="474" y="85"/>
                  </a:lnTo>
                  <a:cubicBezTo>
                    <a:pt x="491" y="84"/>
                    <a:pt x="498" y="80"/>
                    <a:pt x="501" y="77"/>
                  </a:cubicBezTo>
                  <a:cubicBezTo>
                    <a:pt x="504" y="74"/>
                    <a:pt x="505" y="69"/>
                    <a:pt x="505" y="64"/>
                  </a:cubicBezTo>
                  <a:lnTo>
                    <a:pt x="505" y="5"/>
                  </a:lnTo>
                  <a:lnTo>
                    <a:pt x="516" y="5"/>
                  </a:lnTo>
                  <a:lnTo>
                    <a:pt x="516" y="65"/>
                  </a:lnTo>
                  <a:cubicBezTo>
                    <a:pt x="516" y="73"/>
                    <a:pt x="516" y="79"/>
                    <a:pt x="510" y="84"/>
                  </a:cubicBezTo>
                  <a:cubicBezTo>
                    <a:pt x="506" y="87"/>
                    <a:pt x="499" y="94"/>
                    <a:pt x="474" y="94"/>
                  </a:cubicBezTo>
                  <a:cubicBezTo>
                    <a:pt x="448" y="94"/>
                    <a:pt x="441" y="87"/>
                    <a:pt x="438" y="84"/>
                  </a:cubicBezTo>
                  <a:cubicBezTo>
                    <a:pt x="431" y="79"/>
                    <a:pt x="431" y="73"/>
                    <a:pt x="431" y="65"/>
                  </a:cubicBezTo>
                  <a:lnTo>
                    <a:pt x="431" y="5"/>
                  </a:lnTo>
                  <a:lnTo>
                    <a:pt x="443" y="5"/>
                  </a:lnTo>
                  <a:lnTo>
                    <a:pt x="443" y="64"/>
                  </a:lnTo>
                  <a:cubicBezTo>
                    <a:pt x="443" y="69"/>
                    <a:pt x="444" y="74"/>
                    <a:pt x="446" y="77"/>
                  </a:cubicBezTo>
                  <a:cubicBezTo>
                    <a:pt x="449" y="80"/>
                    <a:pt x="456" y="84"/>
                    <a:pt x="474" y="8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cxnSp>
        <p:nvCxnSpPr>
          <p:cNvPr id="60" name="Straight Connector 59"/>
          <p:cNvCxnSpPr/>
          <p:nvPr userDrawn="1"/>
        </p:nvCxnSpPr>
        <p:spPr bwMode="auto">
          <a:xfrm>
            <a:off x="-12700" y="6560325"/>
            <a:ext cx="9149408"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 name="Text Placeholder 33"/>
          <p:cNvSpPr>
            <a:spLocks noGrp="1"/>
          </p:cNvSpPr>
          <p:nvPr>
            <p:ph type="body" sz="quarter" idx="10" hasCustomPrompt="1"/>
          </p:nvPr>
        </p:nvSpPr>
        <p:spPr>
          <a:xfrm>
            <a:off x="7182842" y="3466800"/>
            <a:ext cx="1800696" cy="1535409"/>
          </a:xfrm>
        </p:spPr>
        <p:txBody>
          <a:bodyPr lIns="0" tIns="0" rIns="0" bIns="0" anchor="ctr" anchorCtr="0">
            <a:noAutofit/>
          </a:bodyPr>
          <a:lstStyle>
            <a:lvl1pPr algn="r">
              <a:spcBef>
                <a:spcPts val="0"/>
              </a:spcBef>
              <a:defRPr sz="12000">
                <a:solidFill>
                  <a:schemeClr val="accent2"/>
                </a:solidFill>
                <a:latin typeface="Helvetica 65 Medium" pitchFamily="34" charset="0"/>
              </a:defRPr>
            </a:lvl1pPr>
          </a:lstStyle>
          <a:p>
            <a:pPr lvl="0"/>
            <a:r>
              <a:rPr lang="en-US" dirty="0"/>
              <a:t>#</a:t>
            </a:r>
            <a:endParaRPr lang="en-AU" dirty="0"/>
          </a:p>
        </p:txBody>
      </p:sp>
      <p:sp>
        <p:nvSpPr>
          <p:cNvPr id="36" name="Text Placeholder 35"/>
          <p:cNvSpPr>
            <a:spLocks noGrp="1"/>
          </p:cNvSpPr>
          <p:nvPr>
            <p:ph type="body" sz="quarter" idx="11" hasCustomPrompt="1"/>
          </p:nvPr>
        </p:nvSpPr>
        <p:spPr>
          <a:xfrm>
            <a:off x="4667250" y="4844777"/>
            <a:ext cx="4297238" cy="1151467"/>
          </a:xfrm>
        </p:spPr>
        <p:txBody>
          <a:bodyPr>
            <a:normAutofit/>
          </a:bodyPr>
          <a:lstStyle>
            <a:lvl1pPr algn="r">
              <a:spcBef>
                <a:spcPts val="0"/>
              </a:spcBef>
              <a:defRPr sz="2800"/>
            </a:lvl1pPr>
          </a:lstStyle>
          <a:p>
            <a:pPr lvl="0"/>
            <a:r>
              <a:rPr lang="en-US" dirty="0"/>
              <a:t>Click to insert divider title</a:t>
            </a:r>
            <a:endParaRPr lang="en-AU" dirty="0"/>
          </a:p>
        </p:txBody>
      </p:sp>
      <p:sp>
        <p:nvSpPr>
          <p:cNvPr id="29" name="TextBox 28"/>
          <p:cNvSpPr txBox="1"/>
          <p:nvPr userDrawn="1"/>
        </p:nvSpPr>
        <p:spPr>
          <a:xfrm>
            <a:off x="194816" y="6568809"/>
            <a:ext cx="1208584" cy="298800"/>
          </a:xfrm>
          <a:prstGeom prst="rect">
            <a:avLst/>
          </a:prstGeom>
          <a:noFill/>
        </p:spPr>
        <p:txBody>
          <a:bodyPr wrap="none" lIns="36000" tIns="36000" rIns="36000" bIns="36000" rtlCol="0" anchor="ctr">
            <a:noAutofit/>
          </a:bodyPr>
          <a:lstStyle/>
          <a:p>
            <a:pPr algn="l"/>
            <a:r>
              <a:rPr lang="en-AU" sz="700" b="0" cap="all" baseline="0" dirty="0">
                <a:solidFill>
                  <a:schemeClr val="bg1"/>
                </a:solidFill>
              </a:rPr>
              <a:t>STRICTLY CONFIDENTIAL</a:t>
            </a:r>
          </a:p>
        </p:txBody>
      </p:sp>
      <p:grpSp>
        <p:nvGrpSpPr>
          <p:cNvPr id="30" name="Group 29"/>
          <p:cNvGrpSpPr/>
          <p:nvPr userDrawn="1"/>
        </p:nvGrpSpPr>
        <p:grpSpPr>
          <a:xfrm>
            <a:off x="7958977" y="6666209"/>
            <a:ext cx="933156" cy="104000"/>
            <a:chOff x="7958977" y="4959754"/>
            <a:chExt cx="933156" cy="104000"/>
          </a:xfrm>
        </p:grpSpPr>
        <p:sp>
          <p:nvSpPr>
            <p:cNvPr id="32" name="Freeform 9"/>
            <p:cNvSpPr>
              <a:spLocks/>
            </p:cNvSpPr>
            <p:nvPr/>
          </p:nvSpPr>
          <p:spPr bwMode="auto">
            <a:xfrm>
              <a:off x="7958977" y="4980473"/>
              <a:ext cx="43875" cy="60125"/>
            </a:xfrm>
            <a:custGeom>
              <a:avLst/>
              <a:gdLst/>
              <a:ahLst/>
              <a:cxnLst>
                <a:cxn ang="0">
                  <a:pos x="0" y="0"/>
                </a:cxn>
                <a:cxn ang="0">
                  <a:pos x="217" y="0"/>
                </a:cxn>
                <a:cxn ang="0">
                  <a:pos x="217" y="61"/>
                </a:cxn>
                <a:cxn ang="0">
                  <a:pos x="77" y="61"/>
                </a:cxn>
                <a:cxn ang="0">
                  <a:pos x="77" y="121"/>
                </a:cxn>
                <a:cxn ang="0">
                  <a:pos x="199" y="121"/>
                </a:cxn>
                <a:cxn ang="0">
                  <a:pos x="199" y="181"/>
                </a:cxn>
                <a:cxn ang="0">
                  <a:pos x="77" y="181"/>
                </a:cxn>
                <a:cxn ang="0">
                  <a:pos x="77" y="294"/>
                </a:cxn>
                <a:cxn ang="0">
                  <a:pos x="0" y="294"/>
                </a:cxn>
                <a:cxn ang="0">
                  <a:pos x="0" y="0"/>
                </a:cxn>
              </a:cxnLst>
              <a:rect l="0" t="0" r="r" b="b"/>
              <a:pathLst>
                <a:path w="217" h="294">
                  <a:moveTo>
                    <a:pt x="0" y="0"/>
                  </a:moveTo>
                  <a:lnTo>
                    <a:pt x="217" y="0"/>
                  </a:lnTo>
                  <a:lnTo>
                    <a:pt x="217" y="61"/>
                  </a:lnTo>
                  <a:lnTo>
                    <a:pt x="77" y="61"/>
                  </a:lnTo>
                  <a:lnTo>
                    <a:pt x="77" y="121"/>
                  </a:lnTo>
                  <a:lnTo>
                    <a:pt x="199" y="121"/>
                  </a:lnTo>
                  <a:lnTo>
                    <a:pt x="199" y="181"/>
                  </a:lnTo>
                  <a:lnTo>
                    <a:pt x="77" y="181"/>
                  </a:lnTo>
                  <a:lnTo>
                    <a:pt x="77" y="294"/>
                  </a:lnTo>
                  <a:lnTo>
                    <a:pt x="0" y="294"/>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33" name="Freeform 10"/>
            <p:cNvSpPr>
              <a:spLocks noEditPoints="1"/>
            </p:cNvSpPr>
            <p:nvPr/>
          </p:nvSpPr>
          <p:spPr bwMode="auto">
            <a:xfrm>
              <a:off x="8011383" y="4979661"/>
              <a:ext cx="58906" cy="62156"/>
            </a:xfrm>
            <a:custGeom>
              <a:avLst/>
              <a:gdLst/>
              <a:ahLst/>
              <a:cxnLst>
                <a:cxn ang="0">
                  <a:pos x="145" y="0"/>
                </a:cxn>
                <a:cxn ang="0">
                  <a:pos x="179" y="3"/>
                </a:cxn>
                <a:cxn ang="0">
                  <a:pos x="208" y="13"/>
                </a:cxn>
                <a:cxn ang="0">
                  <a:pos x="232" y="27"/>
                </a:cxn>
                <a:cxn ang="0">
                  <a:pos x="253" y="45"/>
                </a:cxn>
                <a:cxn ang="0">
                  <a:pos x="270" y="67"/>
                </a:cxn>
                <a:cxn ang="0">
                  <a:pos x="281" y="94"/>
                </a:cxn>
                <a:cxn ang="0">
                  <a:pos x="288" y="123"/>
                </a:cxn>
                <a:cxn ang="0">
                  <a:pos x="291" y="154"/>
                </a:cxn>
                <a:cxn ang="0">
                  <a:pos x="288" y="185"/>
                </a:cxn>
                <a:cxn ang="0">
                  <a:pos x="281" y="214"/>
                </a:cxn>
                <a:cxn ang="0">
                  <a:pos x="270" y="239"/>
                </a:cxn>
                <a:cxn ang="0">
                  <a:pos x="253" y="261"/>
                </a:cxn>
                <a:cxn ang="0">
                  <a:pos x="232" y="281"/>
                </a:cxn>
                <a:cxn ang="0">
                  <a:pos x="208" y="295"/>
                </a:cxn>
                <a:cxn ang="0">
                  <a:pos x="179" y="303"/>
                </a:cxn>
                <a:cxn ang="0">
                  <a:pos x="145" y="306"/>
                </a:cxn>
                <a:cxn ang="0">
                  <a:pos x="113" y="303"/>
                </a:cxn>
                <a:cxn ang="0">
                  <a:pos x="84" y="295"/>
                </a:cxn>
                <a:cxn ang="0">
                  <a:pos x="59" y="281"/>
                </a:cxn>
                <a:cxn ang="0">
                  <a:pos x="38" y="261"/>
                </a:cxn>
                <a:cxn ang="0">
                  <a:pos x="23" y="239"/>
                </a:cxn>
                <a:cxn ang="0">
                  <a:pos x="10" y="214"/>
                </a:cxn>
                <a:cxn ang="0">
                  <a:pos x="3" y="185"/>
                </a:cxn>
                <a:cxn ang="0">
                  <a:pos x="0" y="154"/>
                </a:cxn>
                <a:cxn ang="0">
                  <a:pos x="3" y="123"/>
                </a:cxn>
                <a:cxn ang="0">
                  <a:pos x="10" y="94"/>
                </a:cxn>
                <a:cxn ang="0">
                  <a:pos x="23" y="67"/>
                </a:cxn>
                <a:cxn ang="0">
                  <a:pos x="38" y="45"/>
                </a:cxn>
                <a:cxn ang="0">
                  <a:pos x="59" y="27"/>
                </a:cxn>
                <a:cxn ang="0">
                  <a:pos x="84" y="13"/>
                </a:cxn>
                <a:cxn ang="0">
                  <a:pos x="113" y="3"/>
                </a:cxn>
                <a:cxn ang="0">
                  <a:pos x="145" y="0"/>
                </a:cxn>
                <a:cxn ang="0">
                  <a:pos x="145" y="240"/>
                </a:cxn>
                <a:cxn ang="0">
                  <a:pos x="165" y="238"/>
                </a:cxn>
                <a:cxn ang="0">
                  <a:pos x="180" y="231"/>
                </a:cxn>
                <a:cxn ang="0">
                  <a:pos x="193" y="219"/>
                </a:cxn>
                <a:cxn ang="0">
                  <a:pos x="203" y="206"/>
                </a:cxn>
                <a:cxn ang="0">
                  <a:pos x="210" y="190"/>
                </a:cxn>
                <a:cxn ang="0">
                  <a:pos x="213" y="172"/>
                </a:cxn>
                <a:cxn ang="0">
                  <a:pos x="214" y="154"/>
                </a:cxn>
                <a:cxn ang="0">
                  <a:pos x="213" y="134"/>
                </a:cxn>
                <a:cxn ang="0">
                  <a:pos x="210" y="118"/>
                </a:cxn>
                <a:cxn ang="0">
                  <a:pos x="203" y="101"/>
                </a:cxn>
                <a:cxn ang="0">
                  <a:pos x="193" y="87"/>
                </a:cxn>
                <a:cxn ang="0">
                  <a:pos x="180" y="76"/>
                </a:cxn>
                <a:cxn ang="0">
                  <a:pos x="165" y="69"/>
                </a:cxn>
                <a:cxn ang="0">
                  <a:pos x="145" y="66"/>
                </a:cxn>
                <a:cxn ang="0">
                  <a:pos x="126" y="69"/>
                </a:cxn>
                <a:cxn ang="0">
                  <a:pos x="111" y="76"/>
                </a:cxn>
                <a:cxn ang="0">
                  <a:pos x="98" y="87"/>
                </a:cxn>
                <a:cxn ang="0">
                  <a:pos x="88" y="101"/>
                </a:cxn>
                <a:cxn ang="0">
                  <a:pos x="83" y="118"/>
                </a:cxn>
                <a:cxn ang="0">
                  <a:pos x="78" y="134"/>
                </a:cxn>
                <a:cxn ang="0">
                  <a:pos x="77" y="154"/>
                </a:cxn>
                <a:cxn ang="0">
                  <a:pos x="78" y="172"/>
                </a:cxn>
                <a:cxn ang="0">
                  <a:pos x="83" y="190"/>
                </a:cxn>
                <a:cxn ang="0">
                  <a:pos x="88" y="206"/>
                </a:cxn>
                <a:cxn ang="0">
                  <a:pos x="98" y="219"/>
                </a:cxn>
                <a:cxn ang="0">
                  <a:pos x="111" y="231"/>
                </a:cxn>
                <a:cxn ang="0">
                  <a:pos x="126" y="238"/>
                </a:cxn>
                <a:cxn ang="0">
                  <a:pos x="145" y="240"/>
                </a:cxn>
              </a:cxnLst>
              <a:rect l="0" t="0" r="r" b="b"/>
              <a:pathLst>
                <a:path w="291" h="306">
                  <a:moveTo>
                    <a:pt x="145" y="0"/>
                  </a:moveTo>
                  <a:lnTo>
                    <a:pt x="179" y="3"/>
                  </a:lnTo>
                  <a:lnTo>
                    <a:pt x="208" y="13"/>
                  </a:lnTo>
                  <a:lnTo>
                    <a:pt x="232" y="27"/>
                  </a:lnTo>
                  <a:lnTo>
                    <a:pt x="253" y="45"/>
                  </a:lnTo>
                  <a:lnTo>
                    <a:pt x="270" y="67"/>
                  </a:lnTo>
                  <a:lnTo>
                    <a:pt x="281" y="94"/>
                  </a:lnTo>
                  <a:lnTo>
                    <a:pt x="288" y="123"/>
                  </a:lnTo>
                  <a:lnTo>
                    <a:pt x="291" y="154"/>
                  </a:lnTo>
                  <a:lnTo>
                    <a:pt x="288" y="185"/>
                  </a:lnTo>
                  <a:lnTo>
                    <a:pt x="281" y="214"/>
                  </a:lnTo>
                  <a:lnTo>
                    <a:pt x="270" y="239"/>
                  </a:lnTo>
                  <a:lnTo>
                    <a:pt x="253" y="261"/>
                  </a:lnTo>
                  <a:lnTo>
                    <a:pt x="232" y="281"/>
                  </a:lnTo>
                  <a:lnTo>
                    <a:pt x="208" y="295"/>
                  </a:lnTo>
                  <a:lnTo>
                    <a:pt x="179" y="303"/>
                  </a:lnTo>
                  <a:lnTo>
                    <a:pt x="145" y="306"/>
                  </a:lnTo>
                  <a:lnTo>
                    <a:pt x="113" y="303"/>
                  </a:lnTo>
                  <a:lnTo>
                    <a:pt x="84" y="295"/>
                  </a:lnTo>
                  <a:lnTo>
                    <a:pt x="59" y="281"/>
                  </a:lnTo>
                  <a:lnTo>
                    <a:pt x="38" y="261"/>
                  </a:lnTo>
                  <a:lnTo>
                    <a:pt x="23" y="239"/>
                  </a:lnTo>
                  <a:lnTo>
                    <a:pt x="10" y="214"/>
                  </a:lnTo>
                  <a:lnTo>
                    <a:pt x="3" y="185"/>
                  </a:lnTo>
                  <a:lnTo>
                    <a:pt x="0" y="154"/>
                  </a:lnTo>
                  <a:lnTo>
                    <a:pt x="3" y="123"/>
                  </a:lnTo>
                  <a:lnTo>
                    <a:pt x="10" y="94"/>
                  </a:lnTo>
                  <a:lnTo>
                    <a:pt x="23" y="67"/>
                  </a:lnTo>
                  <a:lnTo>
                    <a:pt x="38" y="45"/>
                  </a:lnTo>
                  <a:lnTo>
                    <a:pt x="59" y="27"/>
                  </a:lnTo>
                  <a:lnTo>
                    <a:pt x="84" y="13"/>
                  </a:lnTo>
                  <a:lnTo>
                    <a:pt x="113" y="3"/>
                  </a:lnTo>
                  <a:lnTo>
                    <a:pt x="145" y="0"/>
                  </a:lnTo>
                  <a:close/>
                  <a:moveTo>
                    <a:pt x="145" y="240"/>
                  </a:moveTo>
                  <a:lnTo>
                    <a:pt x="165" y="238"/>
                  </a:lnTo>
                  <a:lnTo>
                    <a:pt x="180" y="231"/>
                  </a:lnTo>
                  <a:lnTo>
                    <a:pt x="193" y="219"/>
                  </a:lnTo>
                  <a:lnTo>
                    <a:pt x="203" y="206"/>
                  </a:lnTo>
                  <a:lnTo>
                    <a:pt x="210" y="190"/>
                  </a:lnTo>
                  <a:lnTo>
                    <a:pt x="213" y="172"/>
                  </a:lnTo>
                  <a:lnTo>
                    <a:pt x="214" y="154"/>
                  </a:lnTo>
                  <a:lnTo>
                    <a:pt x="213" y="134"/>
                  </a:lnTo>
                  <a:lnTo>
                    <a:pt x="210" y="118"/>
                  </a:lnTo>
                  <a:lnTo>
                    <a:pt x="203" y="101"/>
                  </a:lnTo>
                  <a:lnTo>
                    <a:pt x="193" y="87"/>
                  </a:lnTo>
                  <a:lnTo>
                    <a:pt x="180" y="76"/>
                  </a:lnTo>
                  <a:lnTo>
                    <a:pt x="165" y="69"/>
                  </a:lnTo>
                  <a:lnTo>
                    <a:pt x="145" y="66"/>
                  </a:lnTo>
                  <a:lnTo>
                    <a:pt x="126" y="69"/>
                  </a:lnTo>
                  <a:lnTo>
                    <a:pt x="111" y="76"/>
                  </a:lnTo>
                  <a:lnTo>
                    <a:pt x="98" y="87"/>
                  </a:lnTo>
                  <a:lnTo>
                    <a:pt x="88" y="101"/>
                  </a:lnTo>
                  <a:lnTo>
                    <a:pt x="83" y="118"/>
                  </a:lnTo>
                  <a:lnTo>
                    <a:pt x="78" y="134"/>
                  </a:lnTo>
                  <a:lnTo>
                    <a:pt x="77" y="154"/>
                  </a:lnTo>
                  <a:lnTo>
                    <a:pt x="78" y="172"/>
                  </a:lnTo>
                  <a:lnTo>
                    <a:pt x="83" y="190"/>
                  </a:lnTo>
                  <a:lnTo>
                    <a:pt x="88" y="206"/>
                  </a:lnTo>
                  <a:lnTo>
                    <a:pt x="98" y="219"/>
                  </a:lnTo>
                  <a:lnTo>
                    <a:pt x="111" y="231"/>
                  </a:lnTo>
                  <a:lnTo>
                    <a:pt x="126" y="238"/>
                  </a:lnTo>
                  <a:lnTo>
                    <a:pt x="145" y="24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35" name="Freeform 11"/>
            <p:cNvSpPr>
              <a:spLocks noEditPoints="1"/>
            </p:cNvSpPr>
            <p:nvPr/>
          </p:nvSpPr>
          <p:spPr bwMode="auto">
            <a:xfrm>
              <a:off x="8082070" y="4980473"/>
              <a:ext cx="53219" cy="60125"/>
            </a:xfrm>
            <a:custGeom>
              <a:avLst/>
              <a:gdLst/>
              <a:ahLst/>
              <a:cxnLst>
                <a:cxn ang="0">
                  <a:pos x="0" y="0"/>
                </a:cxn>
                <a:cxn ang="0">
                  <a:pos x="150" y="0"/>
                </a:cxn>
                <a:cxn ang="0">
                  <a:pos x="172" y="1"/>
                </a:cxn>
                <a:cxn ang="0">
                  <a:pos x="193" y="5"/>
                </a:cxn>
                <a:cxn ang="0">
                  <a:pos x="213" y="14"/>
                </a:cxn>
                <a:cxn ang="0">
                  <a:pos x="229" y="25"/>
                </a:cxn>
                <a:cxn ang="0">
                  <a:pos x="242" y="40"/>
                </a:cxn>
                <a:cxn ang="0">
                  <a:pos x="250" y="60"/>
                </a:cxn>
                <a:cxn ang="0">
                  <a:pos x="253" y="84"/>
                </a:cxn>
                <a:cxn ang="0">
                  <a:pos x="252" y="102"/>
                </a:cxn>
                <a:cxn ang="0">
                  <a:pos x="246" y="120"/>
                </a:cxn>
                <a:cxn ang="0">
                  <a:pos x="236" y="135"/>
                </a:cxn>
                <a:cxn ang="0">
                  <a:pos x="224" y="148"/>
                </a:cxn>
                <a:cxn ang="0">
                  <a:pos x="207" y="156"/>
                </a:cxn>
                <a:cxn ang="0">
                  <a:pos x="207" y="158"/>
                </a:cxn>
                <a:cxn ang="0">
                  <a:pos x="221" y="163"/>
                </a:cxn>
                <a:cxn ang="0">
                  <a:pos x="231" y="173"/>
                </a:cxn>
                <a:cxn ang="0">
                  <a:pos x="239" y="184"/>
                </a:cxn>
                <a:cxn ang="0">
                  <a:pos x="245" y="198"/>
                </a:cxn>
                <a:cxn ang="0">
                  <a:pos x="248" y="213"/>
                </a:cxn>
                <a:cxn ang="0">
                  <a:pos x="249" y="227"/>
                </a:cxn>
                <a:cxn ang="0">
                  <a:pos x="250" y="239"/>
                </a:cxn>
                <a:cxn ang="0">
                  <a:pos x="252" y="253"/>
                </a:cxn>
                <a:cxn ang="0">
                  <a:pos x="253" y="269"/>
                </a:cxn>
                <a:cxn ang="0">
                  <a:pos x="256" y="285"/>
                </a:cxn>
                <a:cxn ang="0">
                  <a:pos x="262" y="294"/>
                </a:cxn>
                <a:cxn ang="0">
                  <a:pos x="186" y="294"/>
                </a:cxn>
                <a:cxn ang="0">
                  <a:pos x="182" y="285"/>
                </a:cxn>
                <a:cxn ang="0">
                  <a:pos x="179" y="271"/>
                </a:cxn>
                <a:cxn ang="0">
                  <a:pos x="178" y="257"/>
                </a:cxn>
                <a:cxn ang="0">
                  <a:pos x="178" y="247"/>
                </a:cxn>
                <a:cxn ang="0">
                  <a:pos x="176" y="233"/>
                </a:cxn>
                <a:cxn ang="0">
                  <a:pos x="174" y="219"/>
                </a:cxn>
                <a:cxn ang="0">
                  <a:pos x="168" y="206"/>
                </a:cxn>
                <a:cxn ang="0">
                  <a:pos x="161" y="195"/>
                </a:cxn>
                <a:cxn ang="0">
                  <a:pos x="150" y="190"/>
                </a:cxn>
                <a:cxn ang="0">
                  <a:pos x="134" y="187"/>
                </a:cxn>
                <a:cxn ang="0">
                  <a:pos x="76" y="187"/>
                </a:cxn>
                <a:cxn ang="0">
                  <a:pos x="76" y="294"/>
                </a:cxn>
                <a:cxn ang="0">
                  <a:pos x="0" y="294"/>
                </a:cxn>
                <a:cxn ang="0">
                  <a:pos x="0" y="0"/>
                </a:cxn>
                <a:cxn ang="0">
                  <a:pos x="76" y="128"/>
                </a:cxn>
                <a:cxn ang="0">
                  <a:pos x="141" y="128"/>
                </a:cxn>
                <a:cxn ang="0">
                  <a:pos x="157" y="125"/>
                </a:cxn>
                <a:cxn ang="0">
                  <a:pos x="167" y="118"/>
                </a:cxn>
                <a:cxn ang="0">
                  <a:pos x="174" y="109"/>
                </a:cxn>
                <a:cxn ang="0">
                  <a:pos x="176" y="93"/>
                </a:cxn>
                <a:cxn ang="0">
                  <a:pos x="175" y="81"/>
                </a:cxn>
                <a:cxn ang="0">
                  <a:pos x="168" y="72"/>
                </a:cxn>
                <a:cxn ang="0">
                  <a:pos x="160" y="65"/>
                </a:cxn>
                <a:cxn ang="0">
                  <a:pos x="150" y="63"/>
                </a:cxn>
                <a:cxn ang="0">
                  <a:pos x="137" y="61"/>
                </a:cxn>
                <a:cxn ang="0">
                  <a:pos x="76" y="61"/>
                </a:cxn>
                <a:cxn ang="0">
                  <a:pos x="76" y="128"/>
                </a:cxn>
              </a:cxnLst>
              <a:rect l="0" t="0" r="r" b="b"/>
              <a:pathLst>
                <a:path w="262" h="294">
                  <a:moveTo>
                    <a:pt x="0" y="0"/>
                  </a:moveTo>
                  <a:lnTo>
                    <a:pt x="150" y="0"/>
                  </a:lnTo>
                  <a:lnTo>
                    <a:pt x="172" y="1"/>
                  </a:lnTo>
                  <a:lnTo>
                    <a:pt x="193" y="5"/>
                  </a:lnTo>
                  <a:lnTo>
                    <a:pt x="213" y="14"/>
                  </a:lnTo>
                  <a:lnTo>
                    <a:pt x="229" y="25"/>
                  </a:lnTo>
                  <a:lnTo>
                    <a:pt x="242" y="40"/>
                  </a:lnTo>
                  <a:lnTo>
                    <a:pt x="250" y="60"/>
                  </a:lnTo>
                  <a:lnTo>
                    <a:pt x="253" y="84"/>
                  </a:lnTo>
                  <a:lnTo>
                    <a:pt x="252" y="102"/>
                  </a:lnTo>
                  <a:lnTo>
                    <a:pt x="246" y="120"/>
                  </a:lnTo>
                  <a:lnTo>
                    <a:pt x="236" y="135"/>
                  </a:lnTo>
                  <a:lnTo>
                    <a:pt x="224" y="148"/>
                  </a:lnTo>
                  <a:lnTo>
                    <a:pt x="207" y="156"/>
                  </a:lnTo>
                  <a:lnTo>
                    <a:pt x="207" y="158"/>
                  </a:lnTo>
                  <a:lnTo>
                    <a:pt x="221" y="163"/>
                  </a:lnTo>
                  <a:lnTo>
                    <a:pt x="231" y="173"/>
                  </a:lnTo>
                  <a:lnTo>
                    <a:pt x="239" y="184"/>
                  </a:lnTo>
                  <a:lnTo>
                    <a:pt x="245" y="198"/>
                  </a:lnTo>
                  <a:lnTo>
                    <a:pt x="248" y="213"/>
                  </a:lnTo>
                  <a:lnTo>
                    <a:pt x="249" y="227"/>
                  </a:lnTo>
                  <a:lnTo>
                    <a:pt x="250" y="239"/>
                  </a:lnTo>
                  <a:lnTo>
                    <a:pt x="252" y="253"/>
                  </a:lnTo>
                  <a:lnTo>
                    <a:pt x="253" y="269"/>
                  </a:lnTo>
                  <a:lnTo>
                    <a:pt x="256" y="285"/>
                  </a:lnTo>
                  <a:lnTo>
                    <a:pt x="262" y="294"/>
                  </a:lnTo>
                  <a:lnTo>
                    <a:pt x="186" y="294"/>
                  </a:lnTo>
                  <a:lnTo>
                    <a:pt x="182" y="285"/>
                  </a:lnTo>
                  <a:lnTo>
                    <a:pt x="179" y="271"/>
                  </a:lnTo>
                  <a:lnTo>
                    <a:pt x="178" y="257"/>
                  </a:lnTo>
                  <a:lnTo>
                    <a:pt x="178" y="247"/>
                  </a:lnTo>
                  <a:lnTo>
                    <a:pt x="176" y="233"/>
                  </a:lnTo>
                  <a:lnTo>
                    <a:pt x="174" y="219"/>
                  </a:lnTo>
                  <a:lnTo>
                    <a:pt x="168" y="206"/>
                  </a:lnTo>
                  <a:lnTo>
                    <a:pt x="161" y="195"/>
                  </a:lnTo>
                  <a:lnTo>
                    <a:pt x="150" y="190"/>
                  </a:lnTo>
                  <a:lnTo>
                    <a:pt x="134" y="187"/>
                  </a:lnTo>
                  <a:lnTo>
                    <a:pt x="76" y="187"/>
                  </a:lnTo>
                  <a:lnTo>
                    <a:pt x="76" y="294"/>
                  </a:lnTo>
                  <a:lnTo>
                    <a:pt x="0" y="294"/>
                  </a:lnTo>
                  <a:lnTo>
                    <a:pt x="0" y="0"/>
                  </a:lnTo>
                  <a:close/>
                  <a:moveTo>
                    <a:pt x="76" y="128"/>
                  </a:moveTo>
                  <a:lnTo>
                    <a:pt x="141" y="128"/>
                  </a:lnTo>
                  <a:lnTo>
                    <a:pt x="157" y="125"/>
                  </a:lnTo>
                  <a:lnTo>
                    <a:pt x="167" y="118"/>
                  </a:lnTo>
                  <a:lnTo>
                    <a:pt x="174" y="109"/>
                  </a:lnTo>
                  <a:lnTo>
                    <a:pt x="176" y="93"/>
                  </a:lnTo>
                  <a:lnTo>
                    <a:pt x="175" y="81"/>
                  </a:lnTo>
                  <a:lnTo>
                    <a:pt x="168" y="72"/>
                  </a:lnTo>
                  <a:lnTo>
                    <a:pt x="160" y="65"/>
                  </a:lnTo>
                  <a:lnTo>
                    <a:pt x="150" y="63"/>
                  </a:lnTo>
                  <a:lnTo>
                    <a:pt x="137" y="61"/>
                  </a:lnTo>
                  <a:lnTo>
                    <a:pt x="76" y="61"/>
                  </a:lnTo>
                  <a:lnTo>
                    <a:pt x="76"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1" name="Freeform 12"/>
            <p:cNvSpPr>
              <a:spLocks/>
            </p:cNvSpPr>
            <p:nvPr/>
          </p:nvSpPr>
          <p:spPr bwMode="auto">
            <a:xfrm>
              <a:off x="8138945" y="4980473"/>
              <a:ext cx="80438" cy="60125"/>
            </a:xfrm>
            <a:custGeom>
              <a:avLst/>
              <a:gdLst/>
              <a:ahLst/>
              <a:cxnLst>
                <a:cxn ang="0">
                  <a:pos x="315" y="294"/>
                </a:cxn>
                <a:cxn ang="0">
                  <a:pos x="239" y="294"/>
                </a:cxn>
                <a:cxn ang="0">
                  <a:pos x="198" y="92"/>
                </a:cxn>
                <a:cxn ang="0">
                  <a:pos x="158" y="294"/>
                </a:cxn>
                <a:cxn ang="0">
                  <a:pos x="79" y="294"/>
                </a:cxn>
                <a:cxn ang="0">
                  <a:pos x="0" y="0"/>
                </a:cxn>
                <a:cxn ang="0">
                  <a:pos x="77" y="0"/>
                </a:cxn>
                <a:cxn ang="0">
                  <a:pos x="118" y="215"/>
                </a:cxn>
                <a:cxn ang="0">
                  <a:pos x="162" y="0"/>
                </a:cxn>
                <a:cxn ang="0">
                  <a:pos x="234" y="0"/>
                </a:cxn>
                <a:cxn ang="0">
                  <a:pos x="278" y="215"/>
                </a:cxn>
                <a:cxn ang="0">
                  <a:pos x="279" y="215"/>
                </a:cxn>
                <a:cxn ang="0">
                  <a:pos x="320" y="0"/>
                </a:cxn>
                <a:cxn ang="0">
                  <a:pos x="396" y="0"/>
                </a:cxn>
                <a:cxn ang="0">
                  <a:pos x="315" y="294"/>
                </a:cxn>
              </a:cxnLst>
              <a:rect l="0" t="0" r="r" b="b"/>
              <a:pathLst>
                <a:path w="396" h="294">
                  <a:moveTo>
                    <a:pt x="315" y="294"/>
                  </a:moveTo>
                  <a:lnTo>
                    <a:pt x="239" y="294"/>
                  </a:lnTo>
                  <a:lnTo>
                    <a:pt x="198" y="92"/>
                  </a:lnTo>
                  <a:lnTo>
                    <a:pt x="158" y="294"/>
                  </a:lnTo>
                  <a:lnTo>
                    <a:pt x="79" y="294"/>
                  </a:lnTo>
                  <a:lnTo>
                    <a:pt x="0" y="0"/>
                  </a:lnTo>
                  <a:lnTo>
                    <a:pt x="77" y="0"/>
                  </a:lnTo>
                  <a:lnTo>
                    <a:pt x="118" y="215"/>
                  </a:lnTo>
                  <a:lnTo>
                    <a:pt x="162" y="0"/>
                  </a:lnTo>
                  <a:lnTo>
                    <a:pt x="234" y="0"/>
                  </a:lnTo>
                  <a:lnTo>
                    <a:pt x="278" y="215"/>
                  </a:lnTo>
                  <a:lnTo>
                    <a:pt x="279" y="215"/>
                  </a:lnTo>
                  <a:lnTo>
                    <a:pt x="320" y="0"/>
                  </a:lnTo>
                  <a:lnTo>
                    <a:pt x="396" y="0"/>
                  </a:lnTo>
                  <a:lnTo>
                    <a:pt x="315" y="29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2" name="Freeform 13"/>
            <p:cNvSpPr>
              <a:spLocks noEditPoints="1"/>
            </p:cNvSpPr>
            <p:nvPr/>
          </p:nvSpPr>
          <p:spPr bwMode="auto">
            <a:xfrm>
              <a:off x="8219383" y="4980473"/>
              <a:ext cx="60125" cy="60125"/>
            </a:xfrm>
            <a:custGeom>
              <a:avLst/>
              <a:gdLst/>
              <a:ahLst/>
              <a:cxnLst>
                <a:cxn ang="0">
                  <a:pos x="109" y="0"/>
                </a:cxn>
                <a:cxn ang="0">
                  <a:pos x="187" y="0"/>
                </a:cxn>
                <a:cxn ang="0">
                  <a:pos x="298" y="294"/>
                </a:cxn>
                <a:cxn ang="0">
                  <a:pos x="217" y="294"/>
                </a:cxn>
                <a:cxn ang="0">
                  <a:pos x="200" y="241"/>
                </a:cxn>
                <a:cxn ang="0">
                  <a:pos x="96" y="241"/>
                </a:cxn>
                <a:cxn ang="0">
                  <a:pos x="78" y="294"/>
                </a:cxn>
                <a:cxn ang="0">
                  <a:pos x="0" y="294"/>
                </a:cxn>
                <a:cxn ang="0">
                  <a:pos x="109" y="0"/>
                </a:cxn>
                <a:cxn ang="0">
                  <a:pos x="115" y="184"/>
                </a:cxn>
                <a:cxn ang="0">
                  <a:pos x="182" y="184"/>
                </a:cxn>
                <a:cxn ang="0">
                  <a:pos x="148" y="82"/>
                </a:cxn>
                <a:cxn ang="0">
                  <a:pos x="115" y="184"/>
                </a:cxn>
              </a:cxnLst>
              <a:rect l="0" t="0" r="r" b="b"/>
              <a:pathLst>
                <a:path w="298" h="294">
                  <a:moveTo>
                    <a:pt x="109" y="0"/>
                  </a:moveTo>
                  <a:lnTo>
                    <a:pt x="187" y="0"/>
                  </a:lnTo>
                  <a:lnTo>
                    <a:pt x="298" y="294"/>
                  </a:lnTo>
                  <a:lnTo>
                    <a:pt x="217" y="294"/>
                  </a:lnTo>
                  <a:lnTo>
                    <a:pt x="200" y="241"/>
                  </a:lnTo>
                  <a:lnTo>
                    <a:pt x="96" y="241"/>
                  </a:lnTo>
                  <a:lnTo>
                    <a:pt x="78" y="294"/>
                  </a:lnTo>
                  <a:lnTo>
                    <a:pt x="0" y="294"/>
                  </a:lnTo>
                  <a:lnTo>
                    <a:pt x="109" y="0"/>
                  </a:lnTo>
                  <a:close/>
                  <a:moveTo>
                    <a:pt x="115" y="184"/>
                  </a:moveTo>
                  <a:lnTo>
                    <a:pt x="182" y="184"/>
                  </a:lnTo>
                  <a:lnTo>
                    <a:pt x="148" y="82"/>
                  </a:lnTo>
                  <a:lnTo>
                    <a:pt x="115" y="184"/>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3" name="Freeform 14"/>
            <p:cNvSpPr>
              <a:spLocks noEditPoints="1"/>
            </p:cNvSpPr>
            <p:nvPr/>
          </p:nvSpPr>
          <p:spPr bwMode="auto">
            <a:xfrm>
              <a:off x="8287227" y="4980473"/>
              <a:ext cx="53219" cy="60125"/>
            </a:xfrm>
            <a:custGeom>
              <a:avLst/>
              <a:gdLst/>
              <a:ahLst/>
              <a:cxnLst>
                <a:cxn ang="0">
                  <a:pos x="0" y="0"/>
                </a:cxn>
                <a:cxn ang="0">
                  <a:pos x="151" y="0"/>
                </a:cxn>
                <a:cxn ang="0">
                  <a:pos x="173" y="1"/>
                </a:cxn>
                <a:cxn ang="0">
                  <a:pos x="194" y="5"/>
                </a:cxn>
                <a:cxn ang="0">
                  <a:pos x="214" y="14"/>
                </a:cxn>
                <a:cxn ang="0">
                  <a:pos x="231" y="25"/>
                </a:cxn>
                <a:cxn ang="0">
                  <a:pos x="243" y="40"/>
                </a:cxn>
                <a:cxn ang="0">
                  <a:pos x="252" y="60"/>
                </a:cxn>
                <a:cxn ang="0">
                  <a:pos x="254" y="84"/>
                </a:cxn>
                <a:cxn ang="0">
                  <a:pos x="253" y="102"/>
                </a:cxn>
                <a:cxn ang="0">
                  <a:pos x="248" y="120"/>
                </a:cxn>
                <a:cxn ang="0">
                  <a:pos x="238" y="135"/>
                </a:cxn>
                <a:cxn ang="0">
                  <a:pos x="224" y="148"/>
                </a:cxn>
                <a:cxn ang="0">
                  <a:pos x="207" y="156"/>
                </a:cxn>
                <a:cxn ang="0">
                  <a:pos x="207" y="158"/>
                </a:cxn>
                <a:cxn ang="0">
                  <a:pos x="221" y="163"/>
                </a:cxn>
                <a:cxn ang="0">
                  <a:pos x="232" y="173"/>
                </a:cxn>
                <a:cxn ang="0">
                  <a:pos x="239" y="184"/>
                </a:cxn>
                <a:cxn ang="0">
                  <a:pos x="245" y="198"/>
                </a:cxn>
                <a:cxn ang="0">
                  <a:pos x="249" y="213"/>
                </a:cxn>
                <a:cxn ang="0">
                  <a:pos x="250" y="227"/>
                </a:cxn>
                <a:cxn ang="0">
                  <a:pos x="252" y="239"/>
                </a:cxn>
                <a:cxn ang="0">
                  <a:pos x="253" y="253"/>
                </a:cxn>
                <a:cxn ang="0">
                  <a:pos x="254" y="269"/>
                </a:cxn>
                <a:cxn ang="0">
                  <a:pos x="257" y="285"/>
                </a:cxn>
                <a:cxn ang="0">
                  <a:pos x="263" y="294"/>
                </a:cxn>
                <a:cxn ang="0">
                  <a:pos x="187" y="294"/>
                </a:cxn>
                <a:cxn ang="0">
                  <a:pos x="183" y="285"/>
                </a:cxn>
                <a:cxn ang="0">
                  <a:pos x="180" y="271"/>
                </a:cxn>
                <a:cxn ang="0">
                  <a:pos x="179" y="257"/>
                </a:cxn>
                <a:cxn ang="0">
                  <a:pos x="179" y="247"/>
                </a:cxn>
                <a:cxn ang="0">
                  <a:pos x="178" y="233"/>
                </a:cxn>
                <a:cxn ang="0">
                  <a:pos x="175" y="219"/>
                </a:cxn>
                <a:cxn ang="0">
                  <a:pos x="169" y="206"/>
                </a:cxn>
                <a:cxn ang="0">
                  <a:pos x="162" y="195"/>
                </a:cxn>
                <a:cxn ang="0">
                  <a:pos x="151" y="190"/>
                </a:cxn>
                <a:cxn ang="0">
                  <a:pos x="136" y="187"/>
                </a:cxn>
                <a:cxn ang="0">
                  <a:pos x="77" y="187"/>
                </a:cxn>
                <a:cxn ang="0">
                  <a:pos x="77" y="294"/>
                </a:cxn>
                <a:cxn ang="0">
                  <a:pos x="0" y="294"/>
                </a:cxn>
                <a:cxn ang="0">
                  <a:pos x="0" y="0"/>
                </a:cxn>
                <a:cxn ang="0">
                  <a:pos x="77" y="128"/>
                </a:cxn>
                <a:cxn ang="0">
                  <a:pos x="141" y="128"/>
                </a:cxn>
                <a:cxn ang="0">
                  <a:pos x="157" y="125"/>
                </a:cxn>
                <a:cxn ang="0">
                  <a:pos x="168" y="118"/>
                </a:cxn>
                <a:cxn ang="0">
                  <a:pos x="175" y="109"/>
                </a:cxn>
                <a:cxn ang="0">
                  <a:pos x="178" y="93"/>
                </a:cxn>
                <a:cxn ang="0">
                  <a:pos x="176" y="81"/>
                </a:cxn>
                <a:cxn ang="0">
                  <a:pos x="169" y="72"/>
                </a:cxn>
                <a:cxn ang="0">
                  <a:pos x="161" y="65"/>
                </a:cxn>
                <a:cxn ang="0">
                  <a:pos x="151" y="63"/>
                </a:cxn>
                <a:cxn ang="0">
                  <a:pos x="139" y="61"/>
                </a:cxn>
                <a:cxn ang="0">
                  <a:pos x="77" y="61"/>
                </a:cxn>
                <a:cxn ang="0">
                  <a:pos x="77" y="128"/>
                </a:cxn>
              </a:cxnLst>
              <a:rect l="0" t="0" r="r" b="b"/>
              <a:pathLst>
                <a:path w="263" h="294">
                  <a:moveTo>
                    <a:pt x="0" y="0"/>
                  </a:moveTo>
                  <a:lnTo>
                    <a:pt x="151" y="0"/>
                  </a:lnTo>
                  <a:lnTo>
                    <a:pt x="173" y="1"/>
                  </a:lnTo>
                  <a:lnTo>
                    <a:pt x="194" y="5"/>
                  </a:lnTo>
                  <a:lnTo>
                    <a:pt x="214" y="14"/>
                  </a:lnTo>
                  <a:lnTo>
                    <a:pt x="231" y="25"/>
                  </a:lnTo>
                  <a:lnTo>
                    <a:pt x="243" y="40"/>
                  </a:lnTo>
                  <a:lnTo>
                    <a:pt x="252" y="60"/>
                  </a:lnTo>
                  <a:lnTo>
                    <a:pt x="254" y="84"/>
                  </a:lnTo>
                  <a:lnTo>
                    <a:pt x="253" y="102"/>
                  </a:lnTo>
                  <a:lnTo>
                    <a:pt x="248" y="120"/>
                  </a:lnTo>
                  <a:lnTo>
                    <a:pt x="238" y="135"/>
                  </a:lnTo>
                  <a:lnTo>
                    <a:pt x="224" y="148"/>
                  </a:lnTo>
                  <a:lnTo>
                    <a:pt x="207" y="156"/>
                  </a:lnTo>
                  <a:lnTo>
                    <a:pt x="207" y="158"/>
                  </a:lnTo>
                  <a:lnTo>
                    <a:pt x="221" y="163"/>
                  </a:lnTo>
                  <a:lnTo>
                    <a:pt x="232" y="173"/>
                  </a:lnTo>
                  <a:lnTo>
                    <a:pt x="239" y="184"/>
                  </a:lnTo>
                  <a:lnTo>
                    <a:pt x="245" y="198"/>
                  </a:lnTo>
                  <a:lnTo>
                    <a:pt x="249" y="213"/>
                  </a:lnTo>
                  <a:lnTo>
                    <a:pt x="250" y="227"/>
                  </a:lnTo>
                  <a:lnTo>
                    <a:pt x="252" y="239"/>
                  </a:lnTo>
                  <a:lnTo>
                    <a:pt x="253" y="253"/>
                  </a:lnTo>
                  <a:lnTo>
                    <a:pt x="254" y="269"/>
                  </a:lnTo>
                  <a:lnTo>
                    <a:pt x="257" y="285"/>
                  </a:lnTo>
                  <a:lnTo>
                    <a:pt x="263" y="294"/>
                  </a:lnTo>
                  <a:lnTo>
                    <a:pt x="187" y="294"/>
                  </a:lnTo>
                  <a:lnTo>
                    <a:pt x="183" y="285"/>
                  </a:lnTo>
                  <a:lnTo>
                    <a:pt x="180" y="271"/>
                  </a:lnTo>
                  <a:lnTo>
                    <a:pt x="179" y="257"/>
                  </a:lnTo>
                  <a:lnTo>
                    <a:pt x="179" y="247"/>
                  </a:lnTo>
                  <a:lnTo>
                    <a:pt x="178" y="233"/>
                  </a:lnTo>
                  <a:lnTo>
                    <a:pt x="175" y="219"/>
                  </a:lnTo>
                  <a:lnTo>
                    <a:pt x="169" y="206"/>
                  </a:lnTo>
                  <a:lnTo>
                    <a:pt x="162" y="195"/>
                  </a:lnTo>
                  <a:lnTo>
                    <a:pt x="151" y="190"/>
                  </a:lnTo>
                  <a:lnTo>
                    <a:pt x="136" y="187"/>
                  </a:lnTo>
                  <a:lnTo>
                    <a:pt x="77" y="187"/>
                  </a:lnTo>
                  <a:lnTo>
                    <a:pt x="77" y="294"/>
                  </a:lnTo>
                  <a:lnTo>
                    <a:pt x="0" y="294"/>
                  </a:lnTo>
                  <a:lnTo>
                    <a:pt x="0" y="0"/>
                  </a:lnTo>
                  <a:close/>
                  <a:moveTo>
                    <a:pt x="77" y="128"/>
                  </a:moveTo>
                  <a:lnTo>
                    <a:pt x="141" y="128"/>
                  </a:lnTo>
                  <a:lnTo>
                    <a:pt x="157" y="125"/>
                  </a:lnTo>
                  <a:lnTo>
                    <a:pt x="168" y="118"/>
                  </a:lnTo>
                  <a:lnTo>
                    <a:pt x="175" y="109"/>
                  </a:lnTo>
                  <a:lnTo>
                    <a:pt x="178" y="93"/>
                  </a:lnTo>
                  <a:lnTo>
                    <a:pt x="176" y="81"/>
                  </a:lnTo>
                  <a:lnTo>
                    <a:pt x="169" y="72"/>
                  </a:lnTo>
                  <a:lnTo>
                    <a:pt x="161" y="65"/>
                  </a:lnTo>
                  <a:lnTo>
                    <a:pt x="151" y="63"/>
                  </a:lnTo>
                  <a:lnTo>
                    <a:pt x="139" y="61"/>
                  </a:lnTo>
                  <a:lnTo>
                    <a:pt x="77" y="61"/>
                  </a:lnTo>
                  <a:lnTo>
                    <a:pt x="77" y="128"/>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4" name="Freeform 15"/>
            <p:cNvSpPr>
              <a:spLocks noEditPoints="1"/>
            </p:cNvSpPr>
            <p:nvPr/>
          </p:nvSpPr>
          <p:spPr bwMode="auto">
            <a:xfrm>
              <a:off x="8351008" y="4980473"/>
              <a:ext cx="55250" cy="60125"/>
            </a:xfrm>
            <a:custGeom>
              <a:avLst/>
              <a:gdLst/>
              <a:ahLst/>
              <a:cxnLst>
                <a:cxn ang="0">
                  <a:pos x="0" y="0"/>
                </a:cxn>
                <a:cxn ang="0">
                  <a:pos x="127" y="0"/>
                </a:cxn>
                <a:cxn ang="0">
                  <a:pos x="159" y="3"/>
                </a:cxn>
                <a:cxn ang="0">
                  <a:pos x="187" y="10"/>
                </a:cxn>
                <a:cxn ang="0">
                  <a:pos x="212" y="22"/>
                </a:cxn>
                <a:cxn ang="0">
                  <a:pos x="231" y="39"/>
                </a:cxn>
                <a:cxn ang="0">
                  <a:pos x="248" y="60"/>
                </a:cxn>
                <a:cxn ang="0">
                  <a:pos x="261" y="85"/>
                </a:cxn>
                <a:cxn ang="0">
                  <a:pos x="268" y="114"/>
                </a:cxn>
                <a:cxn ang="0">
                  <a:pos x="271" y="146"/>
                </a:cxn>
                <a:cxn ang="0">
                  <a:pos x="268" y="180"/>
                </a:cxn>
                <a:cxn ang="0">
                  <a:pos x="261" y="211"/>
                </a:cxn>
                <a:cxn ang="0">
                  <a:pos x="248" y="236"/>
                </a:cxn>
                <a:cxn ang="0">
                  <a:pos x="231" y="257"/>
                </a:cxn>
                <a:cxn ang="0">
                  <a:pos x="212" y="274"/>
                </a:cxn>
                <a:cxn ang="0">
                  <a:pos x="187" y="285"/>
                </a:cxn>
                <a:cxn ang="0">
                  <a:pos x="159" y="292"/>
                </a:cxn>
                <a:cxn ang="0">
                  <a:pos x="127" y="294"/>
                </a:cxn>
                <a:cxn ang="0">
                  <a:pos x="0" y="294"/>
                </a:cxn>
                <a:cxn ang="0">
                  <a:pos x="0" y="0"/>
                </a:cxn>
                <a:cxn ang="0">
                  <a:pos x="266" y="145"/>
                </a:cxn>
                <a:cxn ang="0">
                  <a:pos x="76" y="42"/>
                </a:cxn>
                <a:cxn ang="0">
                  <a:pos x="76" y="253"/>
                </a:cxn>
                <a:cxn ang="0">
                  <a:pos x="266" y="145"/>
                </a:cxn>
              </a:cxnLst>
              <a:rect l="0" t="0" r="r" b="b"/>
              <a:pathLst>
                <a:path w="271" h="294">
                  <a:moveTo>
                    <a:pt x="0" y="0"/>
                  </a:moveTo>
                  <a:lnTo>
                    <a:pt x="127" y="0"/>
                  </a:lnTo>
                  <a:lnTo>
                    <a:pt x="159" y="3"/>
                  </a:lnTo>
                  <a:lnTo>
                    <a:pt x="187" y="10"/>
                  </a:lnTo>
                  <a:lnTo>
                    <a:pt x="212" y="22"/>
                  </a:lnTo>
                  <a:lnTo>
                    <a:pt x="231" y="39"/>
                  </a:lnTo>
                  <a:lnTo>
                    <a:pt x="248" y="60"/>
                  </a:lnTo>
                  <a:lnTo>
                    <a:pt x="261" y="85"/>
                  </a:lnTo>
                  <a:lnTo>
                    <a:pt x="268" y="114"/>
                  </a:lnTo>
                  <a:lnTo>
                    <a:pt x="271" y="146"/>
                  </a:lnTo>
                  <a:lnTo>
                    <a:pt x="268" y="180"/>
                  </a:lnTo>
                  <a:lnTo>
                    <a:pt x="261" y="211"/>
                  </a:lnTo>
                  <a:lnTo>
                    <a:pt x="248" y="236"/>
                  </a:lnTo>
                  <a:lnTo>
                    <a:pt x="231" y="257"/>
                  </a:lnTo>
                  <a:lnTo>
                    <a:pt x="212" y="274"/>
                  </a:lnTo>
                  <a:lnTo>
                    <a:pt x="187" y="285"/>
                  </a:lnTo>
                  <a:lnTo>
                    <a:pt x="159" y="292"/>
                  </a:lnTo>
                  <a:lnTo>
                    <a:pt x="127" y="294"/>
                  </a:lnTo>
                  <a:lnTo>
                    <a:pt x="0" y="294"/>
                  </a:lnTo>
                  <a:lnTo>
                    <a:pt x="0" y="0"/>
                  </a:lnTo>
                  <a:close/>
                  <a:moveTo>
                    <a:pt x="266" y="145"/>
                  </a:moveTo>
                  <a:lnTo>
                    <a:pt x="76" y="42"/>
                  </a:lnTo>
                  <a:lnTo>
                    <a:pt x="76" y="253"/>
                  </a:lnTo>
                  <a:lnTo>
                    <a:pt x="266" y="145"/>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5" name="Freeform 16"/>
            <p:cNvSpPr>
              <a:spLocks/>
            </p:cNvSpPr>
            <p:nvPr/>
          </p:nvSpPr>
          <p:spPr bwMode="auto">
            <a:xfrm>
              <a:off x="8443227" y="4964629"/>
              <a:ext cx="28844" cy="76375"/>
            </a:xfrm>
            <a:custGeom>
              <a:avLst/>
              <a:gdLst/>
              <a:ahLst/>
              <a:cxnLst>
                <a:cxn ang="0">
                  <a:pos x="87" y="87"/>
                </a:cxn>
                <a:cxn ang="0">
                  <a:pos x="144" y="87"/>
                </a:cxn>
                <a:cxn ang="0">
                  <a:pos x="144" y="116"/>
                </a:cxn>
                <a:cxn ang="0">
                  <a:pos x="87" y="116"/>
                </a:cxn>
                <a:cxn ang="0">
                  <a:pos x="87" y="323"/>
                </a:cxn>
                <a:cxn ang="0">
                  <a:pos x="90" y="333"/>
                </a:cxn>
                <a:cxn ang="0">
                  <a:pos x="94" y="341"/>
                </a:cxn>
                <a:cxn ang="0">
                  <a:pos x="102" y="345"/>
                </a:cxn>
                <a:cxn ang="0">
                  <a:pos x="115" y="348"/>
                </a:cxn>
                <a:cxn ang="0">
                  <a:pos x="144" y="347"/>
                </a:cxn>
                <a:cxn ang="0">
                  <a:pos x="144" y="376"/>
                </a:cxn>
                <a:cxn ang="0">
                  <a:pos x="129" y="377"/>
                </a:cxn>
                <a:cxn ang="0">
                  <a:pos x="113" y="377"/>
                </a:cxn>
                <a:cxn ang="0">
                  <a:pos x="92" y="376"/>
                </a:cxn>
                <a:cxn ang="0">
                  <a:pos x="77" y="372"/>
                </a:cxn>
                <a:cxn ang="0">
                  <a:pos x="64" y="363"/>
                </a:cxn>
                <a:cxn ang="0">
                  <a:pos x="56" y="351"/>
                </a:cxn>
                <a:cxn ang="0">
                  <a:pos x="52" y="335"/>
                </a:cxn>
                <a:cxn ang="0">
                  <a:pos x="50" y="313"/>
                </a:cxn>
                <a:cxn ang="0">
                  <a:pos x="50" y="116"/>
                </a:cxn>
                <a:cxn ang="0">
                  <a:pos x="0" y="116"/>
                </a:cxn>
                <a:cxn ang="0">
                  <a:pos x="0" y="87"/>
                </a:cxn>
                <a:cxn ang="0">
                  <a:pos x="50" y="87"/>
                </a:cxn>
                <a:cxn ang="0">
                  <a:pos x="50" y="0"/>
                </a:cxn>
                <a:cxn ang="0">
                  <a:pos x="87" y="0"/>
                </a:cxn>
                <a:cxn ang="0">
                  <a:pos x="87" y="87"/>
                </a:cxn>
              </a:cxnLst>
              <a:rect l="0" t="0" r="r" b="b"/>
              <a:pathLst>
                <a:path w="144" h="377">
                  <a:moveTo>
                    <a:pt x="87" y="87"/>
                  </a:moveTo>
                  <a:lnTo>
                    <a:pt x="144" y="87"/>
                  </a:lnTo>
                  <a:lnTo>
                    <a:pt x="144" y="116"/>
                  </a:lnTo>
                  <a:lnTo>
                    <a:pt x="87" y="116"/>
                  </a:lnTo>
                  <a:lnTo>
                    <a:pt x="87" y="323"/>
                  </a:lnTo>
                  <a:lnTo>
                    <a:pt x="90" y="333"/>
                  </a:lnTo>
                  <a:lnTo>
                    <a:pt x="94" y="341"/>
                  </a:lnTo>
                  <a:lnTo>
                    <a:pt x="102" y="345"/>
                  </a:lnTo>
                  <a:lnTo>
                    <a:pt x="115" y="348"/>
                  </a:lnTo>
                  <a:lnTo>
                    <a:pt x="144" y="347"/>
                  </a:lnTo>
                  <a:lnTo>
                    <a:pt x="144" y="376"/>
                  </a:lnTo>
                  <a:lnTo>
                    <a:pt x="129" y="377"/>
                  </a:lnTo>
                  <a:lnTo>
                    <a:pt x="113" y="377"/>
                  </a:lnTo>
                  <a:lnTo>
                    <a:pt x="92" y="376"/>
                  </a:lnTo>
                  <a:lnTo>
                    <a:pt x="77" y="372"/>
                  </a:lnTo>
                  <a:lnTo>
                    <a:pt x="64" y="363"/>
                  </a:lnTo>
                  <a:lnTo>
                    <a:pt x="56" y="351"/>
                  </a:lnTo>
                  <a:lnTo>
                    <a:pt x="52" y="335"/>
                  </a:lnTo>
                  <a:lnTo>
                    <a:pt x="50" y="313"/>
                  </a:lnTo>
                  <a:lnTo>
                    <a:pt x="50" y="116"/>
                  </a:lnTo>
                  <a:lnTo>
                    <a:pt x="0" y="116"/>
                  </a:lnTo>
                  <a:lnTo>
                    <a:pt x="0" y="87"/>
                  </a:lnTo>
                  <a:lnTo>
                    <a:pt x="50" y="87"/>
                  </a:lnTo>
                  <a:lnTo>
                    <a:pt x="50" y="0"/>
                  </a:lnTo>
                  <a:lnTo>
                    <a:pt x="87" y="0"/>
                  </a:lnTo>
                  <a:lnTo>
                    <a:pt x="87" y="87"/>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6" name="Freeform 17"/>
            <p:cNvSpPr>
              <a:spLocks/>
            </p:cNvSpPr>
            <p:nvPr/>
          </p:nvSpPr>
          <p:spPr bwMode="auto">
            <a:xfrm>
              <a:off x="8494008" y="4959754"/>
              <a:ext cx="47125" cy="80844"/>
            </a:xfrm>
            <a:custGeom>
              <a:avLst/>
              <a:gdLst/>
              <a:ahLst/>
              <a:cxnLst>
                <a:cxn ang="0">
                  <a:pos x="0" y="0"/>
                </a:cxn>
                <a:cxn ang="0">
                  <a:pos x="35" y="0"/>
                </a:cxn>
                <a:cxn ang="0">
                  <a:pos x="35" y="160"/>
                </a:cxn>
                <a:cxn ang="0">
                  <a:pos x="36" y="160"/>
                </a:cxn>
                <a:cxn ang="0">
                  <a:pos x="48" y="141"/>
                </a:cxn>
                <a:cxn ang="0">
                  <a:pos x="63" y="125"/>
                </a:cxn>
                <a:cxn ang="0">
                  <a:pos x="83" y="114"/>
                </a:cxn>
                <a:cxn ang="0">
                  <a:pos x="105" y="105"/>
                </a:cxn>
                <a:cxn ang="0">
                  <a:pos x="129" y="102"/>
                </a:cxn>
                <a:cxn ang="0">
                  <a:pos x="157" y="104"/>
                </a:cxn>
                <a:cxn ang="0">
                  <a:pos x="179" y="109"/>
                </a:cxn>
                <a:cxn ang="0">
                  <a:pos x="197" y="119"/>
                </a:cxn>
                <a:cxn ang="0">
                  <a:pos x="211" y="132"/>
                </a:cxn>
                <a:cxn ang="0">
                  <a:pos x="222" y="147"/>
                </a:cxn>
                <a:cxn ang="0">
                  <a:pos x="228" y="167"/>
                </a:cxn>
                <a:cxn ang="0">
                  <a:pos x="232" y="189"/>
                </a:cxn>
                <a:cxn ang="0">
                  <a:pos x="233" y="213"/>
                </a:cxn>
                <a:cxn ang="0">
                  <a:pos x="233" y="398"/>
                </a:cxn>
                <a:cxn ang="0">
                  <a:pos x="198" y="398"/>
                </a:cxn>
                <a:cxn ang="0">
                  <a:pos x="198" y="218"/>
                </a:cxn>
                <a:cxn ang="0">
                  <a:pos x="197" y="199"/>
                </a:cxn>
                <a:cxn ang="0">
                  <a:pos x="194" y="179"/>
                </a:cxn>
                <a:cxn ang="0">
                  <a:pos x="187" y="164"/>
                </a:cxn>
                <a:cxn ang="0">
                  <a:pos x="179" y="150"/>
                </a:cxn>
                <a:cxn ang="0">
                  <a:pos x="165" y="140"/>
                </a:cxn>
                <a:cxn ang="0">
                  <a:pos x="148" y="134"/>
                </a:cxn>
                <a:cxn ang="0">
                  <a:pos x="126" y="132"/>
                </a:cxn>
                <a:cxn ang="0">
                  <a:pos x="99" y="134"/>
                </a:cxn>
                <a:cxn ang="0">
                  <a:pos x="78" y="144"/>
                </a:cxn>
                <a:cxn ang="0">
                  <a:pos x="60" y="160"/>
                </a:cxn>
                <a:cxn ang="0">
                  <a:pos x="46" y="179"/>
                </a:cxn>
                <a:cxn ang="0">
                  <a:pos x="38" y="204"/>
                </a:cxn>
                <a:cxn ang="0">
                  <a:pos x="35" y="231"/>
                </a:cxn>
                <a:cxn ang="0">
                  <a:pos x="35" y="398"/>
                </a:cxn>
                <a:cxn ang="0">
                  <a:pos x="0" y="398"/>
                </a:cxn>
                <a:cxn ang="0">
                  <a:pos x="0" y="0"/>
                </a:cxn>
              </a:cxnLst>
              <a:rect l="0" t="0" r="r" b="b"/>
              <a:pathLst>
                <a:path w="233" h="398">
                  <a:moveTo>
                    <a:pt x="0" y="0"/>
                  </a:moveTo>
                  <a:lnTo>
                    <a:pt x="35" y="0"/>
                  </a:lnTo>
                  <a:lnTo>
                    <a:pt x="35" y="160"/>
                  </a:lnTo>
                  <a:lnTo>
                    <a:pt x="36" y="160"/>
                  </a:lnTo>
                  <a:lnTo>
                    <a:pt x="48" y="141"/>
                  </a:lnTo>
                  <a:lnTo>
                    <a:pt x="63" y="125"/>
                  </a:lnTo>
                  <a:lnTo>
                    <a:pt x="83" y="114"/>
                  </a:lnTo>
                  <a:lnTo>
                    <a:pt x="105" y="105"/>
                  </a:lnTo>
                  <a:lnTo>
                    <a:pt x="129" y="102"/>
                  </a:lnTo>
                  <a:lnTo>
                    <a:pt x="157" y="104"/>
                  </a:lnTo>
                  <a:lnTo>
                    <a:pt x="179" y="109"/>
                  </a:lnTo>
                  <a:lnTo>
                    <a:pt x="197" y="119"/>
                  </a:lnTo>
                  <a:lnTo>
                    <a:pt x="211" y="132"/>
                  </a:lnTo>
                  <a:lnTo>
                    <a:pt x="222" y="147"/>
                  </a:lnTo>
                  <a:lnTo>
                    <a:pt x="228" y="167"/>
                  </a:lnTo>
                  <a:lnTo>
                    <a:pt x="232" y="189"/>
                  </a:lnTo>
                  <a:lnTo>
                    <a:pt x="233" y="213"/>
                  </a:lnTo>
                  <a:lnTo>
                    <a:pt x="233" y="398"/>
                  </a:lnTo>
                  <a:lnTo>
                    <a:pt x="198" y="398"/>
                  </a:lnTo>
                  <a:lnTo>
                    <a:pt x="198" y="218"/>
                  </a:lnTo>
                  <a:lnTo>
                    <a:pt x="197" y="199"/>
                  </a:lnTo>
                  <a:lnTo>
                    <a:pt x="194" y="179"/>
                  </a:lnTo>
                  <a:lnTo>
                    <a:pt x="187" y="164"/>
                  </a:lnTo>
                  <a:lnTo>
                    <a:pt x="179" y="150"/>
                  </a:lnTo>
                  <a:lnTo>
                    <a:pt x="165" y="140"/>
                  </a:lnTo>
                  <a:lnTo>
                    <a:pt x="148" y="134"/>
                  </a:lnTo>
                  <a:lnTo>
                    <a:pt x="126" y="132"/>
                  </a:lnTo>
                  <a:lnTo>
                    <a:pt x="99" y="134"/>
                  </a:lnTo>
                  <a:lnTo>
                    <a:pt x="78" y="144"/>
                  </a:lnTo>
                  <a:lnTo>
                    <a:pt x="60" y="160"/>
                  </a:lnTo>
                  <a:lnTo>
                    <a:pt x="46" y="179"/>
                  </a:lnTo>
                  <a:lnTo>
                    <a:pt x="38" y="204"/>
                  </a:lnTo>
                  <a:lnTo>
                    <a:pt x="35" y="231"/>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7" name="Freeform 18"/>
            <p:cNvSpPr>
              <a:spLocks noEditPoints="1"/>
            </p:cNvSpPr>
            <p:nvPr/>
          </p:nvSpPr>
          <p:spPr bwMode="auto">
            <a:xfrm>
              <a:off x="8566320" y="4959754"/>
              <a:ext cx="6906" cy="80844"/>
            </a:xfrm>
            <a:custGeom>
              <a:avLst/>
              <a:gdLst/>
              <a:ahLst/>
              <a:cxnLst>
                <a:cxn ang="0">
                  <a:pos x="0" y="0"/>
                </a:cxn>
                <a:cxn ang="0">
                  <a:pos x="35" y="0"/>
                </a:cxn>
                <a:cxn ang="0">
                  <a:pos x="35" y="56"/>
                </a:cxn>
                <a:cxn ang="0">
                  <a:pos x="0" y="56"/>
                </a:cxn>
                <a:cxn ang="0">
                  <a:pos x="0" y="0"/>
                </a:cxn>
                <a:cxn ang="0">
                  <a:pos x="0" y="111"/>
                </a:cxn>
                <a:cxn ang="0">
                  <a:pos x="35" y="111"/>
                </a:cxn>
                <a:cxn ang="0">
                  <a:pos x="35" y="398"/>
                </a:cxn>
                <a:cxn ang="0">
                  <a:pos x="0" y="398"/>
                </a:cxn>
                <a:cxn ang="0">
                  <a:pos x="0" y="111"/>
                </a:cxn>
              </a:cxnLst>
              <a:rect l="0" t="0" r="r" b="b"/>
              <a:pathLst>
                <a:path w="35" h="398">
                  <a:moveTo>
                    <a:pt x="0" y="0"/>
                  </a:moveTo>
                  <a:lnTo>
                    <a:pt x="35" y="0"/>
                  </a:lnTo>
                  <a:lnTo>
                    <a:pt x="35" y="56"/>
                  </a:lnTo>
                  <a:lnTo>
                    <a:pt x="0" y="56"/>
                  </a:lnTo>
                  <a:lnTo>
                    <a:pt x="0" y="0"/>
                  </a:lnTo>
                  <a:close/>
                  <a:moveTo>
                    <a:pt x="0" y="111"/>
                  </a:moveTo>
                  <a:lnTo>
                    <a:pt x="35" y="111"/>
                  </a:lnTo>
                  <a:lnTo>
                    <a:pt x="35"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8" name="Freeform 19"/>
            <p:cNvSpPr>
              <a:spLocks/>
            </p:cNvSpPr>
            <p:nvPr/>
          </p:nvSpPr>
          <p:spPr bwMode="auto">
            <a:xfrm>
              <a:off x="8598414" y="4980473"/>
              <a:ext cx="47125" cy="60125"/>
            </a:xfrm>
            <a:custGeom>
              <a:avLst/>
              <a:gdLst/>
              <a:ahLst/>
              <a:cxnLst>
                <a:cxn ang="0">
                  <a:pos x="0" y="9"/>
                </a:cxn>
                <a:cxn ang="0">
                  <a:pos x="35" y="9"/>
                </a:cxn>
                <a:cxn ang="0">
                  <a:pos x="35" y="58"/>
                </a:cxn>
                <a:cxn ang="0">
                  <a:pos x="36" y="58"/>
                </a:cxn>
                <a:cxn ang="0">
                  <a:pos x="48" y="39"/>
                </a:cxn>
                <a:cxn ang="0">
                  <a:pos x="63" y="23"/>
                </a:cxn>
                <a:cxn ang="0">
                  <a:pos x="83" y="12"/>
                </a:cxn>
                <a:cxn ang="0">
                  <a:pos x="105" y="3"/>
                </a:cxn>
                <a:cxn ang="0">
                  <a:pos x="129" y="0"/>
                </a:cxn>
                <a:cxn ang="0">
                  <a:pos x="157" y="2"/>
                </a:cxn>
                <a:cxn ang="0">
                  <a:pos x="179" y="7"/>
                </a:cxn>
                <a:cxn ang="0">
                  <a:pos x="197" y="17"/>
                </a:cxn>
                <a:cxn ang="0">
                  <a:pos x="211" y="30"/>
                </a:cxn>
                <a:cxn ang="0">
                  <a:pos x="222" y="45"/>
                </a:cxn>
                <a:cxn ang="0">
                  <a:pos x="228" y="65"/>
                </a:cxn>
                <a:cxn ang="0">
                  <a:pos x="232" y="87"/>
                </a:cxn>
                <a:cxn ang="0">
                  <a:pos x="233" y="111"/>
                </a:cxn>
                <a:cxn ang="0">
                  <a:pos x="233"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6" y="77"/>
                </a:cxn>
                <a:cxn ang="0">
                  <a:pos x="38" y="102"/>
                </a:cxn>
                <a:cxn ang="0">
                  <a:pos x="35" y="129"/>
                </a:cxn>
                <a:cxn ang="0">
                  <a:pos x="35" y="296"/>
                </a:cxn>
                <a:cxn ang="0">
                  <a:pos x="0" y="296"/>
                </a:cxn>
                <a:cxn ang="0">
                  <a:pos x="0" y="9"/>
                </a:cxn>
              </a:cxnLst>
              <a:rect l="0" t="0" r="r" b="b"/>
              <a:pathLst>
                <a:path w="233" h="296">
                  <a:moveTo>
                    <a:pt x="0" y="9"/>
                  </a:moveTo>
                  <a:lnTo>
                    <a:pt x="35" y="9"/>
                  </a:lnTo>
                  <a:lnTo>
                    <a:pt x="35" y="58"/>
                  </a:lnTo>
                  <a:lnTo>
                    <a:pt x="36" y="58"/>
                  </a:lnTo>
                  <a:lnTo>
                    <a:pt x="48" y="39"/>
                  </a:lnTo>
                  <a:lnTo>
                    <a:pt x="63" y="23"/>
                  </a:lnTo>
                  <a:lnTo>
                    <a:pt x="83" y="12"/>
                  </a:lnTo>
                  <a:lnTo>
                    <a:pt x="105" y="3"/>
                  </a:lnTo>
                  <a:lnTo>
                    <a:pt x="129" y="0"/>
                  </a:lnTo>
                  <a:lnTo>
                    <a:pt x="157" y="2"/>
                  </a:lnTo>
                  <a:lnTo>
                    <a:pt x="179" y="7"/>
                  </a:lnTo>
                  <a:lnTo>
                    <a:pt x="197" y="17"/>
                  </a:lnTo>
                  <a:lnTo>
                    <a:pt x="211" y="30"/>
                  </a:lnTo>
                  <a:lnTo>
                    <a:pt x="222" y="45"/>
                  </a:lnTo>
                  <a:lnTo>
                    <a:pt x="228" y="65"/>
                  </a:lnTo>
                  <a:lnTo>
                    <a:pt x="232" y="87"/>
                  </a:lnTo>
                  <a:lnTo>
                    <a:pt x="233" y="111"/>
                  </a:lnTo>
                  <a:lnTo>
                    <a:pt x="233"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6" y="77"/>
                  </a:lnTo>
                  <a:lnTo>
                    <a:pt x="38" y="102"/>
                  </a:lnTo>
                  <a:lnTo>
                    <a:pt x="35" y="129"/>
                  </a:lnTo>
                  <a:lnTo>
                    <a:pt x="35"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69" name="Freeform 20"/>
            <p:cNvSpPr>
              <a:spLocks/>
            </p:cNvSpPr>
            <p:nvPr/>
          </p:nvSpPr>
          <p:spPr bwMode="auto">
            <a:xfrm>
              <a:off x="8670727" y="4959754"/>
              <a:ext cx="50375" cy="80844"/>
            </a:xfrm>
            <a:custGeom>
              <a:avLst/>
              <a:gdLst/>
              <a:ahLst/>
              <a:cxnLst>
                <a:cxn ang="0">
                  <a:pos x="0" y="0"/>
                </a:cxn>
                <a:cxn ang="0">
                  <a:pos x="35" y="0"/>
                </a:cxn>
                <a:cxn ang="0">
                  <a:pos x="35" y="250"/>
                </a:cxn>
                <a:cxn ang="0">
                  <a:pos x="194" y="111"/>
                </a:cxn>
                <a:cxn ang="0">
                  <a:pos x="241" y="111"/>
                </a:cxn>
                <a:cxn ang="0">
                  <a:pos x="119" y="217"/>
                </a:cxn>
                <a:cxn ang="0">
                  <a:pos x="249" y="398"/>
                </a:cxn>
                <a:cxn ang="0">
                  <a:pos x="206" y="398"/>
                </a:cxn>
                <a:cxn ang="0">
                  <a:pos x="91" y="242"/>
                </a:cxn>
                <a:cxn ang="0">
                  <a:pos x="35" y="290"/>
                </a:cxn>
                <a:cxn ang="0">
                  <a:pos x="35" y="398"/>
                </a:cxn>
                <a:cxn ang="0">
                  <a:pos x="0" y="398"/>
                </a:cxn>
                <a:cxn ang="0">
                  <a:pos x="0" y="0"/>
                </a:cxn>
              </a:cxnLst>
              <a:rect l="0" t="0" r="r" b="b"/>
              <a:pathLst>
                <a:path w="249" h="398">
                  <a:moveTo>
                    <a:pt x="0" y="0"/>
                  </a:moveTo>
                  <a:lnTo>
                    <a:pt x="35" y="0"/>
                  </a:lnTo>
                  <a:lnTo>
                    <a:pt x="35" y="250"/>
                  </a:lnTo>
                  <a:lnTo>
                    <a:pt x="194" y="111"/>
                  </a:lnTo>
                  <a:lnTo>
                    <a:pt x="241" y="111"/>
                  </a:lnTo>
                  <a:lnTo>
                    <a:pt x="119" y="217"/>
                  </a:lnTo>
                  <a:lnTo>
                    <a:pt x="249" y="398"/>
                  </a:lnTo>
                  <a:lnTo>
                    <a:pt x="206" y="398"/>
                  </a:lnTo>
                  <a:lnTo>
                    <a:pt x="91" y="242"/>
                  </a:lnTo>
                  <a:lnTo>
                    <a:pt x="35" y="290"/>
                  </a:lnTo>
                  <a:lnTo>
                    <a:pt x="35" y="398"/>
                  </a:lnTo>
                  <a:lnTo>
                    <a:pt x="0" y="398"/>
                  </a:lnTo>
                  <a:lnTo>
                    <a:pt x="0" y="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70" name="Freeform 21"/>
            <p:cNvSpPr>
              <a:spLocks noEditPoints="1"/>
            </p:cNvSpPr>
            <p:nvPr/>
          </p:nvSpPr>
          <p:spPr bwMode="auto">
            <a:xfrm>
              <a:off x="8738570" y="4959754"/>
              <a:ext cx="7313" cy="80844"/>
            </a:xfrm>
            <a:custGeom>
              <a:avLst/>
              <a:gdLst/>
              <a:ahLst/>
              <a:cxnLst>
                <a:cxn ang="0">
                  <a:pos x="0" y="0"/>
                </a:cxn>
                <a:cxn ang="0">
                  <a:pos x="36" y="0"/>
                </a:cxn>
                <a:cxn ang="0">
                  <a:pos x="36" y="56"/>
                </a:cxn>
                <a:cxn ang="0">
                  <a:pos x="0" y="56"/>
                </a:cxn>
                <a:cxn ang="0">
                  <a:pos x="0" y="0"/>
                </a:cxn>
                <a:cxn ang="0">
                  <a:pos x="0" y="111"/>
                </a:cxn>
                <a:cxn ang="0">
                  <a:pos x="36" y="111"/>
                </a:cxn>
                <a:cxn ang="0">
                  <a:pos x="36" y="398"/>
                </a:cxn>
                <a:cxn ang="0">
                  <a:pos x="0" y="398"/>
                </a:cxn>
                <a:cxn ang="0">
                  <a:pos x="0" y="111"/>
                </a:cxn>
              </a:cxnLst>
              <a:rect l="0" t="0" r="r" b="b"/>
              <a:pathLst>
                <a:path w="36" h="398">
                  <a:moveTo>
                    <a:pt x="0" y="0"/>
                  </a:moveTo>
                  <a:lnTo>
                    <a:pt x="36" y="0"/>
                  </a:lnTo>
                  <a:lnTo>
                    <a:pt x="36" y="56"/>
                  </a:lnTo>
                  <a:lnTo>
                    <a:pt x="0" y="56"/>
                  </a:lnTo>
                  <a:lnTo>
                    <a:pt x="0" y="0"/>
                  </a:lnTo>
                  <a:close/>
                  <a:moveTo>
                    <a:pt x="0" y="111"/>
                  </a:moveTo>
                  <a:lnTo>
                    <a:pt x="36" y="111"/>
                  </a:lnTo>
                  <a:lnTo>
                    <a:pt x="36" y="398"/>
                  </a:lnTo>
                  <a:lnTo>
                    <a:pt x="0" y="398"/>
                  </a:lnTo>
                  <a:lnTo>
                    <a:pt x="0" y="111"/>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71" name="Freeform 22"/>
            <p:cNvSpPr>
              <a:spLocks/>
            </p:cNvSpPr>
            <p:nvPr/>
          </p:nvSpPr>
          <p:spPr bwMode="auto">
            <a:xfrm>
              <a:off x="8770664" y="4980473"/>
              <a:ext cx="47531" cy="60125"/>
            </a:xfrm>
            <a:custGeom>
              <a:avLst/>
              <a:gdLst/>
              <a:ahLst/>
              <a:cxnLst>
                <a:cxn ang="0">
                  <a:pos x="0" y="9"/>
                </a:cxn>
                <a:cxn ang="0">
                  <a:pos x="36" y="9"/>
                </a:cxn>
                <a:cxn ang="0">
                  <a:pos x="36" y="58"/>
                </a:cxn>
                <a:cxn ang="0">
                  <a:pos x="47" y="39"/>
                </a:cxn>
                <a:cxn ang="0">
                  <a:pos x="63" y="23"/>
                </a:cxn>
                <a:cxn ang="0">
                  <a:pos x="82" y="12"/>
                </a:cxn>
                <a:cxn ang="0">
                  <a:pos x="105" y="3"/>
                </a:cxn>
                <a:cxn ang="0">
                  <a:pos x="129" y="0"/>
                </a:cxn>
                <a:cxn ang="0">
                  <a:pos x="156" y="2"/>
                </a:cxn>
                <a:cxn ang="0">
                  <a:pos x="179" y="7"/>
                </a:cxn>
                <a:cxn ang="0">
                  <a:pos x="198" y="17"/>
                </a:cxn>
                <a:cxn ang="0">
                  <a:pos x="212" y="30"/>
                </a:cxn>
                <a:cxn ang="0">
                  <a:pos x="222" y="45"/>
                </a:cxn>
                <a:cxn ang="0">
                  <a:pos x="229" y="65"/>
                </a:cxn>
                <a:cxn ang="0">
                  <a:pos x="233" y="87"/>
                </a:cxn>
                <a:cxn ang="0">
                  <a:pos x="235" y="111"/>
                </a:cxn>
                <a:cxn ang="0">
                  <a:pos x="235" y="296"/>
                </a:cxn>
                <a:cxn ang="0">
                  <a:pos x="198" y="296"/>
                </a:cxn>
                <a:cxn ang="0">
                  <a:pos x="198" y="116"/>
                </a:cxn>
                <a:cxn ang="0">
                  <a:pos x="197" y="97"/>
                </a:cxn>
                <a:cxn ang="0">
                  <a:pos x="194" y="77"/>
                </a:cxn>
                <a:cxn ang="0">
                  <a:pos x="187" y="62"/>
                </a:cxn>
                <a:cxn ang="0">
                  <a:pos x="179" y="48"/>
                </a:cxn>
                <a:cxn ang="0">
                  <a:pos x="165" y="38"/>
                </a:cxn>
                <a:cxn ang="0">
                  <a:pos x="148" y="32"/>
                </a:cxn>
                <a:cxn ang="0">
                  <a:pos x="126" y="30"/>
                </a:cxn>
                <a:cxn ang="0">
                  <a:pos x="99" y="32"/>
                </a:cxn>
                <a:cxn ang="0">
                  <a:pos x="78" y="42"/>
                </a:cxn>
                <a:cxn ang="0">
                  <a:pos x="60" y="58"/>
                </a:cxn>
                <a:cxn ang="0">
                  <a:pos x="47" y="77"/>
                </a:cxn>
                <a:cxn ang="0">
                  <a:pos x="39" y="102"/>
                </a:cxn>
                <a:cxn ang="0">
                  <a:pos x="36" y="129"/>
                </a:cxn>
                <a:cxn ang="0">
                  <a:pos x="36" y="296"/>
                </a:cxn>
                <a:cxn ang="0">
                  <a:pos x="0" y="296"/>
                </a:cxn>
                <a:cxn ang="0">
                  <a:pos x="0" y="9"/>
                </a:cxn>
              </a:cxnLst>
              <a:rect l="0" t="0" r="r" b="b"/>
              <a:pathLst>
                <a:path w="235" h="296">
                  <a:moveTo>
                    <a:pt x="0" y="9"/>
                  </a:moveTo>
                  <a:lnTo>
                    <a:pt x="36" y="9"/>
                  </a:lnTo>
                  <a:lnTo>
                    <a:pt x="36" y="58"/>
                  </a:lnTo>
                  <a:lnTo>
                    <a:pt x="47" y="39"/>
                  </a:lnTo>
                  <a:lnTo>
                    <a:pt x="63" y="23"/>
                  </a:lnTo>
                  <a:lnTo>
                    <a:pt x="82" y="12"/>
                  </a:lnTo>
                  <a:lnTo>
                    <a:pt x="105" y="3"/>
                  </a:lnTo>
                  <a:lnTo>
                    <a:pt x="129" y="0"/>
                  </a:lnTo>
                  <a:lnTo>
                    <a:pt x="156" y="2"/>
                  </a:lnTo>
                  <a:lnTo>
                    <a:pt x="179" y="7"/>
                  </a:lnTo>
                  <a:lnTo>
                    <a:pt x="198" y="17"/>
                  </a:lnTo>
                  <a:lnTo>
                    <a:pt x="212" y="30"/>
                  </a:lnTo>
                  <a:lnTo>
                    <a:pt x="222" y="45"/>
                  </a:lnTo>
                  <a:lnTo>
                    <a:pt x="229" y="65"/>
                  </a:lnTo>
                  <a:lnTo>
                    <a:pt x="233" y="87"/>
                  </a:lnTo>
                  <a:lnTo>
                    <a:pt x="235" y="111"/>
                  </a:lnTo>
                  <a:lnTo>
                    <a:pt x="235" y="296"/>
                  </a:lnTo>
                  <a:lnTo>
                    <a:pt x="198" y="296"/>
                  </a:lnTo>
                  <a:lnTo>
                    <a:pt x="198" y="116"/>
                  </a:lnTo>
                  <a:lnTo>
                    <a:pt x="197" y="97"/>
                  </a:lnTo>
                  <a:lnTo>
                    <a:pt x="194" y="77"/>
                  </a:lnTo>
                  <a:lnTo>
                    <a:pt x="187" y="62"/>
                  </a:lnTo>
                  <a:lnTo>
                    <a:pt x="179" y="48"/>
                  </a:lnTo>
                  <a:lnTo>
                    <a:pt x="165" y="38"/>
                  </a:lnTo>
                  <a:lnTo>
                    <a:pt x="148" y="32"/>
                  </a:lnTo>
                  <a:lnTo>
                    <a:pt x="126" y="30"/>
                  </a:lnTo>
                  <a:lnTo>
                    <a:pt x="99" y="32"/>
                  </a:lnTo>
                  <a:lnTo>
                    <a:pt x="78" y="42"/>
                  </a:lnTo>
                  <a:lnTo>
                    <a:pt x="60" y="58"/>
                  </a:lnTo>
                  <a:lnTo>
                    <a:pt x="47" y="77"/>
                  </a:lnTo>
                  <a:lnTo>
                    <a:pt x="39" y="102"/>
                  </a:lnTo>
                  <a:lnTo>
                    <a:pt x="36" y="129"/>
                  </a:lnTo>
                  <a:lnTo>
                    <a:pt x="36" y="296"/>
                  </a:lnTo>
                  <a:lnTo>
                    <a:pt x="0" y="296"/>
                  </a:lnTo>
                  <a:lnTo>
                    <a:pt x="0" y="9"/>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sp>
          <p:nvSpPr>
            <p:cNvPr id="72" name="Freeform 23"/>
            <p:cNvSpPr>
              <a:spLocks noEditPoints="1"/>
            </p:cNvSpPr>
            <p:nvPr/>
          </p:nvSpPr>
          <p:spPr bwMode="auto">
            <a:xfrm>
              <a:off x="8840133" y="4980473"/>
              <a:ext cx="52000" cy="83281"/>
            </a:xfrm>
            <a:custGeom>
              <a:avLst/>
              <a:gdLst/>
              <a:ahLst/>
              <a:cxnLst>
                <a:cxn ang="0">
                  <a:pos x="256" y="303"/>
                </a:cxn>
                <a:cxn ang="0">
                  <a:pos x="242" y="355"/>
                </a:cxn>
                <a:cxn ang="0">
                  <a:pos x="211" y="390"/>
                </a:cxn>
                <a:cxn ang="0">
                  <a:pos x="162" y="408"/>
                </a:cxn>
                <a:cxn ang="0">
                  <a:pos x="105" y="410"/>
                </a:cxn>
                <a:cxn ang="0">
                  <a:pos x="60" y="396"/>
                </a:cxn>
                <a:cxn ang="0">
                  <a:pos x="25" y="369"/>
                </a:cxn>
                <a:cxn ang="0">
                  <a:pos x="10" y="324"/>
                </a:cxn>
                <a:cxn ang="0">
                  <a:pos x="52" y="343"/>
                </a:cxn>
                <a:cxn ang="0">
                  <a:pos x="76" y="369"/>
                </a:cxn>
                <a:cxn ang="0">
                  <a:pos x="111" y="380"/>
                </a:cxn>
                <a:cxn ang="0">
                  <a:pos x="155" y="379"/>
                </a:cxn>
                <a:cxn ang="0">
                  <a:pos x="193" y="361"/>
                </a:cxn>
                <a:cxn ang="0">
                  <a:pos x="215" y="324"/>
                </a:cxn>
                <a:cxn ang="0">
                  <a:pos x="222" y="273"/>
                </a:cxn>
                <a:cxn ang="0">
                  <a:pos x="221" y="234"/>
                </a:cxn>
                <a:cxn ang="0">
                  <a:pos x="193" y="270"/>
                </a:cxn>
                <a:cxn ang="0">
                  <a:pos x="154" y="290"/>
                </a:cxn>
                <a:cxn ang="0">
                  <a:pos x="101" y="290"/>
                </a:cxn>
                <a:cxn ang="0">
                  <a:pos x="56" y="273"/>
                </a:cxn>
                <a:cxn ang="0">
                  <a:pos x="24" y="241"/>
                </a:cxn>
                <a:cxn ang="0">
                  <a:pos x="6" y="197"/>
                </a:cxn>
                <a:cxn ang="0">
                  <a:pos x="0" y="146"/>
                </a:cxn>
                <a:cxn ang="0">
                  <a:pos x="9" y="90"/>
                </a:cxn>
                <a:cxn ang="0">
                  <a:pos x="34" y="44"/>
                </a:cxn>
                <a:cxn ang="0">
                  <a:pos x="74" y="12"/>
                </a:cxn>
                <a:cxn ang="0">
                  <a:pos x="130" y="0"/>
                </a:cxn>
                <a:cxn ang="0">
                  <a:pos x="176" y="12"/>
                </a:cxn>
                <a:cxn ang="0">
                  <a:pos x="210" y="39"/>
                </a:cxn>
                <a:cxn ang="0">
                  <a:pos x="222" y="58"/>
                </a:cxn>
                <a:cxn ang="0">
                  <a:pos x="257" y="9"/>
                </a:cxn>
                <a:cxn ang="0">
                  <a:pos x="222" y="150"/>
                </a:cxn>
                <a:cxn ang="0">
                  <a:pos x="217" y="107"/>
                </a:cxn>
                <a:cxn ang="0">
                  <a:pos x="201" y="69"/>
                </a:cxn>
                <a:cxn ang="0">
                  <a:pos x="172" y="41"/>
                </a:cxn>
                <a:cxn ang="0">
                  <a:pos x="130" y="30"/>
                </a:cxn>
                <a:cxn ang="0">
                  <a:pos x="87" y="39"/>
                </a:cxn>
                <a:cxn ang="0">
                  <a:pos x="57" y="67"/>
                </a:cxn>
                <a:cxn ang="0">
                  <a:pos x="41" y="105"/>
                </a:cxn>
                <a:cxn ang="0">
                  <a:pos x="35" y="150"/>
                </a:cxn>
                <a:cxn ang="0">
                  <a:pos x="41" y="192"/>
                </a:cxn>
                <a:cxn ang="0">
                  <a:pos x="57" y="228"/>
                </a:cxn>
                <a:cxn ang="0">
                  <a:pos x="88" y="253"/>
                </a:cxn>
                <a:cxn ang="0">
                  <a:pos x="130" y="263"/>
                </a:cxn>
                <a:cxn ang="0">
                  <a:pos x="175" y="250"/>
                </a:cxn>
                <a:cxn ang="0">
                  <a:pos x="206" y="218"/>
                </a:cxn>
                <a:cxn ang="0">
                  <a:pos x="221" y="174"/>
                </a:cxn>
              </a:cxnLst>
              <a:rect l="0" t="0" r="r" b="b"/>
              <a:pathLst>
                <a:path w="257" h="411">
                  <a:moveTo>
                    <a:pt x="257" y="273"/>
                  </a:moveTo>
                  <a:lnTo>
                    <a:pt x="256" y="303"/>
                  </a:lnTo>
                  <a:lnTo>
                    <a:pt x="250" y="331"/>
                  </a:lnTo>
                  <a:lnTo>
                    <a:pt x="242" y="355"/>
                  </a:lnTo>
                  <a:lnTo>
                    <a:pt x="229" y="375"/>
                  </a:lnTo>
                  <a:lnTo>
                    <a:pt x="211" y="390"/>
                  </a:lnTo>
                  <a:lnTo>
                    <a:pt x="189" y="401"/>
                  </a:lnTo>
                  <a:lnTo>
                    <a:pt x="162" y="408"/>
                  </a:lnTo>
                  <a:lnTo>
                    <a:pt x="130" y="411"/>
                  </a:lnTo>
                  <a:lnTo>
                    <a:pt x="105" y="410"/>
                  </a:lnTo>
                  <a:lnTo>
                    <a:pt x="81" y="404"/>
                  </a:lnTo>
                  <a:lnTo>
                    <a:pt x="60" y="396"/>
                  </a:lnTo>
                  <a:lnTo>
                    <a:pt x="41" y="384"/>
                  </a:lnTo>
                  <a:lnTo>
                    <a:pt x="25" y="369"/>
                  </a:lnTo>
                  <a:lnTo>
                    <a:pt x="16" y="348"/>
                  </a:lnTo>
                  <a:lnTo>
                    <a:pt x="10" y="324"/>
                  </a:lnTo>
                  <a:lnTo>
                    <a:pt x="45" y="324"/>
                  </a:lnTo>
                  <a:lnTo>
                    <a:pt x="52" y="343"/>
                  </a:lnTo>
                  <a:lnTo>
                    <a:pt x="62" y="358"/>
                  </a:lnTo>
                  <a:lnTo>
                    <a:pt x="76" y="369"/>
                  </a:lnTo>
                  <a:lnTo>
                    <a:pt x="92" y="376"/>
                  </a:lnTo>
                  <a:lnTo>
                    <a:pt x="111" y="380"/>
                  </a:lnTo>
                  <a:lnTo>
                    <a:pt x="130" y="382"/>
                  </a:lnTo>
                  <a:lnTo>
                    <a:pt x="155" y="379"/>
                  </a:lnTo>
                  <a:lnTo>
                    <a:pt x="176" y="372"/>
                  </a:lnTo>
                  <a:lnTo>
                    <a:pt x="193" y="361"/>
                  </a:lnTo>
                  <a:lnTo>
                    <a:pt x="207" y="345"/>
                  </a:lnTo>
                  <a:lnTo>
                    <a:pt x="215" y="324"/>
                  </a:lnTo>
                  <a:lnTo>
                    <a:pt x="221" y="301"/>
                  </a:lnTo>
                  <a:lnTo>
                    <a:pt x="222" y="273"/>
                  </a:lnTo>
                  <a:lnTo>
                    <a:pt x="222" y="234"/>
                  </a:lnTo>
                  <a:lnTo>
                    <a:pt x="221" y="234"/>
                  </a:lnTo>
                  <a:lnTo>
                    <a:pt x="208" y="253"/>
                  </a:lnTo>
                  <a:lnTo>
                    <a:pt x="193" y="270"/>
                  </a:lnTo>
                  <a:lnTo>
                    <a:pt x="175" y="281"/>
                  </a:lnTo>
                  <a:lnTo>
                    <a:pt x="154" y="290"/>
                  </a:lnTo>
                  <a:lnTo>
                    <a:pt x="130" y="292"/>
                  </a:lnTo>
                  <a:lnTo>
                    <a:pt x="101" y="290"/>
                  </a:lnTo>
                  <a:lnTo>
                    <a:pt x="77" y="283"/>
                  </a:lnTo>
                  <a:lnTo>
                    <a:pt x="56" y="273"/>
                  </a:lnTo>
                  <a:lnTo>
                    <a:pt x="38" y="257"/>
                  </a:lnTo>
                  <a:lnTo>
                    <a:pt x="24" y="241"/>
                  </a:lnTo>
                  <a:lnTo>
                    <a:pt x="13" y="220"/>
                  </a:lnTo>
                  <a:lnTo>
                    <a:pt x="6" y="197"/>
                  </a:lnTo>
                  <a:lnTo>
                    <a:pt x="2" y="172"/>
                  </a:lnTo>
                  <a:lnTo>
                    <a:pt x="0" y="146"/>
                  </a:lnTo>
                  <a:lnTo>
                    <a:pt x="3" y="116"/>
                  </a:lnTo>
                  <a:lnTo>
                    <a:pt x="9" y="90"/>
                  </a:lnTo>
                  <a:lnTo>
                    <a:pt x="20" y="65"/>
                  </a:lnTo>
                  <a:lnTo>
                    <a:pt x="34" y="44"/>
                  </a:lnTo>
                  <a:lnTo>
                    <a:pt x="52" y="26"/>
                  </a:lnTo>
                  <a:lnTo>
                    <a:pt x="74" y="12"/>
                  </a:lnTo>
                  <a:lnTo>
                    <a:pt x="101" y="3"/>
                  </a:lnTo>
                  <a:lnTo>
                    <a:pt x="130" y="0"/>
                  </a:lnTo>
                  <a:lnTo>
                    <a:pt x="154" y="3"/>
                  </a:lnTo>
                  <a:lnTo>
                    <a:pt x="176" y="12"/>
                  </a:lnTo>
                  <a:lnTo>
                    <a:pt x="194" y="24"/>
                  </a:lnTo>
                  <a:lnTo>
                    <a:pt x="210" y="39"/>
                  </a:lnTo>
                  <a:lnTo>
                    <a:pt x="221" y="58"/>
                  </a:lnTo>
                  <a:lnTo>
                    <a:pt x="222" y="58"/>
                  </a:lnTo>
                  <a:lnTo>
                    <a:pt x="222" y="9"/>
                  </a:lnTo>
                  <a:lnTo>
                    <a:pt x="257" y="9"/>
                  </a:lnTo>
                  <a:lnTo>
                    <a:pt x="257" y="273"/>
                  </a:lnTo>
                  <a:close/>
                  <a:moveTo>
                    <a:pt x="222" y="150"/>
                  </a:moveTo>
                  <a:lnTo>
                    <a:pt x="221" y="129"/>
                  </a:lnTo>
                  <a:lnTo>
                    <a:pt x="217" y="107"/>
                  </a:lnTo>
                  <a:lnTo>
                    <a:pt x="211" y="87"/>
                  </a:lnTo>
                  <a:lnTo>
                    <a:pt x="201" y="69"/>
                  </a:lnTo>
                  <a:lnTo>
                    <a:pt x="189" y="52"/>
                  </a:lnTo>
                  <a:lnTo>
                    <a:pt x="172" y="41"/>
                  </a:lnTo>
                  <a:lnTo>
                    <a:pt x="152" y="32"/>
                  </a:lnTo>
                  <a:lnTo>
                    <a:pt x="130" y="30"/>
                  </a:lnTo>
                  <a:lnTo>
                    <a:pt x="106" y="32"/>
                  </a:lnTo>
                  <a:lnTo>
                    <a:pt x="87" y="39"/>
                  </a:lnTo>
                  <a:lnTo>
                    <a:pt x="70" y="52"/>
                  </a:lnTo>
                  <a:lnTo>
                    <a:pt x="57" y="67"/>
                  </a:lnTo>
                  <a:lnTo>
                    <a:pt x="48" y="86"/>
                  </a:lnTo>
                  <a:lnTo>
                    <a:pt x="41" y="105"/>
                  </a:lnTo>
                  <a:lnTo>
                    <a:pt x="37" y="127"/>
                  </a:lnTo>
                  <a:lnTo>
                    <a:pt x="35" y="150"/>
                  </a:lnTo>
                  <a:lnTo>
                    <a:pt x="37" y="171"/>
                  </a:lnTo>
                  <a:lnTo>
                    <a:pt x="41" y="192"/>
                  </a:lnTo>
                  <a:lnTo>
                    <a:pt x="48" y="211"/>
                  </a:lnTo>
                  <a:lnTo>
                    <a:pt x="57" y="228"/>
                  </a:lnTo>
                  <a:lnTo>
                    <a:pt x="71" y="242"/>
                  </a:lnTo>
                  <a:lnTo>
                    <a:pt x="88" y="253"/>
                  </a:lnTo>
                  <a:lnTo>
                    <a:pt x="108" y="260"/>
                  </a:lnTo>
                  <a:lnTo>
                    <a:pt x="130" y="263"/>
                  </a:lnTo>
                  <a:lnTo>
                    <a:pt x="154" y="260"/>
                  </a:lnTo>
                  <a:lnTo>
                    <a:pt x="175" y="250"/>
                  </a:lnTo>
                  <a:lnTo>
                    <a:pt x="192" y="236"/>
                  </a:lnTo>
                  <a:lnTo>
                    <a:pt x="206" y="218"/>
                  </a:lnTo>
                  <a:lnTo>
                    <a:pt x="214" y="197"/>
                  </a:lnTo>
                  <a:lnTo>
                    <a:pt x="221" y="174"/>
                  </a:lnTo>
                  <a:lnTo>
                    <a:pt x="222" y="150"/>
                  </a:lnTo>
                  <a:close/>
                </a:path>
              </a:pathLst>
            </a:custGeom>
            <a:solidFill>
              <a:schemeClr val="bg1"/>
            </a:solidFill>
            <a:ln w="0">
              <a:noFill/>
              <a:prstDash val="solid"/>
              <a:round/>
              <a:headEnd/>
              <a:tailEnd/>
            </a:ln>
          </p:spPr>
          <p:txBody>
            <a:bodyPr vert="horz" wrap="square" lIns="0" tIns="0" rIns="0" bIns="0" numCol="1" anchor="t" anchorCtr="0" compatLnSpc="1">
              <a:prstTxWarp prst="textNoShape">
                <a:avLst/>
              </a:prstTxWarp>
            </a:bodyPr>
            <a:lstStyle/>
            <a:p>
              <a:endParaRPr lang="en-AU">
                <a:solidFill>
                  <a:schemeClr val="bg1"/>
                </a:solidFill>
              </a:endParaRPr>
            </a:p>
          </p:txBody>
        </p:sp>
      </p:gr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ACROSS no heading KM poi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6860"/>
            <a:ext cx="7329600" cy="630000"/>
          </a:xfrm>
        </p:spPr>
        <p:txBody>
          <a:bodyPr vert="horz" lIns="0" tIns="36000" rIns="36000" bIns="36000" rtlCol="0">
            <a:normAutofit/>
          </a:bodyPr>
          <a:lstStyle>
            <a:lvl1pPr>
              <a:defRPr lang="en-AU" sz="1800" kern="1200" dirty="0" smtClean="0">
                <a:solidFill>
                  <a:schemeClr val="accent2"/>
                </a:solidFill>
                <a:latin typeface="+mn-lt"/>
                <a:ea typeface="+mn-ea"/>
                <a:cs typeface="+mn-cs"/>
              </a:defRPr>
            </a:lvl1pPr>
          </a:lstStyle>
          <a:p>
            <a:pPr marL="0" lvl="0" indent="361950" algn="l" defTabSz="914400" rtl="0" eaLnBrk="1" latinLnBrk="0" hangingPunct="1">
              <a:spcBef>
                <a:spcPts val="0"/>
              </a:spcBef>
              <a:spcAft>
                <a:spcPts val="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1933575"/>
            <a:ext cx="2512800" cy="433387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3337719" y="1931690"/>
            <a:ext cx="2512800" cy="34993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17" name="Content Placeholder 16"/>
          <p:cNvSpPr>
            <a:spLocks noGrp="1"/>
          </p:cNvSpPr>
          <p:nvPr>
            <p:ph sz="quarter" idx="13" hasCustomPrompt="1"/>
          </p:nvPr>
        </p:nvSpPr>
        <p:spPr>
          <a:xfrm>
            <a:off x="3337719" y="2295524"/>
            <a:ext cx="2512800" cy="3971926"/>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0" name="Text Placeholder 9"/>
          <p:cNvSpPr>
            <a:spLocks noGrp="1"/>
          </p:cNvSpPr>
          <p:nvPr>
            <p:ph type="body" sz="quarter" idx="14" hasCustomPrompt="1"/>
          </p:nvPr>
        </p:nvSpPr>
        <p:spPr>
          <a:xfrm>
            <a:off x="6213475" y="1931690"/>
            <a:ext cx="2512800" cy="34993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2</a:t>
            </a:r>
          </a:p>
        </p:txBody>
      </p:sp>
      <p:sp>
        <p:nvSpPr>
          <p:cNvPr id="12" name="Content Placeholder 11"/>
          <p:cNvSpPr>
            <a:spLocks noGrp="1"/>
          </p:cNvSpPr>
          <p:nvPr>
            <p:ph sz="quarter" idx="15" hasCustomPrompt="1"/>
          </p:nvPr>
        </p:nvSpPr>
        <p:spPr>
          <a:xfrm>
            <a:off x="6213475" y="2295525"/>
            <a:ext cx="25128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0" name="Text Placeholder 19"/>
          <p:cNvSpPr>
            <a:spLocks noGrp="1"/>
          </p:cNvSpPr>
          <p:nvPr>
            <p:ph type="body" sz="quarter" idx="17" hasCustomPrompt="1"/>
          </p:nvPr>
        </p:nvSpPr>
        <p:spPr>
          <a:xfrm>
            <a:off x="461963" y="6267450"/>
            <a:ext cx="8262000" cy="36195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16" name="Teardrop 15"/>
          <p:cNvSpPr/>
          <p:nvPr userDrawn="1"/>
        </p:nvSpPr>
        <p:spPr>
          <a:xfrm flipV="1">
            <a:off x="477069" y="1312998"/>
            <a:ext cx="252000" cy="252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en-AU" sz="1000" noProof="0"/>
          </a:p>
        </p:txBody>
      </p:sp>
      <p:sp>
        <p:nvSpPr>
          <p:cNvPr id="18" name="TextBox 17"/>
          <p:cNvSpPr txBox="1"/>
          <p:nvPr userDrawn="1"/>
        </p:nvSpPr>
        <p:spPr>
          <a:xfrm>
            <a:off x="547465" y="1287810"/>
            <a:ext cx="179536" cy="738664"/>
          </a:xfrm>
          <a:prstGeom prst="rect">
            <a:avLst/>
          </a:prstGeom>
          <a:noFill/>
        </p:spPr>
        <p:txBody>
          <a:bodyPr wrap="none" lIns="0" tIns="0" rIns="0" bIns="0" rtlCol="0">
            <a:normAutofit/>
          </a:bodyPr>
          <a:lstStyle/>
          <a:p>
            <a:r>
              <a:rPr lang="en-AU" sz="3600" b="0" noProof="0">
                <a:solidFill>
                  <a:schemeClr val="bg1"/>
                </a:solidFill>
              </a:rPr>
              <a:t>*</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graphicFrame>
        <p:nvGraphicFramePr>
          <p:cNvPr id="5" name="Table 4"/>
          <p:cNvGraphicFramePr>
            <a:graphicFrameLocks noGrp="1"/>
          </p:cNvGraphicFramePr>
          <p:nvPr userDrawn="1"/>
        </p:nvGraphicFramePr>
        <p:xfrm>
          <a:off x="471488" y="1289333"/>
          <a:ext cx="8246550" cy="5340067"/>
        </p:xfrm>
        <a:graphic>
          <a:graphicData uri="http://schemas.openxmlformats.org/drawingml/2006/table">
            <a:tbl>
              <a:tblPr firstRow="1" bandRow="1"/>
              <a:tblGrid>
                <a:gridCol w="3943690">
                  <a:extLst>
                    <a:ext uri="{9D8B030D-6E8A-4147-A177-3AD203B41FA5}">
                      <a16:colId xmlns:a16="http://schemas.microsoft.com/office/drawing/2014/main" val="20000"/>
                    </a:ext>
                  </a:extLst>
                </a:gridCol>
                <a:gridCol w="359170">
                  <a:extLst>
                    <a:ext uri="{9D8B030D-6E8A-4147-A177-3AD203B41FA5}">
                      <a16:colId xmlns:a16="http://schemas.microsoft.com/office/drawing/2014/main" val="20001"/>
                    </a:ext>
                  </a:extLst>
                </a:gridCol>
                <a:gridCol w="3943690">
                  <a:extLst>
                    <a:ext uri="{9D8B030D-6E8A-4147-A177-3AD203B41FA5}">
                      <a16:colId xmlns:a16="http://schemas.microsoft.com/office/drawing/2014/main" val="20002"/>
                    </a:ext>
                  </a:extLst>
                </a:gridCol>
              </a:tblGrid>
              <a:tr h="630000">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0000">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78547">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2425">
                <a:tc gridSpan="3">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2400"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9161" y="908720"/>
            <a:ext cx="6993159" cy="432048"/>
          </a:xfrm>
          <a:prstGeom prst="rect">
            <a:avLst/>
          </a:prstGeom>
        </p:spPr>
        <p:txBody>
          <a:bodyPr>
            <a:noAutofit/>
          </a:bodyPr>
          <a:lstStyle>
            <a:lvl1pPr>
              <a:defRPr sz="1800" b="0">
                <a:solidFill>
                  <a:srgbClr val="000000"/>
                </a:solidFill>
                <a:latin typeface="+mj-lt"/>
              </a:defRPr>
            </a:lvl1pPr>
          </a:lstStyle>
          <a:p>
            <a:r>
              <a:rPr lang="en-US" dirty="0"/>
              <a:t>Click to edit Master title style</a:t>
            </a:r>
            <a:endParaRPr lang="en-A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Blu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7662888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1 ACROSS">
    <p:spTree>
      <p:nvGrpSpPr>
        <p:cNvPr id="1" name=""/>
        <p:cNvGrpSpPr/>
        <p:nvPr/>
      </p:nvGrpSpPr>
      <p:grpSpPr>
        <a:xfrm>
          <a:off x="0" y="0"/>
          <a:ext cx="0" cy="0"/>
          <a:chOff x="0" y="0"/>
          <a:chExt cx="0" cy="0"/>
        </a:xfrm>
      </p:grpSpPr>
      <p:sp>
        <p:nvSpPr>
          <p:cNvPr id="29" name="Text Placeholder 28"/>
          <p:cNvSpPr>
            <a:spLocks noGrp="1"/>
          </p:cNvSpPr>
          <p:nvPr>
            <p:ph type="body" sz="quarter" idx="10" hasCustomPrompt="1"/>
          </p:nvPr>
        </p:nvSpPr>
        <p:spPr>
          <a:xfrm>
            <a:off x="325316" y="1219980"/>
            <a:ext cx="7578969" cy="630000"/>
          </a:xfrm>
          <a:ln w="3175">
            <a:noFill/>
          </a:ln>
        </p:spPr>
        <p:txBody>
          <a:bodyPr vert="horz" lIns="91440" tIns="36000" rIns="36000" bIns="36000" rtlCol="0" anchor="b">
            <a:noAutofit/>
          </a:bodyPr>
          <a:lstStyle>
            <a:lvl1pPr>
              <a:defRPr lang="en-US" sz="1477" kern="1200" dirty="0" smtClean="0">
                <a:solidFill>
                  <a:schemeClr val="tx2"/>
                </a:solidFill>
                <a:latin typeface="+mn-lt"/>
                <a:ea typeface="+mn-ea"/>
                <a:cs typeface="+mn-cs"/>
              </a:defRPr>
            </a:lvl1pPr>
          </a:lstStyle>
          <a:p>
            <a:pPr marL="0" lvl="0" indent="0" algn="l" defTabSz="844083" rtl="0" eaLnBrk="1" latinLnBrk="0" hangingPunct="1">
              <a:lnSpc>
                <a:spcPct val="100000"/>
              </a:lnSpc>
              <a:spcBef>
                <a:spcPts val="0"/>
              </a:spcBef>
              <a:spcAft>
                <a:spcPts val="554"/>
              </a:spcAft>
              <a:buClr>
                <a:schemeClr val="accent3"/>
              </a:buClr>
              <a:buSzPct val="80000"/>
              <a:buFont typeface="Wingdings" pitchFamily="2" charset="2"/>
              <a:buNone/>
            </a:pPr>
            <a:r>
              <a:rPr lang="en-AU" noProof="0" dirty="0"/>
              <a:t>Click to insert key message</a:t>
            </a:r>
          </a:p>
        </p:txBody>
      </p:sp>
      <p:sp>
        <p:nvSpPr>
          <p:cNvPr id="31" name="Text Placeholder 30"/>
          <p:cNvSpPr>
            <a:spLocks noGrp="1"/>
          </p:cNvSpPr>
          <p:nvPr>
            <p:ph type="body" sz="quarter" idx="11" hasCustomPrompt="1"/>
          </p:nvPr>
        </p:nvSpPr>
        <p:spPr>
          <a:xfrm>
            <a:off x="325316" y="6369051"/>
            <a:ext cx="8440615" cy="288925"/>
          </a:xfrm>
        </p:spPr>
        <p:txBody>
          <a:bodyPr anchor="b" anchorCtr="0"/>
          <a:lstStyle>
            <a:lvl1pPr marL="167058" indent="-167058">
              <a:spcAft>
                <a:spcPts val="0"/>
              </a:spcAft>
              <a:buClr>
                <a:schemeClr val="accent2"/>
              </a:buClr>
              <a:buSzPct val="100000"/>
              <a:buFont typeface="+mj-lt"/>
              <a:buAutoNum type="arabicPeriod"/>
              <a:defRPr sz="646"/>
            </a:lvl1pPr>
          </a:lstStyle>
          <a:p>
            <a:pPr lvl="0"/>
            <a:r>
              <a:rPr lang="en-AU" noProof="0" dirty="0"/>
              <a:t>Click to insert source</a:t>
            </a:r>
          </a:p>
        </p:txBody>
      </p:sp>
      <p:sp>
        <p:nvSpPr>
          <p:cNvPr id="18" name="Text Placeholder 17"/>
          <p:cNvSpPr>
            <a:spLocks noGrp="1"/>
          </p:cNvSpPr>
          <p:nvPr>
            <p:ph type="body" sz="quarter" idx="24" hasCustomPrompt="1"/>
          </p:nvPr>
        </p:nvSpPr>
        <p:spPr>
          <a:xfrm>
            <a:off x="325316" y="1857375"/>
            <a:ext cx="8440615" cy="360000"/>
          </a:xfrm>
        </p:spPr>
        <p:txBody>
          <a:bodyPr anchor="b"/>
          <a:lstStyle>
            <a:lvl1pPr>
              <a:defRPr sz="1292" b="1">
                <a:solidFill>
                  <a:schemeClr val="accent2"/>
                </a:solidFill>
              </a:defRPr>
            </a:lvl1pPr>
          </a:lstStyle>
          <a:p>
            <a:pPr lvl="0"/>
            <a:r>
              <a:rPr lang="en-AU" noProof="0" dirty="0"/>
              <a:t>Click to insert sub-title 1</a:t>
            </a:r>
          </a:p>
        </p:txBody>
      </p:sp>
      <p:sp>
        <p:nvSpPr>
          <p:cNvPr id="20" name="Title 19"/>
          <p:cNvSpPr>
            <a:spLocks noGrp="1"/>
          </p:cNvSpPr>
          <p:nvPr>
            <p:ph type="title" hasCustomPrompt="1"/>
          </p:nvPr>
        </p:nvSpPr>
        <p:spPr>
          <a:xfrm>
            <a:off x="325315" y="228600"/>
            <a:ext cx="5748923" cy="948266"/>
          </a:xfrm>
        </p:spPr>
        <p:txBody>
          <a:bodyPr/>
          <a:lstStyle>
            <a:lvl1pPr>
              <a:defRPr/>
            </a:lvl1pPr>
          </a:lstStyle>
          <a:p>
            <a:r>
              <a:rPr lang="en-AU" noProof="0" dirty="0"/>
              <a:t>Click to insert page title</a:t>
            </a:r>
          </a:p>
        </p:txBody>
      </p:sp>
      <p:sp>
        <p:nvSpPr>
          <p:cNvPr id="10" name="Content Placeholder 7"/>
          <p:cNvSpPr>
            <a:spLocks noGrp="1"/>
          </p:cNvSpPr>
          <p:nvPr>
            <p:ph sz="quarter" idx="25"/>
          </p:nvPr>
        </p:nvSpPr>
        <p:spPr>
          <a:xfrm>
            <a:off x="325316" y="2219326"/>
            <a:ext cx="8456944" cy="4166961"/>
          </a:xfrm>
        </p:spPr>
        <p:txBody>
          <a:bodyPr/>
          <a:lstStyle>
            <a:lvl1pPr>
              <a:defRPr sz="1477">
                <a:solidFill>
                  <a:schemeClr val="tx1"/>
                </a:solidFill>
                <a:latin typeface="+mn-lt"/>
              </a:defRPr>
            </a:lvl1pPr>
            <a:lvl2pPr>
              <a:buSzPct val="100000"/>
              <a:buFont typeface="Wingdings" pitchFamily="2" charset="2"/>
              <a:buChar char=""/>
              <a:defRPr sz="1477">
                <a:solidFill>
                  <a:schemeClr val="tx1"/>
                </a:solidFill>
                <a:latin typeface="+mn-lt"/>
              </a:defRPr>
            </a:lvl2pPr>
            <a:lvl3pPr marL="328254" indent="-161196">
              <a:buClr>
                <a:schemeClr val="tx1">
                  <a:lumMod val="60000"/>
                  <a:lumOff val="40000"/>
                </a:schemeClr>
              </a:buClr>
              <a:buSzPct val="100000"/>
              <a:buFont typeface="Arial" pitchFamily="34" charset="0"/>
              <a:buChar char="–"/>
              <a:defRPr sz="1477">
                <a:solidFill>
                  <a:schemeClr val="tx1"/>
                </a:solidFill>
                <a:latin typeface="+mn-lt"/>
              </a:defRPr>
            </a:lvl3pPr>
            <a:lvl4pPr>
              <a:buClr>
                <a:schemeClr val="accent2"/>
              </a:buClr>
              <a:buSzPct val="100000"/>
              <a:buFont typeface="Wingdings" pitchFamily="2" charset="2"/>
              <a:buChar char=""/>
              <a:defRPr sz="1477">
                <a:solidFill>
                  <a:schemeClr val="tx1"/>
                </a:solidFill>
                <a:latin typeface="+mn-lt"/>
              </a:defRPr>
            </a:lvl4pPr>
            <a:lvl5pPr marL="742969" indent="-208090">
              <a:buClr>
                <a:schemeClr val="tx1">
                  <a:lumMod val="60000"/>
                  <a:lumOff val="40000"/>
                </a:schemeClr>
              </a:buClr>
              <a:buFont typeface="Arial" pitchFamily="34" charset="0"/>
              <a:buChar char="–"/>
              <a:defRPr sz="1477">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556776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616BB5-2B16-410B-8649-CCB1734C085A}" type="datetimeFigureOut">
              <a:rPr lang="en-AU" smtClean="0"/>
              <a:t>12/07/2019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EBF9874-698F-474D-A0C2-6CE81AB1C21E}" type="slidenum">
              <a:rPr lang="en-AU" smtClean="0"/>
              <a:t>‹#›</a:t>
            </a:fld>
            <a:endParaRPr lang="en-AU"/>
          </a:p>
        </p:txBody>
      </p:sp>
    </p:spTree>
    <p:extLst>
      <p:ext uri="{BB962C8B-B14F-4D97-AF65-F5344CB8AC3E}">
        <p14:creationId xmlns:p14="http://schemas.microsoft.com/office/powerpoint/2010/main" val="558487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1/4 combo no KM rev">
    <p:spTree>
      <p:nvGrpSpPr>
        <p:cNvPr id="1" name=""/>
        <p:cNvGrpSpPr/>
        <p:nvPr/>
      </p:nvGrpSpPr>
      <p:grpSpPr>
        <a:xfrm>
          <a:off x="0" y="0"/>
          <a:ext cx="0" cy="0"/>
          <a:chOff x="0" y="0"/>
          <a:chExt cx="0" cy="0"/>
        </a:xfrm>
      </p:grpSpPr>
      <p:sp>
        <p:nvSpPr>
          <p:cNvPr id="18" name="Content Placeholder 17"/>
          <p:cNvSpPr>
            <a:spLocks noGrp="1"/>
          </p:cNvSpPr>
          <p:nvPr>
            <p:ph sz="quarter" idx="11" hasCustomPrompt="1"/>
          </p:nvPr>
        </p:nvSpPr>
        <p:spPr>
          <a:xfrm>
            <a:off x="466725" y="1609724"/>
            <a:ext cx="5932800" cy="4657725"/>
          </a:xfrm>
        </p:spPr>
        <p:txBody>
          <a:bodyPr/>
          <a:lstStyle/>
          <a:p>
            <a:pPr lvl="0"/>
            <a:r>
              <a:rPr lang="en-AU" noProof="0" dirty="0"/>
              <a:t>Click to insert text/table/graph</a:t>
            </a:r>
          </a:p>
          <a:p>
            <a:pPr lvl="1"/>
            <a:r>
              <a:rPr lang="en-US" noProof="0" dirty="0"/>
              <a:t>Bullet L1</a:t>
            </a:r>
          </a:p>
          <a:p>
            <a:pPr lvl="2"/>
            <a:r>
              <a:rPr lang="en-US" noProof="0" dirty="0"/>
              <a:t>Bullet L2</a:t>
            </a:r>
          </a:p>
          <a:p>
            <a:pPr lvl="3"/>
            <a:r>
              <a:rPr lang="en-US" noProof="0" dirty="0"/>
              <a:t>Bullet L3</a:t>
            </a:r>
          </a:p>
        </p:txBody>
      </p:sp>
      <p:sp>
        <p:nvSpPr>
          <p:cNvPr id="9" name="Content Placeholder 17"/>
          <p:cNvSpPr>
            <a:spLocks noGrp="1"/>
          </p:cNvSpPr>
          <p:nvPr>
            <p:ph sz="quarter" idx="14" hasCustomPrompt="1"/>
          </p:nvPr>
        </p:nvSpPr>
        <p:spPr>
          <a:xfrm>
            <a:off x="6550725" y="1609724"/>
            <a:ext cx="2178000" cy="4657725"/>
          </a:xfrm>
        </p:spPr>
        <p:txBody>
          <a:bodyPr/>
          <a:lstStyle/>
          <a:p>
            <a:pPr lvl="0"/>
            <a:r>
              <a:rPr lang="en-AU" noProof="0" dirty="0"/>
              <a:t>Click to insert text/table/graph</a:t>
            </a:r>
          </a:p>
          <a:p>
            <a:pPr lvl="1"/>
            <a:r>
              <a:rPr lang="en-US" noProof="0" dirty="0"/>
              <a:t>Bullet L1</a:t>
            </a:r>
          </a:p>
          <a:p>
            <a:pPr lvl="2"/>
            <a:r>
              <a:rPr lang="en-US" noProof="0" dirty="0"/>
              <a:t>Bullet L2</a:t>
            </a:r>
          </a:p>
          <a:p>
            <a:pPr lvl="3"/>
            <a:r>
              <a:rPr lang="en-US" noProof="0" dirty="0"/>
              <a:t>Bullet L3</a:t>
            </a:r>
          </a:p>
        </p:txBody>
      </p:sp>
      <p:sp>
        <p:nvSpPr>
          <p:cNvPr id="10" name="Text Placeholder 19"/>
          <p:cNvSpPr>
            <a:spLocks noGrp="1"/>
          </p:cNvSpPr>
          <p:nvPr>
            <p:ph type="body" sz="quarter" idx="15" hasCustomPrompt="1"/>
          </p:nvPr>
        </p:nvSpPr>
        <p:spPr>
          <a:xfrm>
            <a:off x="466725" y="1249710"/>
            <a:ext cx="5932800" cy="360000"/>
          </a:xfrm>
        </p:spPr>
        <p:txBody>
          <a:bodyPr rIns="0" rtlCol="0" anchor="b">
            <a:noAutofit/>
          </a:bodyPr>
          <a:lstStyle>
            <a:lvl1pPr marL="0" indent="0" algn="l" defTabSz="844083" rtl="0" eaLnBrk="1" latinLnBrk="0" hangingPunct="1">
              <a:spcBef>
                <a:spcPts val="0"/>
              </a:spcBef>
              <a:spcAft>
                <a:spcPts val="554"/>
              </a:spcAft>
              <a:buClr>
                <a:schemeClr val="accent2"/>
              </a:buClr>
              <a:buFont typeface="Wingdings" pitchFamily="2" charset="2"/>
              <a:buNone/>
              <a:tabLst/>
              <a:defRPr lang="en-AU" sz="1477" kern="1200" dirty="0">
                <a:solidFill>
                  <a:srgbClr val="828386"/>
                </a:solidFill>
                <a:latin typeface="+mn-lt"/>
                <a:ea typeface="+mn-ea"/>
                <a:cs typeface="+mn-cs"/>
              </a:defRPr>
            </a:lvl1pPr>
          </a:lstStyle>
          <a:p>
            <a:pPr marL="0" lvl="0" indent="0" algn="l" defTabSz="844083" rtl="0" eaLnBrk="1" latinLnBrk="0" hangingPunct="1">
              <a:spcBef>
                <a:spcPts val="0"/>
              </a:spcBef>
              <a:spcAft>
                <a:spcPts val="554"/>
              </a:spcAft>
              <a:buClr>
                <a:schemeClr val="accent2"/>
              </a:buClr>
              <a:buFont typeface="Wingdings" pitchFamily="2" charset="2"/>
              <a:buNone/>
              <a:tabLst/>
            </a:pPr>
            <a:r>
              <a:rPr lang="en-AU" noProof="0" dirty="0"/>
              <a:t>Click to insert sub-title 1</a:t>
            </a:r>
          </a:p>
        </p:txBody>
      </p:sp>
      <p:sp>
        <p:nvSpPr>
          <p:cNvPr id="12" name="Title 22"/>
          <p:cNvSpPr>
            <a:spLocks noGrp="1"/>
          </p:cNvSpPr>
          <p:nvPr>
            <p:ph type="title" hasCustomPrompt="1"/>
          </p:nvPr>
        </p:nvSpPr>
        <p:spPr>
          <a:xfrm>
            <a:off x="430823" y="630239"/>
            <a:ext cx="8442081" cy="369887"/>
          </a:xfrm>
        </p:spPr>
        <p:txBody>
          <a:bodyPr/>
          <a:lstStyle/>
          <a:p>
            <a:r>
              <a:rPr lang="en-AU" altLang="ja-JP" dirty="0"/>
              <a:t>Click to insert page title</a:t>
            </a:r>
            <a:endParaRPr lang="en-AU" noProof="0" dirty="0"/>
          </a:p>
        </p:txBody>
      </p:sp>
    </p:spTree>
    <p:extLst>
      <p:ext uri="{BB962C8B-B14F-4D97-AF65-F5344CB8AC3E}">
        <p14:creationId xmlns:p14="http://schemas.microsoft.com/office/powerpoint/2010/main" val="2495641046"/>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1/4 combo no KM rev">
    <p:spTree>
      <p:nvGrpSpPr>
        <p:cNvPr id="1" name=""/>
        <p:cNvGrpSpPr/>
        <p:nvPr/>
      </p:nvGrpSpPr>
      <p:grpSpPr>
        <a:xfrm>
          <a:off x="0" y="0"/>
          <a:ext cx="0" cy="0"/>
          <a:chOff x="0" y="0"/>
          <a:chExt cx="0" cy="0"/>
        </a:xfrm>
      </p:grpSpPr>
      <p:sp>
        <p:nvSpPr>
          <p:cNvPr id="18" name="Content Placeholder 17"/>
          <p:cNvSpPr>
            <a:spLocks noGrp="1"/>
          </p:cNvSpPr>
          <p:nvPr>
            <p:ph sz="quarter" idx="11" hasCustomPrompt="1"/>
          </p:nvPr>
        </p:nvSpPr>
        <p:spPr>
          <a:xfrm>
            <a:off x="466725" y="1609724"/>
            <a:ext cx="5932800" cy="4657725"/>
          </a:xfrm>
        </p:spPr>
        <p:txBody>
          <a:bodyPr/>
          <a:lstStyle/>
          <a:p>
            <a:pPr lvl="0"/>
            <a:r>
              <a:rPr lang="en-AU" noProof="0" dirty="0"/>
              <a:t>Click to insert text/table/graph</a:t>
            </a:r>
          </a:p>
          <a:p>
            <a:pPr lvl="1"/>
            <a:r>
              <a:rPr lang="en-US" noProof="0" dirty="0"/>
              <a:t>Bullet L1</a:t>
            </a:r>
          </a:p>
          <a:p>
            <a:pPr lvl="2"/>
            <a:r>
              <a:rPr lang="en-US" noProof="0" dirty="0"/>
              <a:t>Bullet L2</a:t>
            </a:r>
          </a:p>
          <a:p>
            <a:pPr lvl="3"/>
            <a:r>
              <a:rPr lang="en-US" noProof="0" dirty="0"/>
              <a:t>Bullet L3</a:t>
            </a:r>
          </a:p>
        </p:txBody>
      </p:sp>
      <p:sp>
        <p:nvSpPr>
          <p:cNvPr id="9" name="Content Placeholder 17"/>
          <p:cNvSpPr>
            <a:spLocks noGrp="1"/>
          </p:cNvSpPr>
          <p:nvPr>
            <p:ph sz="quarter" idx="14" hasCustomPrompt="1"/>
          </p:nvPr>
        </p:nvSpPr>
        <p:spPr>
          <a:xfrm>
            <a:off x="6550725" y="1609724"/>
            <a:ext cx="2178000" cy="4657725"/>
          </a:xfrm>
        </p:spPr>
        <p:txBody>
          <a:bodyPr/>
          <a:lstStyle/>
          <a:p>
            <a:pPr lvl="0"/>
            <a:r>
              <a:rPr lang="en-AU" noProof="0" dirty="0"/>
              <a:t>Click to insert text/table/graph</a:t>
            </a:r>
          </a:p>
          <a:p>
            <a:pPr lvl="1"/>
            <a:r>
              <a:rPr lang="en-US" noProof="0" dirty="0"/>
              <a:t>Bullet L1</a:t>
            </a:r>
          </a:p>
          <a:p>
            <a:pPr lvl="2"/>
            <a:r>
              <a:rPr lang="en-US" noProof="0" dirty="0"/>
              <a:t>Bullet L2</a:t>
            </a:r>
          </a:p>
          <a:p>
            <a:pPr lvl="3"/>
            <a:r>
              <a:rPr lang="en-US" noProof="0" dirty="0"/>
              <a:t>Bullet L3</a:t>
            </a:r>
          </a:p>
        </p:txBody>
      </p:sp>
      <p:sp>
        <p:nvSpPr>
          <p:cNvPr id="10" name="Text Placeholder 19"/>
          <p:cNvSpPr>
            <a:spLocks noGrp="1"/>
          </p:cNvSpPr>
          <p:nvPr>
            <p:ph type="body" sz="quarter" idx="15" hasCustomPrompt="1"/>
          </p:nvPr>
        </p:nvSpPr>
        <p:spPr>
          <a:xfrm>
            <a:off x="466725" y="1249710"/>
            <a:ext cx="5932800" cy="360000"/>
          </a:xfrm>
        </p:spPr>
        <p:txBody>
          <a:bodyPr rIns="0" rtlCol="0" anchor="b">
            <a:noAutofit/>
          </a:bodyPr>
          <a:lstStyle>
            <a:lvl1pPr marL="0" indent="0" algn="l" defTabSz="844083" rtl="0" eaLnBrk="1" latinLnBrk="0" hangingPunct="1">
              <a:spcBef>
                <a:spcPts val="0"/>
              </a:spcBef>
              <a:spcAft>
                <a:spcPts val="554"/>
              </a:spcAft>
              <a:buClr>
                <a:schemeClr val="accent2"/>
              </a:buClr>
              <a:buFont typeface="Wingdings" pitchFamily="2" charset="2"/>
              <a:buNone/>
              <a:tabLst/>
              <a:defRPr lang="en-AU" sz="1477" kern="1200" dirty="0">
                <a:solidFill>
                  <a:srgbClr val="828386"/>
                </a:solidFill>
                <a:latin typeface="+mn-lt"/>
                <a:ea typeface="+mn-ea"/>
                <a:cs typeface="+mn-cs"/>
              </a:defRPr>
            </a:lvl1pPr>
          </a:lstStyle>
          <a:p>
            <a:pPr marL="0" lvl="0" indent="0" algn="l" defTabSz="844083" rtl="0" eaLnBrk="1" latinLnBrk="0" hangingPunct="1">
              <a:spcBef>
                <a:spcPts val="0"/>
              </a:spcBef>
              <a:spcAft>
                <a:spcPts val="554"/>
              </a:spcAft>
              <a:buClr>
                <a:schemeClr val="accent2"/>
              </a:buClr>
              <a:buFont typeface="Wingdings" pitchFamily="2" charset="2"/>
              <a:buNone/>
              <a:tabLst/>
            </a:pPr>
            <a:r>
              <a:rPr lang="en-AU" noProof="0" dirty="0"/>
              <a:t>Click to insert sub-title 1</a:t>
            </a:r>
          </a:p>
        </p:txBody>
      </p:sp>
      <p:sp>
        <p:nvSpPr>
          <p:cNvPr id="12" name="Title 22"/>
          <p:cNvSpPr>
            <a:spLocks noGrp="1"/>
          </p:cNvSpPr>
          <p:nvPr>
            <p:ph type="title" hasCustomPrompt="1"/>
          </p:nvPr>
        </p:nvSpPr>
        <p:spPr>
          <a:xfrm>
            <a:off x="430823" y="630239"/>
            <a:ext cx="8442081" cy="369887"/>
          </a:xfrm>
        </p:spPr>
        <p:txBody>
          <a:bodyPr/>
          <a:lstStyle/>
          <a:p>
            <a:r>
              <a:rPr lang="en-AU" altLang="ja-JP" dirty="0"/>
              <a:t>Click to insert page title</a:t>
            </a:r>
            <a:endParaRPr lang="en-AU" noProof="0" dirty="0"/>
          </a:p>
        </p:txBody>
      </p:sp>
    </p:spTree>
    <p:extLst>
      <p:ext uri="{BB962C8B-B14F-4D97-AF65-F5344CB8AC3E}">
        <p14:creationId xmlns:p14="http://schemas.microsoft.com/office/powerpoint/2010/main" val="2204016659"/>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1/4 combo no KM rev">
    <p:spTree>
      <p:nvGrpSpPr>
        <p:cNvPr id="1" name=""/>
        <p:cNvGrpSpPr/>
        <p:nvPr/>
      </p:nvGrpSpPr>
      <p:grpSpPr>
        <a:xfrm>
          <a:off x="0" y="0"/>
          <a:ext cx="0" cy="0"/>
          <a:chOff x="0" y="0"/>
          <a:chExt cx="0" cy="0"/>
        </a:xfrm>
      </p:grpSpPr>
      <p:sp>
        <p:nvSpPr>
          <p:cNvPr id="18" name="Content Placeholder 17"/>
          <p:cNvSpPr>
            <a:spLocks noGrp="1"/>
          </p:cNvSpPr>
          <p:nvPr>
            <p:ph sz="quarter" idx="11" hasCustomPrompt="1"/>
          </p:nvPr>
        </p:nvSpPr>
        <p:spPr>
          <a:xfrm>
            <a:off x="466725" y="1609724"/>
            <a:ext cx="5932800" cy="4657725"/>
          </a:xfrm>
        </p:spPr>
        <p:txBody>
          <a:bodyPr/>
          <a:lstStyle/>
          <a:p>
            <a:pPr lvl="0"/>
            <a:r>
              <a:rPr lang="en-AU" noProof="0" dirty="0"/>
              <a:t>Click to insert text/table/graph</a:t>
            </a:r>
          </a:p>
          <a:p>
            <a:pPr lvl="1"/>
            <a:r>
              <a:rPr lang="en-US" noProof="0" dirty="0"/>
              <a:t>Bullet L1</a:t>
            </a:r>
          </a:p>
          <a:p>
            <a:pPr lvl="2"/>
            <a:r>
              <a:rPr lang="en-US" noProof="0" dirty="0"/>
              <a:t>Bullet L2</a:t>
            </a:r>
          </a:p>
          <a:p>
            <a:pPr lvl="3"/>
            <a:r>
              <a:rPr lang="en-US" noProof="0" dirty="0"/>
              <a:t>Bullet L3</a:t>
            </a:r>
          </a:p>
        </p:txBody>
      </p:sp>
      <p:sp>
        <p:nvSpPr>
          <p:cNvPr id="9" name="Content Placeholder 17"/>
          <p:cNvSpPr>
            <a:spLocks noGrp="1"/>
          </p:cNvSpPr>
          <p:nvPr>
            <p:ph sz="quarter" idx="14" hasCustomPrompt="1"/>
          </p:nvPr>
        </p:nvSpPr>
        <p:spPr>
          <a:xfrm>
            <a:off x="6550725" y="1609724"/>
            <a:ext cx="2178000" cy="4657725"/>
          </a:xfrm>
        </p:spPr>
        <p:txBody>
          <a:bodyPr/>
          <a:lstStyle/>
          <a:p>
            <a:pPr lvl="0"/>
            <a:r>
              <a:rPr lang="en-AU" noProof="0" dirty="0"/>
              <a:t>Click to insert text/table/graph</a:t>
            </a:r>
          </a:p>
          <a:p>
            <a:pPr lvl="1"/>
            <a:r>
              <a:rPr lang="en-US" noProof="0" dirty="0"/>
              <a:t>Bullet L1</a:t>
            </a:r>
          </a:p>
          <a:p>
            <a:pPr lvl="2"/>
            <a:r>
              <a:rPr lang="en-US" noProof="0" dirty="0"/>
              <a:t>Bullet L2</a:t>
            </a:r>
          </a:p>
          <a:p>
            <a:pPr lvl="3"/>
            <a:r>
              <a:rPr lang="en-US" noProof="0" dirty="0"/>
              <a:t>Bullet L3</a:t>
            </a:r>
          </a:p>
        </p:txBody>
      </p:sp>
      <p:sp>
        <p:nvSpPr>
          <p:cNvPr id="10" name="Text Placeholder 19"/>
          <p:cNvSpPr>
            <a:spLocks noGrp="1"/>
          </p:cNvSpPr>
          <p:nvPr>
            <p:ph type="body" sz="quarter" idx="15" hasCustomPrompt="1"/>
          </p:nvPr>
        </p:nvSpPr>
        <p:spPr>
          <a:xfrm>
            <a:off x="466725" y="1249710"/>
            <a:ext cx="5932800" cy="360000"/>
          </a:xfrm>
        </p:spPr>
        <p:txBody>
          <a:bodyPr rIns="0" rtlCol="0" anchor="b">
            <a:noAutofit/>
          </a:bodyPr>
          <a:lstStyle>
            <a:lvl1pPr marL="0" indent="0" algn="l" defTabSz="844083" rtl="0" eaLnBrk="1" latinLnBrk="0" hangingPunct="1">
              <a:spcBef>
                <a:spcPts val="0"/>
              </a:spcBef>
              <a:spcAft>
                <a:spcPts val="554"/>
              </a:spcAft>
              <a:buClr>
                <a:schemeClr val="accent2"/>
              </a:buClr>
              <a:buFont typeface="Wingdings" pitchFamily="2" charset="2"/>
              <a:buNone/>
              <a:tabLst/>
              <a:defRPr lang="en-AU" sz="1477" kern="1200" dirty="0">
                <a:solidFill>
                  <a:srgbClr val="828386"/>
                </a:solidFill>
                <a:latin typeface="+mn-lt"/>
                <a:ea typeface="+mn-ea"/>
                <a:cs typeface="+mn-cs"/>
              </a:defRPr>
            </a:lvl1pPr>
          </a:lstStyle>
          <a:p>
            <a:pPr marL="0" lvl="0" indent="0" algn="l" defTabSz="844083" rtl="0" eaLnBrk="1" latinLnBrk="0" hangingPunct="1">
              <a:spcBef>
                <a:spcPts val="0"/>
              </a:spcBef>
              <a:spcAft>
                <a:spcPts val="554"/>
              </a:spcAft>
              <a:buClr>
                <a:schemeClr val="accent2"/>
              </a:buClr>
              <a:buFont typeface="Wingdings" pitchFamily="2" charset="2"/>
              <a:buNone/>
              <a:tabLst/>
            </a:pPr>
            <a:r>
              <a:rPr lang="en-AU" noProof="0" dirty="0"/>
              <a:t>Click to insert sub-title 1</a:t>
            </a:r>
          </a:p>
        </p:txBody>
      </p:sp>
      <p:sp>
        <p:nvSpPr>
          <p:cNvPr id="12" name="Title 22"/>
          <p:cNvSpPr>
            <a:spLocks noGrp="1"/>
          </p:cNvSpPr>
          <p:nvPr>
            <p:ph type="title" hasCustomPrompt="1"/>
          </p:nvPr>
        </p:nvSpPr>
        <p:spPr>
          <a:xfrm>
            <a:off x="430823" y="630239"/>
            <a:ext cx="8442081" cy="369887"/>
          </a:xfrm>
        </p:spPr>
        <p:txBody>
          <a:bodyPr/>
          <a:lstStyle/>
          <a:p>
            <a:r>
              <a:rPr lang="en-AU" altLang="ja-JP" dirty="0"/>
              <a:t>Click to insert page title</a:t>
            </a:r>
            <a:endParaRPr lang="en-AU" noProof="0" dirty="0"/>
          </a:p>
        </p:txBody>
      </p:sp>
    </p:spTree>
    <p:extLst>
      <p:ext uri="{BB962C8B-B14F-4D97-AF65-F5344CB8AC3E}">
        <p14:creationId xmlns:p14="http://schemas.microsoft.com/office/powerpoint/2010/main" val="28143531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725" y="2535767"/>
            <a:ext cx="8267700" cy="1853341"/>
          </a:xfrm>
        </p:spPr>
        <p:txBody>
          <a:bodyPr/>
          <a:lstStyle>
            <a:lvl1pPr algn="ctr">
              <a:defRPr sz="4400" baseline="0">
                <a:solidFill>
                  <a:schemeClr val="accent2"/>
                </a:solidFill>
              </a:defRPr>
            </a:lvl1pPr>
          </a:lstStyle>
          <a:p>
            <a:r>
              <a:rPr lang="en-US" dirty="0"/>
              <a:t>Key message with</a:t>
            </a:r>
            <a:br>
              <a:rPr lang="en-US" dirty="0"/>
            </a:br>
            <a:r>
              <a:rPr lang="en-US" dirty="0"/>
              <a:t>optional kicker</a:t>
            </a:r>
            <a:endParaRPr lang="en-AU"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ACROSS">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66725" y="1306800"/>
            <a:ext cx="7327900" cy="630000"/>
          </a:xfrm>
        </p:spPr>
        <p:txBody>
          <a:bodyPr vert="horz" lIns="90000" tIns="36000" rIns="0" bIns="36000" rtlCol="0">
            <a:noAutofit/>
          </a:bodyPr>
          <a:lstStyle>
            <a:lvl1pPr>
              <a:defRPr lang="en-AU" sz="1800" kern="1200" dirty="0" smtClean="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8" name="Content Placeholder 17"/>
          <p:cNvSpPr>
            <a:spLocks noGrp="1"/>
          </p:cNvSpPr>
          <p:nvPr>
            <p:ph sz="quarter" idx="11" hasCustomPrompt="1"/>
          </p:nvPr>
        </p:nvSpPr>
        <p:spPr>
          <a:xfrm>
            <a:off x="466725" y="2295526"/>
            <a:ext cx="8262000" cy="3971924"/>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0" name="Text Placeholder 19"/>
          <p:cNvSpPr>
            <a:spLocks noGrp="1"/>
          </p:cNvSpPr>
          <p:nvPr>
            <p:ph type="body" sz="quarter" idx="12" hasCustomPrompt="1"/>
          </p:nvPr>
        </p:nvSpPr>
        <p:spPr>
          <a:xfrm>
            <a:off x="466725" y="1935882"/>
            <a:ext cx="826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22" name="Text Placeholder 21"/>
          <p:cNvSpPr>
            <a:spLocks noGrp="1"/>
          </p:cNvSpPr>
          <p:nvPr>
            <p:ph type="body" sz="quarter" idx="13" hasCustomPrompt="1"/>
          </p:nvPr>
        </p:nvSpPr>
        <p:spPr>
          <a:xfrm>
            <a:off x="466725" y="6268500"/>
            <a:ext cx="8262000"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a:xfrm>
            <a:off x="466725" y="219076"/>
            <a:ext cx="6346835" cy="966565"/>
          </a:xfrm>
        </p:spPr>
        <p:txBody>
          <a:bodyPr/>
          <a:lstStyle/>
          <a:p>
            <a:r>
              <a:rPr lang="en-AU" noProof="0"/>
              <a:t>Click to insert page title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ACROSS no heading">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66725" y="1304926"/>
            <a:ext cx="7327900" cy="628650"/>
          </a:xfrm>
        </p:spPr>
        <p:txBody>
          <a:bodyPr vert="horz" lIns="90000" tIns="36000" rIns="0" bIns="36000" rtlCol="0">
            <a:noAutofit/>
          </a:bodyPr>
          <a:lstStyle>
            <a:lvl1pPr>
              <a:defRPr lang="en-AU" sz="1800" kern="1200" dirty="0" smtClean="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8" name="Content Placeholder 17"/>
          <p:cNvSpPr>
            <a:spLocks noGrp="1"/>
          </p:cNvSpPr>
          <p:nvPr>
            <p:ph sz="quarter" idx="11" hasCustomPrompt="1"/>
          </p:nvPr>
        </p:nvSpPr>
        <p:spPr>
          <a:xfrm>
            <a:off x="466725" y="1933575"/>
            <a:ext cx="8262000" cy="4333876"/>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2" name="Text Placeholder 21"/>
          <p:cNvSpPr>
            <a:spLocks noGrp="1"/>
          </p:cNvSpPr>
          <p:nvPr>
            <p:ph type="body" sz="quarter" idx="13" hasCustomPrompt="1"/>
          </p:nvPr>
        </p:nvSpPr>
        <p:spPr>
          <a:xfrm>
            <a:off x="466725" y="6267449"/>
            <a:ext cx="8262000"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 ACROSS">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466725" y="1304925"/>
            <a:ext cx="2160000" cy="4962526"/>
          </a:xfrm>
        </p:spPr>
        <p:txBody>
          <a:bodyPr vert="horz" lIns="90000" tIns="36000" rIns="0" bIns="36000" rtlCol="0">
            <a:noAutofit/>
          </a:bodyPr>
          <a:lstStyle>
            <a:lvl1pPr>
              <a:defRPr lang="en-AU" sz="1800" kern="1200" dirty="0" smtClean="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8" name="Content Placeholder 17"/>
          <p:cNvSpPr>
            <a:spLocks noGrp="1"/>
          </p:cNvSpPr>
          <p:nvPr>
            <p:ph sz="quarter" idx="11" hasCustomPrompt="1"/>
          </p:nvPr>
        </p:nvSpPr>
        <p:spPr>
          <a:xfrm>
            <a:off x="2788725" y="1638301"/>
            <a:ext cx="5940000" cy="4629150"/>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0" name="Text Placeholder 19"/>
          <p:cNvSpPr>
            <a:spLocks noGrp="1"/>
          </p:cNvSpPr>
          <p:nvPr>
            <p:ph type="body" sz="quarter" idx="12" hasCustomPrompt="1"/>
          </p:nvPr>
        </p:nvSpPr>
        <p:spPr>
          <a:xfrm>
            <a:off x="2788725" y="1278285"/>
            <a:ext cx="5940000" cy="360000"/>
          </a:xfrm>
        </p:spPr>
        <p:txBody>
          <a:bodyPr vert="horz" lIns="90000" tIns="36000" rIns="0" bIns="36000" rtlCol="0" anchor="b" anchorCtr="0">
            <a:noAutofit/>
          </a:bodyPr>
          <a:lstStyle>
            <a:lvl1pPr marL="0" indent="0" algn="l" defTabSz="914400" rtl="0" eaLnBrk="1" latinLnBrk="0" hangingPunct="1">
              <a:spcBef>
                <a:spcPts val="0"/>
              </a:spcBef>
              <a:spcAft>
                <a:spcPts val="600"/>
              </a:spcAft>
              <a:buClr>
                <a:schemeClr val="accent2"/>
              </a:buClr>
              <a:buFont typeface="Wingdings" pitchFamily="2" charset="2"/>
              <a:buNone/>
              <a:tabLst/>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22" name="Text Placeholder 21"/>
          <p:cNvSpPr>
            <a:spLocks noGrp="1"/>
          </p:cNvSpPr>
          <p:nvPr>
            <p:ph type="body" sz="quarter" idx="13" hasCustomPrompt="1"/>
          </p:nvPr>
        </p:nvSpPr>
        <p:spPr>
          <a:xfrm>
            <a:off x="466725" y="6268508"/>
            <a:ext cx="8262000"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23" name="Title 22"/>
          <p:cNvSpPr>
            <a:spLocks noGrp="1"/>
          </p:cNvSpPr>
          <p:nvPr>
            <p:ph type="title" hasCustomPrompt="1"/>
          </p:nvPr>
        </p:nvSpPr>
        <p:spPr/>
        <p:txBody>
          <a:bodyPr/>
          <a:lstStyle/>
          <a:p>
            <a:r>
              <a:rPr lang="en-AU" noProof="0"/>
              <a:t>Click to insert page title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2668"/>
            <a:ext cx="7329600" cy="630000"/>
          </a:xfrm>
        </p:spPr>
        <p:txBody>
          <a:bodyPr vert="horz" lIns="90000" tIns="36000" rIns="36000" bIns="36000" rtlCol="0">
            <a:noAutofit/>
          </a:bodyPr>
          <a:lstStyle>
            <a:lvl1pPr>
              <a:defRPr lang="en-AU" sz="1800" kern="1200" dirty="0" smtClean="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4782691" y="1931690"/>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2</a:t>
            </a:r>
          </a:p>
        </p:txBody>
      </p:sp>
      <p:sp>
        <p:nvSpPr>
          <p:cNvPr id="17" name="Content Placeholder 16"/>
          <p:cNvSpPr>
            <a:spLocks noGrp="1"/>
          </p:cNvSpPr>
          <p:nvPr>
            <p:ph sz="quarter" idx="13" hasCustomPrompt="1"/>
          </p:nvPr>
        </p:nvSpPr>
        <p:spPr>
          <a:xfrm>
            <a:off x="4782691"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1" name="Text Placeholder 20"/>
          <p:cNvSpPr>
            <a:spLocks noGrp="1"/>
          </p:cNvSpPr>
          <p:nvPr>
            <p:ph type="body" sz="quarter" idx="15" hasCustomPrompt="1"/>
          </p:nvPr>
        </p:nvSpPr>
        <p:spPr>
          <a:xfrm>
            <a:off x="461964" y="6267450"/>
            <a:ext cx="8262937"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
        <p:nvSpPr>
          <p:cNvPr id="9" name="Text Placeholder 14"/>
          <p:cNvSpPr>
            <a:spLocks noGrp="1"/>
          </p:cNvSpPr>
          <p:nvPr>
            <p:ph type="body" sz="quarter" idx="16" hasCustomPrompt="1"/>
          </p:nvPr>
        </p:nvSpPr>
        <p:spPr>
          <a:xfrm>
            <a:off x="462037" y="1931690"/>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ACROSS no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noProof="0"/>
              <a:t>Click to insert page title</a:t>
            </a:r>
          </a:p>
        </p:txBody>
      </p:sp>
      <p:sp>
        <p:nvSpPr>
          <p:cNvPr id="4" name="Text Placeholder 3"/>
          <p:cNvSpPr>
            <a:spLocks noGrp="1"/>
          </p:cNvSpPr>
          <p:nvPr>
            <p:ph type="body" sz="quarter" idx="10" hasCustomPrompt="1"/>
          </p:nvPr>
        </p:nvSpPr>
        <p:spPr>
          <a:xfrm>
            <a:off x="461963" y="1304924"/>
            <a:ext cx="7329600" cy="630000"/>
          </a:xfrm>
        </p:spPr>
        <p:txBody>
          <a:bodyPr vert="horz" lIns="90000" tIns="36000" rIns="0" bIns="36000" rtlCol="0">
            <a:noAutofit/>
          </a:bodyPr>
          <a:lstStyle>
            <a:lvl1pPr>
              <a:defRPr lang="en-AU" sz="1800" kern="1200" dirty="0">
                <a:solidFill>
                  <a:schemeClr val="accent2"/>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key message</a:t>
            </a:r>
          </a:p>
        </p:txBody>
      </p:sp>
      <p:sp>
        <p:nvSpPr>
          <p:cNvPr id="13" name="Content Placeholder 12"/>
          <p:cNvSpPr>
            <a:spLocks noGrp="1"/>
          </p:cNvSpPr>
          <p:nvPr>
            <p:ph sz="quarter" idx="11" hasCustomPrompt="1"/>
          </p:nvPr>
        </p:nvSpPr>
        <p:spPr>
          <a:xfrm>
            <a:off x="461963" y="1933575"/>
            <a:ext cx="3942000" cy="433387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5" name="Text Placeholder 14"/>
          <p:cNvSpPr>
            <a:spLocks noGrp="1"/>
          </p:cNvSpPr>
          <p:nvPr>
            <p:ph type="body" sz="quarter" idx="12" hasCustomPrompt="1"/>
          </p:nvPr>
        </p:nvSpPr>
        <p:spPr>
          <a:xfrm>
            <a:off x="4782691" y="1935882"/>
            <a:ext cx="3942000" cy="360000"/>
          </a:xfrm>
        </p:spPr>
        <p:txBody>
          <a:bodyPr vert="horz" lIns="90000" tIns="36000" rIns="0" bIns="36000" rtlCol="0" anchor="b" anchorCtr="0">
            <a:noAutofit/>
          </a:bodyPr>
          <a:lstStyle>
            <a:lvl1pPr>
              <a:defRPr lang="en-AU" sz="1600" kern="1200" dirty="0">
                <a:solidFill>
                  <a:srgbClr val="828386"/>
                </a:solidFill>
                <a:latin typeface="+mn-lt"/>
                <a:ea typeface="+mn-ea"/>
                <a:cs typeface="+mn-cs"/>
              </a:defRPr>
            </a:lvl1pPr>
          </a:lstStyle>
          <a:p>
            <a:pPr marL="0" lvl="0" indent="0" algn="l" defTabSz="914400" rtl="0" eaLnBrk="1" latinLnBrk="0" hangingPunct="1">
              <a:spcBef>
                <a:spcPts val="0"/>
              </a:spcBef>
              <a:spcAft>
                <a:spcPts val="600"/>
              </a:spcAft>
              <a:buClr>
                <a:schemeClr val="accent2"/>
              </a:buClr>
              <a:buFont typeface="Wingdings" pitchFamily="2" charset="2"/>
              <a:buNone/>
              <a:tabLst/>
            </a:pPr>
            <a:r>
              <a:rPr lang="en-AU" noProof="0"/>
              <a:t>Click to insert sub-title 1</a:t>
            </a:r>
          </a:p>
        </p:txBody>
      </p:sp>
      <p:sp>
        <p:nvSpPr>
          <p:cNvPr id="17" name="Content Placeholder 16"/>
          <p:cNvSpPr>
            <a:spLocks noGrp="1"/>
          </p:cNvSpPr>
          <p:nvPr>
            <p:ph sz="quarter" idx="13" hasCustomPrompt="1"/>
          </p:nvPr>
        </p:nvSpPr>
        <p:spPr>
          <a:xfrm>
            <a:off x="4782691" y="2295525"/>
            <a:ext cx="3942000" cy="3971925"/>
          </a:xfrm>
        </p:spPr>
        <p:txBody>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21" name="Text Placeholder 20"/>
          <p:cNvSpPr>
            <a:spLocks noGrp="1"/>
          </p:cNvSpPr>
          <p:nvPr>
            <p:ph type="body" sz="quarter" idx="15" hasCustomPrompt="1"/>
          </p:nvPr>
        </p:nvSpPr>
        <p:spPr>
          <a:xfrm>
            <a:off x="461964" y="6271220"/>
            <a:ext cx="8262937" cy="360000"/>
          </a:xfrm>
        </p:spPr>
        <p:txBody>
          <a:bodyPr vert="horz" lIns="0" tIns="36000" rIns="0" bIns="36000" rtlCol="0">
            <a:noAutofit/>
          </a:bodyPr>
          <a:lstStyle>
            <a:lvl1pPr algn="r">
              <a:defRPr lang="en-AU" sz="1800" kern="1200" baseline="0" dirty="0" smtClean="0">
                <a:solidFill>
                  <a:schemeClr val="accent4"/>
                </a:solidFill>
                <a:latin typeface="+mn-lt"/>
                <a:ea typeface="+mn-ea"/>
                <a:cs typeface="+mn-cs"/>
              </a:defRPr>
            </a:lvl1pPr>
          </a:lstStyle>
          <a:p>
            <a:pPr marL="0" lvl="0" indent="0" algn="r" defTabSz="914400" rtl="0" eaLnBrk="1" latinLnBrk="0" hangingPunct="1">
              <a:spcBef>
                <a:spcPts val="0"/>
              </a:spcBef>
              <a:spcAft>
                <a:spcPts val="600"/>
              </a:spcAft>
              <a:buClr>
                <a:schemeClr val="accent2"/>
              </a:buClr>
              <a:buSzPct val="80000"/>
              <a:buFont typeface="Wingdings" pitchFamily="2" charset="2"/>
              <a:buNone/>
              <a:tabLst/>
            </a:pPr>
            <a:r>
              <a:rPr lang="en-AU" noProof="0"/>
              <a:t>Click to insert kicker</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6725" y="2295524"/>
            <a:ext cx="8262000" cy="3971926"/>
          </a:xfrm>
          <a:prstGeom prst="rect">
            <a:avLst/>
          </a:prstGeom>
        </p:spPr>
        <p:txBody>
          <a:bodyPr vert="horz" lIns="90000" tIns="36000" rIns="36000" bIns="36000" rtlCol="0">
            <a:noAutofit/>
          </a:body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pic>
        <p:nvPicPr>
          <p:cNvPr id="14" name="Picture 13" descr="HoleyDollar Generic-1flip.jpg"/>
          <p:cNvPicPr>
            <a:picLocks noChangeAspect="1"/>
          </p:cNvPicPr>
          <p:nvPr userDrawn="1"/>
        </p:nvPicPr>
        <p:blipFill>
          <a:blip r:embed="rId40" cstate="print"/>
          <a:srcRect l="206" t="62460" r="15228" b="24184"/>
          <a:stretch>
            <a:fillRect/>
          </a:stretch>
        </p:blipFill>
        <p:spPr>
          <a:xfrm>
            <a:off x="7620" y="227086"/>
            <a:ext cx="9136380" cy="961715"/>
          </a:xfrm>
          <a:prstGeom prst="rect">
            <a:avLst/>
          </a:prstGeom>
          <a:noFill/>
          <a:ln>
            <a:noFill/>
          </a:ln>
        </p:spPr>
      </p:pic>
      <p:sp>
        <p:nvSpPr>
          <p:cNvPr id="15" name="Freeform 15"/>
          <p:cNvSpPr>
            <a:spLocks/>
          </p:cNvSpPr>
          <p:nvPr userDrawn="1"/>
        </p:nvSpPr>
        <p:spPr bwMode="auto">
          <a:xfrm>
            <a:off x="8025910" y="5394"/>
            <a:ext cx="900000" cy="1184400"/>
          </a:xfrm>
          <a:custGeom>
            <a:avLst/>
            <a:gdLst/>
            <a:ahLst/>
            <a:cxnLst>
              <a:cxn ang="0">
                <a:pos x="0" y="1889"/>
              </a:cxn>
              <a:cxn ang="0">
                <a:pos x="0" y="1889"/>
              </a:cxn>
              <a:cxn ang="0">
                <a:pos x="1542" y="1889"/>
              </a:cxn>
              <a:cxn ang="0">
                <a:pos x="1542" y="0"/>
              </a:cxn>
              <a:cxn ang="0">
                <a:pos x="0" y="0"/>
              </a:cxn>
              <a:cxn ang="0">
                <a:pos x="0" y="1889"/>
              </a:cxn>
            </a:cxnLst>
            <a:rect l="0" t="0" r="r" b="b"/>
            <a:pathLst>
              <a:path w="1542" h="1889">
                <a:moveTo>
                  <a:pt x="0" y="1889"/>
                </a:moveTo>
                <a:lnTo>
                  <a:pt x="0" y="1889"/>
                </a:lnTo>
                <a:lnTo>
                  <a:pt x="1542" y="1889"/>
                </a:lnTo>
                <a:lnTo>
                  <a:pt x="1542" y="0"/>
                </a:lnTo>
                <a:lnTo>
                  <a:pt x="0" y="0"/>
                </a:lnTo>
                <a:lnTo>
                  <a:pt x="0" y="1889"/>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nvGrpSpPr>
          <p:cNvPr id="16" name="Group 20"/>
          <p:cNvGrpSpPr>
            <a:grpSpLocks noChangeAspect="1"/>
          </p:cNvGrpSpPr>
          <p:nvPr userDrawn="1"/>
        </p:nvGrpSpPr>
        <p:grpSpPr>
          <a:xfrm>
            <a:off x="8176836" y="413077"/>
            <a:ext cx="598149" cy="655200"/>
            <a:chOff x="8053388" y="339725"/>
            <a:chExt cx="549275" cy="601663"/>
          </a:xfrm>
        </p:grpSpPr>
        <p:sp>
          <p:nvSpPr>
            <p:cNvPr id="17" name="Freeform 16"/>
            <p:cNvSpPr>
              <a:spLocks noEditPoints="1"/>
            </p:cNvSpPr>
            <p:nvPr userDrawn="1"/>
          </p:nvSpPr>
          <p:spPr bwMode="auto">
            <a:xfrm>
              <a:off x="8053388" y="339725"/>
              <a:ext cx="549275" cy="514350"/>
            </a:xfrm>
            <a:custGeom>
              <a:avLst/>
              <a:gdLst/>
              <a:ahLst/>
              <a:cxnLst>
                <a:cxn ang="0">
                  <a:pos x="804" y="756"/>
                </a:cxn>
                <a:cxn ang="0">
                  <a:pos x="673" y="837"/>
                </a:cxn>
                <a:cxn ang="0">
                  <a:pos x="804" y="727"/>
                </a:cxn>
                <a:cxn ang="0">
                  <a:pos x="804" y="171"/>
                </a:cxn>
                <a:cxn ang="0">
                  <a:pos x="673" y="60"/>
                </a:cxn>
                <a:cxn ang="0">
                  <a:pos x="804" y="147"/>
                </a:cxn>
                <a:cxn ang="0">
                  <a:pos x="804" y="756"/>
                </a:cxn>
                <a:cxn ang="0">
                  <a:pos x="620" y="620"/>
                </a:cxn>
                <a:cxn ang="0">
                  <a:pos x="620" y="606"/>
                </a:cxn>
                <a:cxn ang="0">
                  <a:pos x="620" y="293"/>
                </a:cxn>
                <a:cxn ang="0">
                  <a:pos x="620" y="281"/>
                </a:cxn>
                <a:cxn ang="0">
                  <a:pos x="718" y="449"/>
                </a:cxn>
                <a:cxn ang="0">
                  <a:pos x="620" y="620"/>
                </a:cxn>
                <a:cxn ang="0">
                  <a:pos x="298" y="449"/>
                </a:cxn>
                <a:cxn ang="0">
                  <a:pos x="660" y="449"/>
                </a:cxn>
                <a:cxn ang="0">
                  <a:pos x="298" y="449"/>
                </a:cxn>
                <a:cxn ang="0">
                  <a:pos x="339" y="621"/>
                </a:cxn>
                <a:cxn ang="0">
                  <a:pos x="241" y="449"/>
                </a:cxn>
                <a:cxn ang="0">
                  <a:pos x="339" y="280"/>
                </a:cxn>
                <a:cxn ang="0">
                  <a:pos x="339" y="292"/>
                </a:cxn>
                <a:cxn ang="0">
                  <a:pos x="339" y="607"/>
                </a:cxn>
                <a:cxn ang="0">
                  <a:pos x="339" y="621"/>
                </a:cxn>
                <a:cxn ang="0">
                  <a:pos x="262" y="829"/>
                </a:cxn>
                <a:cxn ang="0">
                  <a:pos x="23" y="446"/>
                </a:cxn>
                <a:cxn ang="0">
                  <a:pos x="262" y="71"/>
                </a:cxn>
                <a:cxn ang="0">
                  <a:pos x="262" y="75"/>
                </a:cxn>
                <a:cxn ang="0">
                  <a:pos x="51" y="446"/>
                </a:cxn>
                <a:cxn ang="0">
                  <a:pos x="262" y="823"/>
                </a:cxn>
                <a:cxn ang="0">
                  <a:pos x="262" y="829"/>
                </a:cxn>
                <a:cxn ang="0">
                  <a:pos x="479" y="0"/>
                </a:cxn>
                <a:cxn ang="0">
                  <a:pos x="479" y="898"/>
                </a:cxn>
                <a:cxn ang="0">
                  <a:pos x="479" y="0"/>
                </a:cxn>
              </a:cxnLst>
              <a:rect l="0" t="0" r="r" b="b"/>
              <a:pathLst>
                <a:path w="958" h="898">
                  <a:moveTo>
                    <a:pt x="804" y="756"/>
                  </a:moveTo>
                  <a:lnTo>
                    <a:pt x="804" y="756"/>
                  </a:lnTo>
                  <a:cubicBezTo>
                    <a:pt x="771" y="787"/>
                    <a:pt x="735" y="812"/>
                    <a:pt x="696" y="829"/>
                  </a:cubicBezTo>
                  <a:cubicBezTo>
                    <a:pt x="688" y="832"/>
                    <a:pt x="680" y="835"/>
                    <a:pt x="673" y="837"/>
                  </a:cubicBezTo>
                  <a:cubicBezTo>
                    <a:pt x="680" y="833"/>
                    <a:pt x="688" y="828"/>
                    <a:pt x="696" y="823"/>
                  </a:cubicBezTo>
                  <a:cubicBezTo>
                    <a:pt x="735" y="796"/>
                    <a:pt x="772" y="764"/>
                    <a:pt x="804" y="727"/>
                  </a:cubicBezTo>
                  <a:cubicBezTo>
                    <a:pt x="866" y="653"/>
                    <a:pt x="908" y="560"/>
                    <a:pt x="906" y="446"/>
                  </a:cubicBezTo>
                  <a:cubicBezTo>
                    <a:pt x="904" y="333"/>
                    <a:pt x="864" y="243"/>
                    <a:pt x="804" y="171"/>
                  </a:cubicBezTo>
                  <a:cubicBezTo>
                    <a:pt x="773" y="135"/>
                    <a:pt x="735" y="103"/>
                    <a:pt x="696" y="75"/>
                  </a:cubicBezTo>
                  <a:cubicBezTo>
                    <a:pt x="688" y="70"/>
                    <a:pt x="680" y="65"/>
                    <a:pt x="673" y="60"/>
                  </a:cubicBezTo>
                  <a:cubicBezTo>
                    <a:pt x="680" y="64"/>
                    <a:pt x="688" y="67"/>
                    <a:pt x="696" y="71"/>
                  </a:cubicBezTo>
                  <a:cubicBezTo>
                    <a:pt x="735" y="91"/>
                    <a:pt x="772" y="116"/>
                    <a:pt x="804" y="147"/>
                  </a:cubicBezTo>
                  <a:cubicBezTo>
                    <a:pt x="882" y="221"/>
                    <a:pt x="932" y="324"/>
                    <a:pt x="934" y="446"/>
                  </a:cubicBezTo>
                  <a:cubicBezTo>
                    <a:pt x="937" y="569"/>
                    <a:pt x="883" y="680"/>
                    <a:pt x="804" y="756"/>
                  </a:cubicBezTo>
                  <a:close/>
                  <a:moveTo>
                    <a:pt x="620" y="620"/>
                  </a:moveTo>
                  <a:lnTo>
                    <a:pt x="620" y="620"/>
                  </a:lnTo>
                  <a:cubicBezTo>
                    <a:pt x="607" y="628"/>
                    <a:pt x="594" y="634"/>
                    <a:pt x="580" y="636"/>
                  </a:cubicBezTo>
                  <a:cubicBezTo>
                    <a:pt x="595" y="627"/>
                    <a:pt x="608" y="617"/>
                    <a:pt x="620" y="606"/>
                  </a:cubicBezTo>
                  <a:cubicBezTo>
                    <a:pt x="660" y="569"/>
                    <a:pt x="684" y="521"/>
                    <a:pt x="683" y="449"/>
                  </a:cubicBezTo>
                  <a:cubicBezTo>
                    <a:pt x="682" y="378"/>
                    <a:pt x="658" y="330"/>
                    <a:pt x="620" y="293"/>
                  </a:cubicBezTo>
                  <a:cubicBezTo>
                    <a:pt x="608" y="282"/>
                    <a:pt x="595" y="272"/>
                    <a:pt x="580" y="262"/>
                  </a:cubicBezTo>
                  <a:cubicBezTo>
                    <a:pt x="594" y="267"/>
                    <a:pt x="607" y="273"/>
                    <a:pt x="620" y="281"/>
                  </a:cubicBezTo>
                  <a:cubicBezTo>
                    <a:pt x="651" y="299"/>
                    <a:pt x="678" y="327"/>
                    <a:pt x="696" y="362"/>
                  </a:cubicBezTo>
                  <a:cubicBezTo>
                    <a:pt x="709" y="388"/>
                    <a:pt x="717" y="418"/>
                    <a:pt x="718" y="449"/>
                  </a:cubicBezTo>
                  <a:cubicBezTo>
                    <a:pt x="718" y="482"/>
                    <a:pt x="710" y="513"/>
                    <a:pt x="696" y="540"/>
                  </a:cubicBezTo>
                  <a:cubicBezTo>
                    <a:pt x="678" y="575"/>
                    <a:pt x="650" y="603"/>
                    <a:pt x="620" y="620"/>
                  </a:cubicBezTo>
                  <a:close/>
                  <a:moveTo>
                    <a:pt x="298" y="449"/>
                  </a:moveTo>
                  <a:lnTo>
                    <a:pt x="298" y="449"/>
                  </a:lnTo>
                  <a:cubicBezTo>
                    <a:pt x="298" y="344"/>
                    <a:pt x="382" y="250"/>
                    <a:pt x="479" y="246"/>
                  </a:cubicBezTo>
                  <a:cubicBezTo>
                    <a:pt x="576" y="250"/>
                    <a:pt x="660" y="344"/>
                    <a:pt x="660" y="449"/>
                  </a:cubicBezTo>
                  <a:cubicBezTo>
                    <a:pt x="660" y="554"/>
                    <a:pt x="576" y="648"/>
                    <a:pt x="479" y="652"/>
                  </a:cubicBezTo>
                  <a:cubicBezTo>
                    <a:pt x="382" y="648"/>
                    <a:pt x="298" y="554"/>
                    <a:pt x="298" y="449"/>
                  </a:cubicBezTo>
                  <a:close/>
                  <a:moveTo>
                    <a:pt x="339" y="621"/>
                  </a:moveTo>
                  <a:lnTo>
                    <a:pt x="339" y="621"/>
                  </a:lnTo>
                  <a:cubicBezTo>
                    <a:pt x="308" y="603"/>
                    <a:pt x="281" y="575"/>
                    <a:pt x="263" y="540"/>
                  </a:cubicBezTo>
                  <a:cubicBezTo>
                    <a:pt x="248" y="513"/>
                    <a:pt x="240" y="482"/>
                    <a:pt x="241" y="449"/>
                  </a:cubicBezTo>
                  <a:cubicBezTo>
                    <a:pt x="241" y="418"/>
                    <a:pt x="249" y="388"/>
                    <a:pt x="263" y="362"/>
                  </a:cubicBezTo>
                  <a:cubicBezTo>
                    <a:pt x="280" y="327"/>
                    <a:pt x="308" y="299"/>
                    <a:pt x="339" y="280"/>
                  </a:cubicBezTo>
                  <a:cubicBezTo>
                    <a:pt x="351" y="273"/>
                    <a:pt x="364" y="267"/>
                    <a:pt x="378" y="262"/>
                  </a:cubicBezTo>
                  <a:cubicBezTo>
                    <a:pt x="363" y="271"/>
                    <a:pt x="351" y="281"/>
                    <a:pt x="339" y="292"/>
                  </a:cubicBezTo>
                  <a:cubicBezTo>
                    <a:pt x="299" y="330"/>
                    <a:pt x="276" y="378"/>
                    <a:pt x="275" y="449"/>
                  </a:cubicBezTo>
                  <a:cubicBezTo>
                    <a:pt x="274" y="522"/>
                    <a:pt x="299" y="570"/>
                    <a:pt x="339" y="607"/>
                  </a:cubicBezTo>
                  <a:cubicBezTo>
                    <a:pt x="351" y="618"/>
                    <a:pt x="363" y="627"/>
                    <a:pt x="378" y="636"/>
                  </a:cubicBezTo>
                  <a:cubicBezTo>
                    <a:pt x="364" y="634"/>
                    <a:pt x="351" y="628"/>
                    <a:pt x="339" y="621"/>
                  </a:cubicBezTo>
                  <a:close/>
                  <a:moveTo>
                    <a:pt x="262" y="829"/>
                  </a:moveTo>
                  <a:lnTo>
                    <a:pt x="262" y="829"/>
                  </a:lnTo>
                  <a:cubicBezTo>
                    <a:pt x="223" y="812"/>
                    <a:pt x="187" y="787"/>
                    <a:pt x="154" y="756"/>
                  </a:cubicBezTo>
                  <a:cubicBezTo>
                    <a:pt x="75" y="680"/>
                    <a:pt x="21" y="569"/>
                    <a:pt x="23" y="446"/>
                  </a:cubicBezTo>
                  <a:cubicBezTo>
                    <a:pt x="26" y="324"/>
                    <a:pt x="76" y="221"/>
                    <a:pt x="154" y="147"/>
                  </a:cubicBezTo>
                  <a:cubicBezTo>
                    <a:pt x="186" y="116"/>
                    <a:pt x="222" y="91"/>
                    <a:pt x="262" y="71"/>
                  </a:cubicBezTo>
                  <a:cubicBezTo>
                    <a:pt x="270" y="67"/>
                    <a:pt x="277" y="64"/>
                    <a:pt x="285" y="60"/>
                  </a:cubicBezTo>
                  <a:cubicBezTo>
                    <a:pt x="277" y="65"/>
                    <a:pt x="270" y="70"/>
                    <a:pt x="262" y="75"/>
                  </a:cubicBezTo>
                  <a:cubicBezTo>
                    <a:pt x="222" y="103"/>
                    <a:pt x="185" y="135"/>
                    <a:pt x="154" y="171"/>
                  </a:cubicBezTo>
                  <a:cubicBezTo>
                    <a:pt x="94" y="243"/>
                    <a:pt x="54" y="333"/>
                    <a:pt x="51" y="446"/>
                  </a:cubicBezTo>
                  <a:cubicBezTo>
                    <a:pt x="50" y="560"/>
                    <a:pt x="92" y="653"/>
                    <a:pt x="154" y="727"/>
                  </a:cubicBezTo>
                  <a:cubicBezTo>
                    <a:pt x="186" y="764"/>
                    <a:pt x="222" y="796"/>
                    <a:pt x="262" y="823"/>
                  </a:cubicBezTo>
                  <a:cubicBezTo>
                    <a:pt x="270" y="828"/>
                    <a:pt x="277" y="833"/>
                    <a:pt x="285" y="837"/>
                  </a:cubicBezTo>
                  <a:cubicBezTo>
                    <a:pt x="277" y="835"/>
                    <a:pt x="270" y="832"/>
                    <a:pt x="262" y="829"/>
                  </a:cubicBezTo>
                  <a:close/>
                  <a:moveTo>
                    <a:pt x="479" y="0"/>
                  </a:moveTo>
                  <a:lnTo>
                    <a:pt x="479" y="0"/>
                  </a:lnTo>
                  <a:cubicBezTo>
                    <a:pt x="208" y="0"/>
                    <a:pt x="0" y="201"/>
                    <a:pt x="0" y="449"/>
                  </a:cubicBezTo>
                  <a:cubicBezTo>
                    <a:pt x="0" y="697"/>
                    <a:pt x="208" y="898"/>
                    <a:pt x="479" y="898"/>
                  </a:cubicBezTo>
                  <a:cubicBezTo>
                    <a:pt x="750" y="898"/>
                    <a:pt x="958" y="697"/>
                    <a:pt x="958" y="449"/>
                  </a:cubicBezTo>
                  <a:cubicBezTo>
                    <a:pt x="958" y="201"/>
                    <a:pt x="750" y="0"/>
                    <a:pt x="479"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17"/>
            <p:cNvSpPr>
              <a:spLocks noEditPoints="1"/>
            </p:cNvSpPr>
            <p:nvPr userDrawn="1"/>
          </p:nvSpPr>
          <p:spPr bwMode="auto">
            <a:xfrm>
              <a:off x="8085138" y="879475"/>
              <a:ext cx="484188" cy="61913"/>
            </a:xfrm>
            <a:custGeom>
              <a:avLst/>
              <a:gdLst/>
              <a:ahLst/>
              <a:cxnLst>
                <a:cxn ang="0">
                  <a:pos x="779" y="80"/>
                </a:cxn>
                <a:cxn ang="0">
                  <a:pos x="767" y="92"/>
                </a:cxn>
                <a:cxn ang="0">
                  <a:pos x="845" y="17"/>
                </a:cxn>
                <a:cxn ang="0">
                  <a:pos x="823" y="41"/>
                </a:cxn>
                <a:cxn ang="0">
                  <a:pos x="779" y="53"/>
                </a:cxn>
                <a:cxn ang="0">
                  <a:pos x="332" y="48"/>
                </a:cxn>
                <a:cxn ang="0">
                  <a:pos x="358" y="79"/>
                </a:cxn>
                <a:cxn ang="0">
                  <a:pos x="370" y="13"/>
                </a:cxn>
                <a:cxn ang="0">
                  <a:pos x="421" y="49"/>
                </a:cxn>
                <a:cxn ang="0">
                  <a:pos x="404" y="107"/>
                </a:cxn>
                <a:cxn ang="0">
                  <a:pos x="318" y="49"/>
                </a:cxn>
                <a:cxn ang="0">
                  <a:pos x="737" y="5"/>
                </a:cxn>
                <a:cxn ang="0">
                  <a:pos x="737" y="92"/>
                </a:cxn>
                <a:cxn ang="0">
                  <a:pos x="220" y="49"/>
                </a:cxn>
                <a:cxn ang="0">
                  <a:pos x="308" y="75"/>
                </a:cxn>
                <a:cxn ang="0">
                  <a:pos x="227" y="14"/>
                </a:cxn>
                <a:cxn ang="0">
                  <a:pos x="220" y="49"/>
                </a:cxn>
                <a:cxn ang="0">
                  <a:pos x="50" y="94"/>
                </a:cxn>
                <a:cxn ang="0">
                  <a:pos x="0" y="92"/>
                </a:cxn>
                <a:cxn ang="0">
                  <a:pos x="50" y="70"/>
                </a:cxn>
                <a:cxn ang="0">
                  <a:pos x="101" y="92"/>
                </a:cxn>
                <a:cxn ang="0">
                  <a:pos x="160" y="17"/>
                </a:cxn>
                <a:cxn ang="0">
                  <a:pos x="160" y="17"/>
                </a:cxn>
                <a:cxn ang="0">
                  <a:pos x="166" y="5"/>
                </a:cxn>
                <a:cxn ang="0">
                  <a:pos x="184" y="69"/>
                </a:cxn>
                <a:cxn ang="0">
                  <a:pos x="113" y="92"/>
                </a:cxn>
                <a:cxn ang="0">
                  <a:pos x="568" y="17"/>
                </a:cxn>
                <a:cxn ang="0">
                  <a:pos x="568" y="17"/>
                </a:cxn>
                <a:cxn ang="0">
                  <a:pos x="574" y="5"/>
                </a:cxn>
                <a:cxn ang="0">
                  <a:pos x="592" y="69"/>
                </a:cxn>
                <a:cxn ang="0">
                  <a:pos x="521" y="92"/>
                </a:cxn>
                <a:cxn ang="0">
                  <a:pos x="687" y="5"/>
                </a:cxn>
                <a:cxn ang="0">
                  <a:pos x="719" y="92"/>
                </a:cxn>
                <a:cxn ang="0">
                  <a:pos x="641" y="54"/>
                </a:cxn>
                <a:cxn ang="0">
                  <a:pos x="629" y="5"/>
                </a:cxn>
                <a:cxn ang="0">
                  <a:pos x="683" y="44"/>
                </a:cxn>
                <a:cxn ang="0">
                  <a:pos x="683" y="15"/>
                </a:cxn>
                <a:cxn ang="0">
                  <a:pos x="683" y="44"/>
                </a:cxn>
                <a:cxn ang="0">
                  <a:pos x="501" y="77"/>
                </a:cxn>
                <a:cxn ang="0">
                  <a:pos x="516" y="5"/>
                </a:cxn>
                <a:cxn ang="0">
                  <a:pos x="474" y="94"/>
                </a:cxn>
                <a:cxn ang="0">
                  <a:pos x="431" y="5"/>
                </a:cxn>
                <a:cxn ang="0">
                  <a:pos x="446" y="77"/>
                </a:cxn>
              </a:cxnLst>
              <a:rect l="0" t="0" r="r" b="b"/>
              <a:pathLst>
                <a:path w="845" h="107">
                  <a:moveTo>
                    <a:pt x="779" y="53"/>
                  </a:moveTo>
                  <a:lnTo>
                    <a:pt x="779" y="53"/>
                  </a:lnTo>
                  <a:lnTo>
                    <a:pt x="779" y="80"/>
                  </a:lnTo>
                  <a:lnTo>
                    <a:pt x="845" y="80"/>
                  </a:lnTo>
                  <a:lnTo>
                    <a:pt x="845" y="92"/>
                  </a:lnTo>
                  <a:lnTo>
                    <a:pt x="767" y="92"/>
                  </a:lnTo>
                  <a:lnTo>
                    <a:pt x="767" y="5"/>
                  </a:lnTo>
                  <a:lnTo>
                    <a:pt x="845" y="5"/>
                  </a:lnTo>
                  <a:lnTo>
                    <a:pt x="845" y="17"/>
                  </a:lnTo>
                  <a:lnTo>
                    <a:pt x="779" y="17"/>
                  </a:lnTo>
                  <a:lnTo>
                    <a:pt x="779" y="41"/>
                  </a:lnTo>
                  <a:lnTo>
                    <a:pt x="823" y="41"/>
                  </a:lnTo>
                  <a:lnTo>
                    <a:pt x="823" y="53"/>
                  </a:lnTo>
                  <a:lnTo>
                    <a:pt x="779" y="53"/>
                  </a:lnTo>
                  <a:lnTo>
                    <a:pt x="779" y="53"/>
                  </a:lnTo>
                  <a:close/>
                  <a:moveTo>
                    <a:pt x="370" y="13"/>
                  </a:moveTo>
                  <a:lnTo>
                    <a:pt x="370" y="13"/>
                  </a:lnTo>
                  <a:cubicBezTo>
                    <a:pt x="342" y="13"/>
                    <a:pt x="332" y="35"/>
                    <a:pt x="332" y="48"/>
                  </a:cubicBezTo>
                  <a:cubicBezTo>
                    <a:pt x="332" y="74"/>
                    <a:pt x="355" y="86"/>
                    <a:pt x="370" y="86"/>
                  </a:cubicBezTo>
                  <a:cubicBezTo>
                    <a:pt x="374" y="86"/>
                    <a:pt x="376" y="85"/>
                    <a:pt x="377" y="85"/>
                  </a:cubicBezTo>
                  <a:cubicBezTo>
                    <a:pt x="375" y="83"/>
                    <a:pt x="368" y="77"/>
                    <a:pt x="358" y="79"/>
                  </a:cubicBezTo>
                  <a:cubicBezTo>
                    <a:pt x="360" y="75"/>
                    <a:pt x="372" y="69"/>
                    <a:pt x="390" y="80"/>
                  </a:cubicBezTo>
                  <a:cubicBezTo>
                    <a:pt x="401" y="73"/>
                    <a:pt x="407" y="63"/>
                    <a:pt x="407" y="49"/>
                  </a:cubicBezTo>
                  <a:cubicBezTo>
                    <a:pt x="407" y="24"/>
                    <a:pt x="384" y="13"/>
                    <a:pt x="370" y="13"/>
                  </a:cubicBezTo>
                  <a:close/>
                  <a:moveTo>
                    <a:pt x="370" y="4"/>
                  </a:moveTo>
                  <a:lnTo>
                    <a:pt x="370" y="4"/>
                  </a:lnTo>
                  <a:cubicBezTo>
                    <a:pt x="384" y="4"/>
                    <a:pt x="421" y="11"/>
                    <a:pt x="421" y="49"/>
                  </a:cubicBezTo>
                  <a:cubicBezTo>
                    <a:pt x="421" y="73"/>
                    <a:pt x="402" y="84"/>
                    <a:pt x="397" y="86"/>
                  </a:cubicBezTo>
                  <a:lnTo>
                    <a:pt x="411" y="99"/>
                  </a:lnTo>
                  <a:lnTo>
                    <a:pt x="404" y="107"/>
                  </a:lnTo>
                  <a:lnTo>
                    <a:pt x="387" y="93"/>
                  </a:lnTo>
                  <a:cubicBezTo>
                    <a:pt x="382" y="94"/>
                    <a:pt x="376" y="95"/>
                    <a:pt x="370" y="95"/>
                  </a:cubicBezTo>
                  <a:cubicBezTo>
                    <a:pt x="325" y="95"/>
                    <a:pt x="318" y="59"/>
                    <a:pt x="318" y="49"/>
                  </a:cubicBezTo>
                  <a:cubicBezTo>
                    <a:pt x="318" y="19"/>
                    <a:pt x="342" y="4"/>
                    <a:pt x="370" y="4"/>
                  </a:cubicBezTo>
                  <a:close/>
                  <a:moveTo>
                    <a:pt x="737" y="5"/>
                  </a:moveTo>
                  <a:lnTo>
                    <a:pt x="737" y="5"/>
                  </a:lnTo>
                  <a:lnTo>
                    <a:pt x="749" y="5"/>
                  </a:lnTo>
                  <a:lnTo>
                    <a:pt x="749" y="92"/>
                  </a:lnTo>
                  <a:lnTo>
                    <a:pt x="737" y="92"/>
                  </a:lnTo>
                  <a:lnTo>
                    <a:pt x="737" y="6"/>
                  </a:lnTo>
                  <a:lnTo>
                    <a:pt x="737" y="5"/>
                  </a:lnTo>
                  <a:close/>
                  <a:moveTo>
                    <a:pt x="220" y="49"/>
                  </a:moveTo>
                  <a:lnTo>
                    <a:pt x="220" y="49"/>
                  </a:lnTo>
                  <a:cubicBezTo>
                    <a:pt x="220" y="80"/>
                    <a:pt x="267" y="97"/>
                    <a:pt x="301" y="67"/>
                  </a:cubicBezTo>
                  <a:lnTo>
                    <a:pt x="308" y="75"/>
                  </a:lnTo>
                  <a:cubicBezTo>
                    <a:pt x="307" y="77"/>
                    <a:pt x="292" y="93"/>
                    <a:pt x="261" y="93"/>
                  </a:cubicBezTo>
                  <a:cubicBezTo>
                    <a:pt x="238" y="93"/>
                    <a:pt x="205" y="83"/>
                    <a:pt x="205" y="49"/>
                  </a:cubicBezTo>
                  <a:cubicBezTo>
                    <a:pt x="205" y="36"/>
                    <a:pt x="213" y="22"/>
                    <a:pt x="227" y="14"/>
                  </a:cubicBezTo>
                  <a:cubicBezTo>
                    <a:pt x="246" y="1"/>
                    <a:pt x="279" y="0"/>
                    <a:pt x="304" y="16"/>
                  </a:cubicBezTo>
                  <a:lnTo>
                    <a:pt x="298" y="24"/>
                  </a:lnTo>
                  <a:cubicBezTo>
                    <a:pt x="269" y="3"/>
                    <a:pt x="220" y="16"/>
                    <a:pt x="220" y="49"/>
                  </a:cubicBezTo>
                  <a:close/>
                  <a:moveTo>
                    <a:pt x="89" y="24"/>
                  </a:moveTo>
                  <a:lnTo>
                    <a:pt x="89" y="24"/>
                  </a:lnTo>
                  <a:lnTo>
                    <a:pt x="50" y="94"/>
                  </a:lnTo>
                  <a:lnTo>
                    <a:pt x="12" y="24"/>
                  </a:lnTo>
                  <a:lnTo>
                    <a:pt x="12" y="92"/>
                  </a:lnTo>
                  <a:lnTo>
                    <a:pt x="0" y="92"/>
                  </a:lnTo>
                  <a:lnTo>
                    <a:pt x="0" y="5"/>
                  </a:lnTo>
                  <a:lnTo>
                    <a:pt x="16" y="5"/>
                  </a:lnTo>
                  <a:lnTo>
                    <a:pt x="50" y="70"/>
                  </a:lnTo>
                  <a:lnTo>
                    <a:pt x="86" y="5"/>
                  </a:lnTo>
                  <a:lnTo>
                    <a:pt x="101" y="5"/>
                  </a:lnTo>
                  <a:lnTo>
                    <a:pt x="101" y="92"/>
                  </a:lnTo>
                  <a:lnTo>
                    <a:pt x="89" y="92"/>
                  </a:lnTo>
                  <a:moveTo>
                    <a:pt x="160" y="17"/>
                  </a:moveTo>
                  <a:lnTo>
                    <a:pt x="160" y="17"/>
                  </a:lnTo>
                  <a:lnTo>
                    <a:pt x="179" y="59"/>
                  </a:lnTo>
                  <a:lnTo>
                    <a:pt x="141" y="59"/>
                  </a:lnTo>
                  <a:lnTo>
                    <a:pt x="160" y="17"/>
                  </a:lnTo>
                  <a:close/>
                  <a:moveTo>
                    <a:pt x="154" y="5"/>
                  </a:moveTo>
                  <a:lnTo>
                    <a:pt x="154" y="5"/>
                  </a:lnTo>
                  <a:lnTo>
                    <a:pt x="166" y="5"/>
                  </a:lnTo>
                  <a:lnTo>
                    <a:pt x="208" y="92"/>
                  </a:lnTo>
                  <a:lnTo>
                    <a:pt x="195" y="92"/>
                  </a:lnTo>
                  <a:lnTo>
                    <a:pt x="184" y="69"/>
                  </a:lnTo>
                  <a:lnTo>
                    <a:pt x="137" y="69"/>
                  </a:lnTo>
                  <a:lnTo>
                    <a:pt x="126" y="92"/>
                  </a:lnTo>
                  <a:lnTo>
                    <a:pt x="113" y="92"/>
                  </a:lnTo>
                  <a:lnTo>
                    <a:pt x="154" y="5"/>
                  </a:lnTo>
                  <a:close/>
                  <a:moveTo>
                    <a:pt x="568" y="17"/>
                  </a:moveTo>
                  <a:lnTo>
                    <a:pt x="568" y="17"/>
                  </a:lnTo>
                  <a:lnTo>
                    <a:pt x="587" y="59"/>
                  </a:lnTo>
                  <a:lnTo>
                    <a:pt x="549" y="59"/>
                  </a:lnTo>
                  <a:lnTo>
                    <a:pt x="568" y="17"/>
                  </a:lnTo>
                  <a:close/>
                  <a:moveTo>
                    <a:pt x="562" y="5"/>
                  </a:moveTo>
                  <a:lnTo>
                    <a:pt x="562" y="5"/>
                  </a:lnTo>
                  <a:lnTo>
                    <a:pt x="574" y="5"/>
                  </a:lnTo>
                  <a:lnTo>
                    <a:pt x="616" y="92"/>
                  </a:lnTo>
                  <a:lnTo>
                    <a:pt x="602" y="92"/>
                  </a:lnTo>
                  <a:lnTo>
                    <a:pt x="592" y="69"/>
                  </a:lnTo>
                  <a:lnTo>
                    <a:pt x="544" y="69"/>
                  </a:lnTo>
                  <a:lnTo>
                    <a:pt x="533" y="92"/>
                  </a:lnTo>
                  <a:lnTo>
                    <a:pt x="521" y="92"/>
                  </a:lnTo>
                  <a:lnTo>
                    <a:pt x="562" y="5"/>
                  </a:lnTo>
                  <a:close/>
                  <a:moveTo>
                    <a:pt x="687" y="5"/>
                  </a:moveTo>
                  <a:lnTo>
                    <a:pt x="687" y="5"/>
                  </a:lnTo>
                  <a:cubicBezTo>
                    <a:pt x="718" y="5"/>
                    <a:pt x="718" y="25"/>
                    <a:pt x="718" y="29"/>
                  </a:cubicBezTo>
                  <a:cubicBezTo>
                    <a:pt x="718" y="35"/>
                    <a:pt x="716" y="50"/>
                    <a:pt x="692" y="53"/>
                  </a:cubicBezTo>
                  <a:lnTo>
                    <a:pt x="719" y="92"/>
                  </a:lnTo>
                  <a:lnTo>
                    <a:pt x="704" y="92"/>
                  </a:lnTo>
                  <a:lnTo>
                    <a:pt x="678" y="54"/>
                  </a:lnTo>
                  <a:lnTo>
                    <a:pt x="641" y="54"/>
                  </a:lnTo>
                  <a:lnTo>
                    <a:pt x="641" y="92"/>
                  </a:lnTo>
                  <a:lnTo>
                    <a:pt x="629" y="92"/>
                  </a:lnTo>
                  <a:lnTo>
                    <a:pt x="629" y="5"/>
                  </a:lnTo>
                  <a:lnTo>
                    <a:pt x="687" y="5"/>
                  </a:lnTo>
                  <a:close/>
                  <a:moveTo>
                    <a:pt x="683" y="44"/>
                  </a:moveTo>
                  <a:lnTo>
                    <a:pt x="683" y="44"/>
                  </a:lnTo>
                  <a:cubicBezTo>
                    <a:pt x="706" y="44"/>
                    <a:pt x="705" y="32"/>
                    <a:pt x="705" y="29"/>
                  </a:cubicBezTo>
                  <a:cubicBezTo>
                    <a:pt x="705" y="28"/>
                    <a:pt x="705" y="15"/>
                    <a:pt x="687" y="15"/>
                  </a:cubicBezTo>
                  <a:lnTo>
                    <a:pt x="683" y="15"/>
                  </a:lnTo>
                  <a:lnTo>
                    <a:pt x="641" y="15"/>
                  </a:lnTo>
                  <a:lnTo>
                    <a:pt x="641" y="44"/>
                  </a:lnTo>
                  <a:lnTo>
                    <a:pt x="683" y="44"/>
                  </a:lnTo>
                  <a:close/>
                  <a:moveTo>
                    <a:pt x="474" y="85"/>
                  </a:moveTo>
                  <a:lnTo>
                    <a:pt x="474" y="85"/>
                  </a:lnTo>
                  <a:cubicBezTo>
                    <a:pt x="491" y="84"/>
                    <a:pt x="498" y="80"/>
                    <a:pt x="501" y="77"/>
                  </a:cubicBezTo>
                  <a:cubicBezTo>
                    <a:pt x="504" y="74"/>
                    <a:pt x="505" y="69"/>
                    <a:pt x="505" y="64"/>
                  </a:cubicBezTo>
                  <a:lnTo>
                    <a:pt x="505" y="5"/>
                  </a:lnTo>
                  <a:lnTo>
                    <a:pt x="516" y="5"/>
                  </a:lnTo>
                  <a:lnTo>
                    <a:pt x="516" y="65"/>
                  </a:lnTo>
                  <a:cubicBezTo>
                    <a:pt x="516" y="73"/>
                    <a:pt x="516" y="79"/>
                    <a:pt x="510" y="84"/>
                  </a:cubicBezTo>
                  <a:cubicBezTo>
                    <a:pt x="506" y="87"/>
                    <a:pt x="499" y="94"/>
                    <a:pt x="474" y="94"/>
                  </a:cubicBezTo>
                  <a:cubicBezTo>
                    <a:pt x="448" y="94"/>
                    <a:pt x="441" y="87"/>
                    <a:pt x="438" y="84"/>
                  </a:cubicBezTo>
                  <a:cubicBezTo>
                    <a:pt x="431" y="79"/>
                    <a:pt x="431" y="73"/>
                    <a:pt x="431" y="65"/>
                  </a:cubicBezTo>
                  <a:lnTo>
                    <a:pt x="431" y="5"/>
                  </a:lnTo>
                  <a:lnTo>
                    <a:pt x="443" y="5"/>
                  </a:lnTo>
                  <a:lnTo>
                    <a:pt x="443" y="64"/>
                  </a:lnTo>
                  <a:cubicBezTo>
                    <a:pt x="443" y="69"/>
                    <a:pt x="444" y="74"/>
                    <a:pt x="446" y="77"/>
                  </a:cubicBezTo>
                  <a:cubicBezTo>
                    <a:pt x="449" y="80"/>
                    <a:pt x="456" y="84"/>
                    <a:pt x="474" y="85"/>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Placeholder 1"/>
          <p:cNvSpPr>
            <a:spLocks noGrp="1"/>
          </p:cNvSpPr>
          <p:nvPr>
            <p:ph type="title"/>
          </p:nvPr>
        </p:nvSpPr>
        <p:spPr>
          <a:xfrm>
            <a:off x="466725" y="219076"/>
            <a:ext cx="6346835" cy="966565"/>
          </a:xfrm>
          <a:prstGeom prst="rect">
            <a:avLst/>
          </a:prstGeom>
          <a:ln>
            <a:noFill/>
          </a:ln>
        </p:spPr>
        <p:txBody>
          <a:bodyPr vert="horz" lIns="90000" tIns="36000" rIns="36000" bIns="36000" rtlCol="0" anchor="b" anchorCtr="0">
            <a:noAutofit/>
          </a:bodyPr>
          <a:lstStyle/>
          <a:p>
            <a:r>
              <a:rPr lang="en-US" dirty="0"/>
              <a:t>Click to insert page title</a:t>
            </a:r>
            <a:endParaRPr lang="en-AU" dirty="0"/>
          </a:p>
        </p:txBody>
      </p:sp>
      <p:sp>
        <p:nvSpPr>
          <p:cNvPr id="13" name="Rectangle 12"/>
          <p:cNvSpPr/>
          <p:nvPr userDrawn="1"/>
        </p:nvSpPr>
        <p:spPr>
          <a:xfrm>
            <a:off x="0" y="0"/>
            <a:ext cx="9144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itchFamily="34" charset="0"/>
            </a:endParaRPr>
          </a:p>
        </p:txBody>
      </p:sp>
      <p:sp>
        <p:nvSpPr>
          <p:cNvPr id="10" name="TextBox 9"/>
          <p:cNvSpPr txBox="1"/>
          <p:nvPr userDrawn="1"/>
        </p:nvSpPr>
        <p:spPr>
          <a:xfrm>
            <a:off x="7605861" y="6630119"/>
            <a:ext cx="1224136" cy="215444"/>
          </a:xfrm>
          <a:prstGeom prst="rect">
            <a:avLst/>
          </a:prstGeom>
          <a:noFill/>
        </p:spPr>
        <p:txBody>
          <a:bodyPr wrap="square" rtlCol="0">
            <a:spAutoFit/>
          </a:bodyPr>
          <a:lstStyle/>
          <a:p>
            <a:pPr algn="r"/>
            <a:r>
              <a:rPr lang="en-AU" sz="800" dirty="0">
                <a:solidFill>
                  <a:schemeClr val="tx2"/>
                </a:solidFill>
              </a:rPr>
              <a:t>PAGE </a:t>
            </a:r>
            <a:fld id="{41CB58B9-ABA4-4FB1-9B7F-7A0FF0C95972}" type="slidenum">
              <a:rPr lang="en-AU" sz="800" smtClean="0">
                <a:solidFill>
                  <a:schemeClr val="tx2"/>
                </a:solidFill>
              </a:rPr>
              <a:pPr algn="r"/>
              <a:t>‹#›</a:t>
            </a:fld>
            <a:endParaRPr lang="en-AU" sz="8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84" r:id="rId3"/>
    <p:sldLayoutId id="2147483681" r:id="rId4"/>
    <p:sldLayoutId id="2147483650" r:id="rId5"/>
    <p:sldLayoutId id="2147483657" r:id="rId6"/>
    <p:sldLayoutId id="2147483663" r:id="rId7"/>
    <p:sldLayoutId id="2147483658" r:id="rId8"/>
    <p:sldLayoutId id="2147483659" r:id="rId9"/>
    <p:sldLayoutId id="2147483660" r:id="rId10"/>
    <p:sldLayoutId id="2147483664" r:id="rId11"/>
    <p:sldLayoutId id="2147483661" r:id="rId12"/>
    <p:sldLayoutId id="2147483662" r:id="rId13"/>
    <p:sldLayoutId id="2147483682" r:id="rId14"/>
    <p:sldLayoutId id="2147483683"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5" r:id="rId32"/>
    <p:sldLayoutId id="2147483686" r:id="rId33"/>
    <p:sldLayoutId id="2147483690" r:id="rId34"/>
    <p:sldLayoutId id="2147483693" r:id="rId35"/>
    <p:sldLayoutId id="2147483694" r:id="rId36"/>
    <p:sldLayoutId id="2147483697" r:id="rId37"/>
    <p:sldLayoutId id="2147483698" r:id="rId38"/>
  </p:sldLayoutIdLst>
  <p:transition>
    <p:fade/>
  </p:transition>
  <p:txStyles>
    <p:title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p:titleStyle>
    <p:bodyStyle>
      <a:lvl1pPr marL="0" indent="0" algn="l" defTabSz="914400" rtl="0" eaLnBrk="1" latinLnBrk="0" hangingPunct="1">
        <a:spcBef>
          <a:spcPts val="0"/>
        </a:spcBef>
        <a:spcAft>
          <a:spcPts val="600"/>
        </a:spcAft>
        <a:buFont typeface="Arial" pitchFamily="34" charset="0"/>
        <a:buNone/>
        <a:defRPr sz="1400" kern="1200">
          <a:solidFill>
            <a:schemeClr val="tx1"/>
          </a:solidFill>
          <a:latin typeface="+mn-lt"/>
          <a:ea typeface="+mn-ea"/>
          <a:cs typeface="+mn-cs"/>
        </a:defRPr>
      </a:lvl1pPr>
      <a:lvl2pPr marL="266700" indent="-266700" algn="l" defTabSz="914400" rtl="0" eaLnBrk="1" latinLnBrk="0" hangingPunct="1">
        <a:spcBef>
          <a:spcPts val="0"/>
        </a:spcBef>
        <a:spcAft>
          <a:spcPts val="600"/>
        </a:spcAft>
        <a:buClr>
          <a:schemeClr val="accent2"/>
        </a:buClr>
        <a:buSzPct val="90000"/>
        <a:buFont typeface="Wingdings" pitchFamily="2" charset="2"/>
        <a:buChar char="l"/>
        <a:defRPr sz="1400" kern="1200">
          <a:solidFill>
            <a:schemeClr val="tx1"/>
          </a:solidFill>
          <a:latin typeface="+mn-lt"/>
          <a:ea typeface="+mn-ea"/>
          <a:cs typeface="+mn-cs"/>
        </a:defRPr>
      </a:lvl2pPr>
      <a:lvl3pPr marL="542925" indent="-276225" algn="l" defTabSz="914400" rtl="0" eaLnBrk="1" latinLnBrk="0" hangingPunct="1">
        <a:spcBef>
          <a:spcPts val="0"/>
        </a:spcBef>
        <a:spcAft>
          <a:spcPts val="600"/>
        </a:spcAft>
        <a:buClr>
          <a:schemeClr val="tx1"/>
        </a:buClr>
        <a:buSzPct val="100000"/>
        <a:buFont typeface="HelveticaNeue LT 45 Lt" pitchFamily="34" charset="0"/>
        <a:buChar char="—"/>
        <a:defRPr sz="1400" kern="1200">
          <a:solidFill>
            <a:schemeClr val="tx1"/>
          </a:solidFill>
          <a:latin typeface="+mn-lt"/>
          <a:ea typeface="+mn-ea"/>
          <a:cs typeface="+mn-cs"/>
        </a:defRPr>
      </a:lvl3pPr>
      <a:lvl4pPr marL="809625" indent="-266700" algn="l" defTabSz="914400" rtl="0" eaLnBrk="1" latinLnBrk="0" hangingPunct="1">
        <a:spcBef>
          <a:spcPts val="0"/>
        </a:spcBef>
        <a:spcAft>
          <a:spcPts val="600"/>
        </a:spcAft>
        <a:buFont typeface="HelveticaNeue LT 45 Lt"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http://image.remail.macquarie.com/lib/fe6c1570706503797515/m/313/ES2_7374915_image10e339061.png" TargetMode="Externa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http://image.remail.macquarie.com/lib/fe6c1570706503797515/m/311/ES2_7374574_image14e338684.jpg" TargetMode="External"/><Relationship Id="rId2" Type="http://schemas.openxmlformats.org/officeDocument/2006/relationships/image" Target="http://image.remail.macquarie.com/lib/fe6c1570706503797515/m/306/ES2_7373685_image13e337730.png" TargetMode="Externa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http://image.remail.macquarie.com/lib/fe6c1570706503797515/m/312/ES2_7374721_image13e338848.png" TargetMode="External"/><Relationship Id="rId2" Type="http://schemas.openxmlformats.org/officeDocument/2006/relationships/image" Target="http://image.remail.macquarie.com/lib/fe6c1570706503797515/m/312/ES2_7374721_image12e338848.png" TargetMode="Externa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2.xml"/><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chart" Target="../charts/chart3.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2.xml"/><Relationship Id="rId4" Type="http://schemas.openxmlformats.org/officeDocument/2006/relationships/image" Target="../media/image49.emf"/></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8.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hyperlink" Target="http://www.macquarie.com/salesandtradingdisclaimer" TargetMode="External"/><Relationship Id="rId2" Type="http://schemas.openxmlformats.org/officeDocument/2006/relationships/hyperlink" Target="https://www.macquarieresearch.com/#/disclosures" TargetMode="Externa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http://image.remail.macquarie.com/lib/fe6c1570706503797515/m/309/ES2_7374276_image9e338371.png" TargetMode="External"/><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8736-5457-4CEF-A142-466269D3ADAD}"/>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EF5F1A12-421E-4650-B05E-357667254AA8}"/>
              </a:ext>
            </a:extLst>
          </p:cNvPr>
          <p:cNvSpPr>
            <a:spLocks noGrp="1"/>
          </p:cNvSpPr>
          <p:nvPr>
            <p:ph type="subTitle" idx="1"/>
          </p:nvPr>
        </p:nvSpPr>
        <p:spPr/>
        <p:txBody>
          <a:bodyPr/>
          <a:lstStyle/>
          <a:p>
            <a:endParaRPr lang="en-AU"/>
          </a:p>
        </p:txBody>
      </p:sp>
      <p:grpSp>
        <p:nvGrpSpPr>
          <p:cNvPr id="5" name="Group 4">
            <a:extLst>
              <a:ext uri="{FF2B5EF4-FFF2-40B4-BE49-F238E27FC236}">
                <a16:creationId xmlns:a16="http://schemas.microsoft.com/office/drawing/2014/main" id="{5FF0D301-9F01-475C-A50A-8520CC69F81C}"/>
              </a:ext>
            </a:extLst>
          </p:cNvPr>
          <p:cNvGrpSpPr/>
          <p:nvPr/>
        </p:nvGrpSpPr>
        <p:grpSpPr>
          <a:xfrm>
            <a:off x="-10193" y="-27384"/>
            <a:ext cx="9154194" cy="6858000"/>
            <a:chOff x="-221938" y="-1469070"/>
            <a:chExt cx="12413939" cy="8230492"/>
          </a:xfrm>
        </p:grpSpPr>
        <p:pic>
          <p:nvPicPr>
            <p:cNvPr id="6" name="Picture 5">
              <a:extLst>
                <a:ext uri="{FF2B5EF4-FFF2-40B4-BE49-F238E27FC236}">
                  <a16:creationId xmlns:a16="http://schemas.microsoft.com/office/drawing/2014/main" id="{DFF0A7BD-8A33-41EF-A003-C23C780D660A}"/>
                </a:ext>
              </a:extLst>
            </p:cNvPr>
            <p:cNvPicPr>
              <a:picLocks noChangeAspect="1"/>
            </p:cNvPicPr>
            <p:nvPr/>
          </p:nvPicPr>
          <p:blipFill>
            <a:blip r:embed="rId2"/>
            <a:stretch>
              <a:fillRect/>
            </a:stretch>
          </p:blipFill>
          <p:spPr>
            <a:xfrm>
              <a:off x="-221938" y="-1469070"/>
              <a:ext cx="12413939" cy="8230492"/>
            </a:xfrm>
            <a:prstGeom prst="rect">
              <a:avLst/>
            </a:prstGeom>
          </p:spPr>
        </p:pic>
        <p:pic>
          <p:nvPicPr>
            <p:cNvPr id="7" name="Picture 6">
              <a:extLst>
                <a:ext uri="{FF2B5EF4-FFF2-40B4-BE49-F238E27FC236}">
                  <a16:creationId xmlns:a16="http://schemas.microsoft.com/office/drawing/2014/main" id="{D1B09B9B-40CD-4EB1-886D-D6564E1A6221}"/>
                </a:ext>
              </a:extLst>
            </p:cNvPr>
            <p:cNvPicPr>
              <a:picLocks noChangeAspect="1"/>
            </p:cNvPicPr>
            <p:nvPr/>
          </p:nvPicPr>
          <p:blipFill>
            <a:blip r:embed="rId3"/>
            <a:stretch>
              <a:fillRect/>
            </a:stretch>
          </p:blipFill>
          <p:spPr>
            <a:xfrm>
              <a:off x="10749279" y="-1123055"/>
              <a:ext cx="1145223" cy="1353178"/>
            </a:xfrm>
            <a:prstGeom prst="rect">
              <a:avLst/>
            </a:prstGeom>
          </p:spPr>
        </p:pic>
        <p:sp>
          <p:nvSpPr>
            <p:cNvPr id="8" name="Title 3">
              <a:extLst>
                <a:ext uri="{FF2B5EF4-FFF2-40B4-BE49-F238E27FC236}">
                  <a16:creationId xmlns:a16="http://schemas.microsoft.com/office/drawing/2014/main" id="{3A99CA5F-F62C-4B7B-93C7-D9653B654172}"/>
                </a:ext>
              </a:extLst>
            </p:cNvPr>
            <p:cNvSpPr txBox="1">
              <a:spLocks/>
            </p:cNvSpPr>
            <p:nvPr/>
          </p:nvSpPr>
          <p:spPr>
            <a:xfrm>
              <a:off x="2987824" y="1781909"/>
              <a:ext cx="797242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AU" sz="2954" dirty="0">
                  <a:solidFill>
                    <a:schemeClr val="bg1"/>
                  </a:solidFill>
                  <a:latin typeface="Arial" panose="020B0604020202020204" pitchFamily="34" charset="0"/>
                  <a:cs typeface="Arial" panose="020B0604020202020204" pitchFamily="34" charset="0"/>
                </a:rPr>
                <a:t>Economic Outlook Update</a:t>
              </a:r>
            </a:p>
          </p:txBody>
        </p:sp>
        <p:sp>
          <p:nvSpPr>
            <p:cNvPr id="9" name="Subtitle 4">
              <a:extLst>
                <a:ext uri="{FF2B5EF4-FFF2-40B4-BE49-F238E27FC236}">
                  <a16:creationId xmlns:a16="http://schemas.microsoft.com/office/drawing/2014/main" id="{83D8CA14-F67B-4F47-B6E1-DAC11E08907E}"/>
                </a:ext>
              </a:extLst>
            </p:cNvPr>
            <p:cNvSpPr txBox="1">
              <a:spLocks/>
            </p:cNvSpPr>
            <p:nvPr/>
          </p:nvSpPr>
          <p:spPr>
            <a:xfrm>
              <a:off x="6387652" y="2759511"/>
              <a:ext cx="4439023" cy="2061192"/>
            </a:xfrm>
            <a:prstGeom prst="rect">
              <a:avLst/>
            </a:prstGeom>
          </p:spPr>
          <p:txBody>
            <a:bodyP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AU" sz="4708" dirty="0">
                  <a:solidFill>
                    <a:srgbClr val="FFD400"/>
                  </a:solidFill>
                  <a:latin typeface="Arial" panose="020B0604020202020204" pitchFamily="34" charset="0"/>
                  <a:cs typeface="Arial" panose="020B0604020202020204" pitchFamily="34" charset="0"/>
                </a:rPr>
                <a:t>Back to Reality</a:t>
              </a:r>
            </a:p>
            <a:p>
              <a:pPr algn="r"/>
              <a:endParaRPr lang="en-AU" sz="1939" dirty="0"/>
            </a:p>
            <a:p>
              <a:pPr algn="r"/>
              <a:endParaRPr lang="en-AU" sz="1939" dirty="0">
                <a:solidFill>
                  <a:schemeClr val="bg1"/>
                </a:solidFill>
                <a:latin typeface="Arial" panose="020B0604020202020204" pitchFamily="34" charset="0"/>
                <a:cs typeface="Arial" panose="020B0604020202020204" pitchFamily="34" charset="0"/>
              </a:endParaRPr>
            </a:p>
            <a:p>
              <a:pPr algn="r"/>
              <a:endParaRPr lang="en-AU" sz="1939" dirty="0">
                <a:solidFill>
                  <a:schemeClr val="bg1"/>
                </a:solidFill>
                <a:latin typeface="Arial" panose="020B0604020202020204" pitchFamily="34" charset="0"/>
                <a:cs typeface="Arial" panose="020B0604020202020204" pitchFamily="34" charset="0"/>
              </a:endParaRPr>
            </a:p>
            <a:p>
              <a:pPr algn="r"/>
              <a:r>
                <a:rPr lang="en-AU" sz="2031" b="1" dirty="0">
                  <a:solidFill>
                    <a:schemeClr val="bg1"/>
                  </a:solidFill>
                  <a:latin typeface="Arial" panose="020B0604020202020204" pitchFamily="34" charset="0"/>
                  <a:cs typeface="Arial" panose="020B0604020202020204" pitchFamily="34" charset="0"/>
                </a:rPr>
                <a:t>Ben Forrester</a:t>
              </a:r>
            </a:p>
            <a:p>
              <a:pPr algn="r"/>
              <a:r>
                <a:rPr lang="en-AU" sz="2031" dirty="0">
                  <a:solidFill>
                    <a:schemeClr val="bg1"/>
                  </a:solidFill>
                  <a:latin typeface="Arial" panose="020B0604020202020204" pitchFamily="34" charset="0"/>
                  <a:cs typeface="Arial" panose="020B0604020202020204" pitchFamily="34" charset="0"/>
                </a:rPr>
                <a:t>Macquarie Private Bank</a:t>
              </a:r>
            </a:p>
            <a:p>
              <a:endParaRPr lang="en-AU" sz="1939" dirty="0">
                <a:solidFill>
                  <a:schemeClr val="bg1"/>
                </a:solidFill>
                <a:latin typeface="Arial" panose="020B0604020202020204" pitchFamily="34" charset="0"/>
                <a:cs typeface="Arial" panose="020B0604020202020204" pitchFamily="34" charset="0"/>
              </a:endParaRPr>
            </a:p>
            <a:p>
              <a:endParaRPr lang="en-AU" sz="1939" dirty="0"/>
            </a:p>
            <a:p>
              <a:endParaRPr lang="en-AU" sz="1246" dirty="0"/>
            </a:p>
            <a:p>
              <a:endParaRPr lang="en-AU" sz="1939" dirty="0"/>
            </a:p>
          </p:txBody>
        </p:sp>
        <p:sp>
          <p:nvSpPr>
            <p:cNvPr id="10" name="Text Placeholder 5">
              <a:extLst>
                <a:ext uri="{FF2B5EF4-FFF2-40B4-BE49-F238E27FC236}">
                  <a16:creationId xmlns:a16="http://schemas.microsoft.com/office/drawing/2014/main" id="{00FAF2CB-8635-4D54-9A2A-CF8503B7FA26}"/>
                </a:ext>
              </a:extLst>
            </p:cNvPr>
            <p:cNvSpPr txBox="1">
              <a:spLocks/>
            </p:cNvSpPr>
            <p:nvPr/>
          </p:nvSpPr>
          <p:spPr>
            <a:xfrm>
              <a:off x="8017235" y="5063347"/>
              <a:ext cx="2809440" cy="2879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AU" sz="1292" dirty="0">
                  <a:solidFill>
                    <a:schemeClr val="bg1"/>
                  </a:solidFill>
                  <a:latin typeface="Arial" panose="020B0604020202020204" pitchFamily="34" charset="0"/>
                  <a:cs typeface="Arial" panose="020B0604020202020204" pitchFamily="34" charset="0"/>
                </a:rPr>
                <a:t>           June 2019</a:t>
              </a:r>
            </a:p>
          </p:txBody>
        </p:sp>
      </p:grpSp>
    </p:spTree>
    <p:extLst>
      <p:ext uri="{BB962C8B-B14F-4D97-AF65-F5344CB8AC3E}">
        <p14:creationId xmlns:p14="http://schemas.microsoft.com/office/powerpoint/2010/main" val="271271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6768752" cy="648072"/>
          </a:xfrm>
        </p:spPr>
        <p:txBody>
          <a:bodyPr/>
          <a:lstStyle/>
          <a:p>
            <a:r>
              <a:rPr lang="en-AU" dirty="0">
                <a:solidFill>
                  <a:srgbClr val="1A3762"/>
                </a:solidFill>
              </a:rPr>
              <a:t>Signs of growth weakness are spreading and include oil, base metals, bonds, and cyclical equity market sectors…</a:t>
            </a:r>
          </a:p>
        </p:txBody>
      </p:sp>
      <p:sp>
        <p:nvSpPr>
          <p:cNvPr id="5" name="TextBox 4"/>
          <p:cNvSpPr txBox="1"/>
          <p:nvPr/>
        </p:nvSpPr>
        <p:spPr>
          <a:xfrm>
            <a:off x="251520" y="6237572"/>
            <a:ext cx="3801041" cy="215444"/>
          </a:xfrm>
          <a:prstGeom prst="rect">
            <a:avLst/>
          </a:prstGeom>
          <a:noFill/>
        </p:spPr>
        <p:txBody>
          <a:bodyPr wrap="none" rtlCol="0">
            <a:spAutoFit/>
          </a:bodyPr>
          <a:lstStyle/>
          <a:p>
            <a:r>
              <a:rPr lang="en-AU" sz="800" dirty="0"/>
              <a:t>Source: Oxford Economics, US Census Bureau, USTR, Macrobond, Macquarie</a:t>
            </a:r>
          </a:p>
        </p:txBody>
      </p:sp>
      <p:pic>
        <p:nvPicPr>
          <p:cNvPr id="4" name="Picture 3">
            <a:extLst>
              <a:ext uri="{FF2B5EF4-FFF2-40B4-BE49-F238E27FC236}">
                <a16:creationId xmlns:a16="http://schemas.microsoft.com/office/drawing/2014/main" id="{1E652FA3-9702-4FEF-98B2-C8E076D76739}"/>
              </a:ext>
            </a:extLst>
          </p:cNvPr>
          <p:cNvPicPr>
            <a:picLocks/>
          </p:cNvPicPr>
          <p:nvPr/>
        </p:nvPicPr>
        <p:blipFill>
          <a:blip r:embed="rId2"/>
          <a:stretch>
            <a:fillRect/>
          </a:stretch>
        </p:blipFill>
        <p:spPr>
          <a:xfrm>
            <a:off x="666189" y="2235757"/>
            <a:ext cx="3600000" cy="2880000"/>
          </a:xfrm>
          <a:prstGeom prst="rect">
            <a:avLst/>
          </a:prstGeom>
        </p:spPr>
      </p:pic>
      <p:pic>
        <p:nvPicPr>
          <p:cNvPr id="6" name="Picture 5">
            <a:extLst>
              <a:ext uri="{FF2B5EF4-FFF2-40B4-BE49-F238E27FC236}">
                <a16:creationId xmlns:a16="http://schemas.microsoft.com/office/drawing/2014/main" id="{1CF830ED-6DC9-4DE6-A744-9A3648AE897B}"/>
              </a:ext>
            </a:extLst>
          </p:cNvPr>
          <p:cNvPicPr>
            <a:picLocks/>
          </p:cNvPicPr>
          <p:nvPr/>
        </p:nvPicPr>
        <p:blipFill>
          <a:blip r:embed="rId3"/>
          <a:stretch>
            <a:fillRect/>
          </a:stretch>
        </p:blipFill>
        <p:spPr>
          <a:xfrm>
            <a:off x="4877813" y="2235757"/>
            <a:ext cx="3600000" cy="2880000"/>
          </a:xfrm>
          <a:prstGeom prst="rect">
            <a:avLst/>
          </a:prstGeom>
        </p:spPr>
      </p:pic>
    </p:spTree>
    <p:extLst>
      <p:ext uri="{BB962C8B-B14F-4D97-AF65-F5344CB8AC3E}">
        <p14:creationId xmlns:p14="http://schemas.microsoft.com/office/powerpoint/2010/main" val="421238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CC7D53-65A5-4BEE-9E38-1C0D4F5B12FD}"/>
              </a:ext>
            </a:extLst>
          </p:cNvPr>
          <p:cNvSpPr txBox="1"/>
          <p:nvPr/>
        </p:nvSpPr>
        <p:spPr>
          <a:xfrm>
            <a:off x="251520" y="6237572"/>
            <a:ext cx="2946640" cy="215444"/>
          </a:xfrm>
          <a:prstGeom prst="rect">
            <a:avLst/>
          </a:prstGeom>
          <a:noFill/>
        </p:spPr>
        <p:txBody>
          <a:bodyPr wrap="none" rtlCol="0">
            <a:spAutoFit/>
          </a:bodyPr>
          <a:lstStyle/>
          <a:p>
            <a:r>
              <a:rPr lang="en-AU" sz="800" dirty="0"/>
              <a:t>Source: Bloomberg, </a:t>
            </a:r>
            <a:r>
              <a:rPr lang="en-AU" sz="800" dirty="0" err="1"/>
              <a:t>Macrobond</a:t>
            </a:r>
            <a:r>
              <a:rPr lang="en-AU" sz="800" dirty="0"/>
              <a:t>, MWM Research, May 2019</a:t>
            </a:r>
          </a:p>
        </p:txBody>
      </p:sp>
      <p:pic>
        <p:nvPicPr>
          <p:cNvPr id="5" name="Picture 4">
            <a:extLst>
              <a:ext uri="{FF2B5EF4-FFF2-40B4-BE49-F238E27FC236}">
                <a16:creationId xmlns:a16="http://schemas.microsoft.com/office/drawing/2014/main" id="{71B3C3DD-CE13-49C9-ACA3-51C0611EC006}"/>
              </a:ext>
            </a:extLst>
          </p:cNvPr>
          <p:cNvPicPr>
            <a:picLocks/>
          </p:cNvPicPr>
          <p:nvPr/>
        </p:nvPicPr>
        <p:blipFill>
          <a:blip r:embed="rId2"/>
          <a:stretch>
            <a:fillRect/>
          </a:stretch>
        </p:blipFill>
        <p:spPr>
          <a:xfrm>
            <a:off x="755576" y="2492896"/>
            <a:ext cx="3600000" cy="2880000"/>
          </a:xfrm>
          <a:prstGeom prst="rect">
            <a:avLst/>
          </a:prstGeom>
        </p:spPr>
      </p:pic>
      <p:sp>
        <p:nvSpPr>
          <p:cNvPr id="6" name="Title 1">
            <a:extLst>
              <a:ext uri="{FF2B5EF4-FFF2-40B4-BE49-F238E27FC236}">
                <a16:creationId xmlns:a16="http://schemas.microsoft.com/office/drawing/2014/main" id="{772884E7-6977-480B-A8F8-09B13043FD37}"/>
              </a:ext>
            </a:extLst>
          </p:cNvPr>
          <p:cNvSpPr>
            <a:spLocks noGrp="1"/>
          </p:cNvSpPr>
          <p:nvPr>
            <p:ph type="title"/>
          </p:nvPr>
        </p:nvSpPr>
        <p:spPr>
          <a:xfrm>
            <a:off x="107504" y="476672"/>
            <a:ext cx="6768752" cy="648072"/>
          </a:xfrm>
        </p:spPr>
        <p:txBody>
          <a:bodyPr/>
          <a:lstStyle/>
          <a:p>
            <a:r>
              <a:rPr lang="en-AU" dirty="0">
                <a:solidFill>
                  <a:srgbClr val="1A3762"/>
                </a:solidFill>
              </a:rPr>
              <a:t>Fed to the rescue again, and again, and again...</a:t>
            </a:r>
          </a:p>
        </p:txBody>
      </p:sp>
      <p:pic>
        <p:nvPicPr>
          <p:cNvPr id="7" name="Picture 6">
            <a:extLst>
              <a:ext uri="{FF2B5EF4-FFF2-40B4-BE49-F238E27FC236}">
                <a16:creationId xmlns:a16="http://schemas.microsoft.com/office/drawing/2014/main" id="{C2D31D8C-0AF3-4500-BDD0-A35007664887}"/>
              </a:ext>
            </a:extLst>
          </p:cNvPr>
          <p:cNvPicPr>
            <a:picLocks/>
          </p:cNvPicPr>
          <p:nvPr/>
        </p:nvPicPr>
        <p:blipFill>
          <a:blip r:embed="rId3"/>
          <a:stretch>
            <a:fillRect/>
          </a:stretch>
        </p:blipFill>
        <p:spPr>
          <a:xfrm>
            <a:off x="4788426" y="2493322"/>
            <a:ext cx="3600000" cy="2880000"/>
          </a:xfrm>
          <a:prstGeom prst="rect">
            <a:avLst/>
          </a:prstGeom>
        </p:spPr>
      </p:pic>
    </p:spTree>
    <p:extLst>
      <p:ext uri="{BB962C8B-B14F-4D97-AF65-F5344CB8AC3E}">
        <p14:creationId xmlns:p14="http://schemas.microsoft.com/office/powerpoint/2010/main" val="237039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6768752" cy="648072"/>
          </a:xfrm>
        </p:spPr>
        <p:txBody>
          <a:bodyPr/>
          <a:lstStyle/>
          <a:p>
            <a:r>
              <a:rPr lang="en-AU" dirty="0">
                <a:solidFill>
                  <a:srgbClr val="1A3762"/>
                </a:solidFill>
              </a:rPr>
              <a:t>Time to panic?...Not yet, but equities and not bonds are most at risk if conditions deteriorate….</a:t>
            </a:r>
          </a:p>
        </p:txBody>
      </p:sp>
      <p:sp>
        <p:nvSpPr>
          <p:cNvPr id="5" name="TextBox 4"/>
          <p:cNvSpPr txBox="1"/>
          <p:nvPr/>
        </p:nvSpPr>
        <p:spPr>
          <a:xfrm>
            <a:off x="251520" y="6237572"/>
            <a:ext cx="1978427" cy="215444"/>
          </a:xfrm>
          <a:prstGeom prst="rect">
            <a:avLst/>
          </a:prstGeom>
          <a:noFill/>
        </p:spPr>
        <p:txBody>
          <a:bodyPr wrap="none" rtlCol="0">
            <a:spAutoFit/>
          </a:bodyPr>
          <a:lstStyle/>
          <a:p>
            <a:r>
              <a:rPr lang="en-AU" sz="800" dirty="0"/>
              <a:t>Source: Oxford Economics, Macquarie</a:t>
            </a:r>
          </a:p>
        </p:txBody>
      </p:sp>
      <p:pic>
        <p:nvPicPr>
          <p:cNvPr id="8" name="Picture 7">
            <a:extLst>
              <a:ext uri="{FF2B5EF4-FFF2-40B4-BE49-F238E27FC236}">
                <a16:creationId xmlns:a16="http://schemas.microsoft.com/office/drawing/2014/main" id="{7EF76334-8B16-48D7-8053-588C3388ED3B}"/>
              </a:ext>
            </a:extLst>
          </p:cNvPr>
          <p:cNvPicPr>
            <a:picLocks noChangeAspect="1"/>
          </p:cNvPicPr>
          <p:nvPr/>
        </p:nvPicPr>
        <p:blipFill>
          <a:blip r:embed="rId2"/>
          <a:stretch>
            <a:fillRect/>
          </a:stretch>
        </p:blipFill>
        <p:spPr>
          <a:xfrm>
            <a:off x="1115616" y="1844824"/>
            <a:ext cx="7524328" cy="3912596"/>
          </a:xfrm>
          <a:prstGeom prst="rect">
            <a:avLst/>
          </a:prstGeom>
        </p:spPr>
      </p:pic>
    </p:spTree>
    <p:extLst>
      <p:ext uri="{BB962C8B-B14F-4D97-AF65-F5344CB8AC3E}">
        <p14:creationId xmlns:p14="http://schemas.microsoft.com/office/powerpoint/2010/main" val="72761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2928-148A-E448-8295-B929280367E1}"/>
              </a:ext>
            </a:extLst>
          </p:cNvPr>
          <p:cNvSpPr>
            <a:spLocks noGrp="1"/>
          </p:cNvSpPr>
          <p:nvPr>
            <p:ph type="ctrTitle"/>
          </p:nvPr>
        </p:nvSpPr>
        <p:spPr>
          <a:xfrm>
            <a:off x="3031650" y="1310903"/>
            <a:ext cx="5882400" cy="1470025"/>
          </a:xfrm>
        </p:spPr>
        <p:txBody>
          <a:bodyPr/>
          <a:lstStyle/>
          <a:p>
            <a:r>
              <a:rPr lang="en-US" dirty="0">
                <a:solidFill>
                  <a:schemeClr val="tx1"/>
                </a:solidFill>
              </a:rPr>
              <a:t>Australian Economic Outlook</a:t>
            </a:r>
          </a:p>
        </p:txBody>
      </p:sp>
      <p:sp>
        <p:nvSpPr>
          <p:cNvPr id="3" name="Subtitle 2">
            <a:extLst>
              <a:ext uri="{FF2B5EF4-FFF2-40B4-BE49-F238E27FC236}">
                <a16:creationId xmlns:a16="http://schemas.microsoft.com/office/drawing/2014/main" id="{C4AF1272-5FBB-A340-87EB-A52BD402C44D}"/>
              </a:ext>
            </a:extLst>
          </p:cNvPr>
          <p:cNvSpPr>
            <a:spLocks noGrp="1"/>
          </p:cNvSpPr>
          <p:nvPr>
            <p:ph type="subTitle" idx="1"/>
          </p:nvPr>
        </p:nvSpPr>
        <p:spPr>
          <a:xfrm>
            <a:off x="3031650" y="2584264"/>
            <a:ext cx="5882400" cy="1420800"/>
          </a:xfrm>
        </p:spPr>
        <p:txBody>
          <a:bodyPr/>
          <a:lstStyle/>
          <a:p>
            <a:endParaRPr lang="en-US" dirty="0"/>
          </a:p>
          <a:p>
            <a:r>
              <a:rPr lang="en-US" sz="2000" dirty="0"/>
              <a:t>Policy support needed for a weak outlook</a:t>
            </a:r>
          </a:p>
        </p:txBody>
      </p:sp>
    </p:spTree>
    <p:extLst>
      <p:ext uri="{BB962C8B-B14F-4D97-AF65-F5344CB8AC3E}">
        <p14:creationId xmlns:p14="http://schemas.microsoft.com/office/powerpoint/2010/main" val="33746967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7128792" cy="648072"/>
          </a:xfrm>
        </p:spPr>
        <p:txBody>
          <a:bodyPr/>
          <a:lstStyle/>
          <a:p>
            <a:r>
              <a:rPr lang="en-AU" dirty="0">
                <a:solidFill>
                  <a:srgbClr val="1A3762"/>
                </a:solidFill>
              </a:rPr>
              <a:t>The outlook for Australia remains weak, with GDP slowing, and offshore uncertainty high. A recovery in housing will boost sentiment and spending </a:t>
            </a:r>
            <a:endParaRPr lang="en-AU" dirty="0">
              <a:solidFill>
                <a:srgbClr val="FF0000"/>
              </a:solidFill>
            </a:endParaRPr>
          </a:p>
        </p:txBody>
      </p:sp>
      <p:sp>
        <p:nvSpPr>
          <p:cNvPr id="5" name="TextBox 4"/>
          <p:cNvSpPr txBox="1"/>
          <p:nvPr/>
        </p:nvSpPr>
        <p:spPr>
          <a:xfrm>
            <a:off x="251519" y="6237312"/>
            <a:ext cx="2186817" cy="215444"/>
          </a:xfrm>
          <a:prstGeom prst="rect">
            <a:avLst/>
          </a:prstGeom>
          <a:noFill/>
        </p:spPr>
        <p:txBody>
          <a:bodyPr wrap="none" rtlCol="0">
            <a:spAutoFit/>
          </a:bodyPr>
          <a:lstStyle/>
          <a:p>
            <a:r>
              <a:rPr lang="en-AU" sz="800" dirty="0"/>
              <a:t>Source: ABS, NAB, Macrobond, Macquarie </a:t>
            </a:r>
          </a:p>
        </p:txBody>
      </p:sp>
      <p:pic>
        <p:nvPicPr>
          <p:cNvPr id="6" name="Picture 5">
            <a:extLst>
              <a:ext uri="{FF2B5EF4-FFF2-40B4-BE49-F238E27FC236}">
                <a16:creationId xmlns:a16="http://schemas.microsoft.com/office/drawing/2014/main" id="{1FD7E157-A92C-45A3-A407-06AADD12229D}"/>
              </a:ext>
            </a:extLst>
          </p:cNvPr>
          <p:cNvPicPr>
            <a:picLocks noChangeAspect="1"/>
          </p:cNvPicPr>
          <p:nvPr/>
        </p:nvPicPr>
        <p:blipFill>
          <a:blip r:embed="rId2"/>
          <a:stretch>
            <a:fillRect/>
          </a:stretch>
        </p:blipFill>
        <p:spPr>
          <a:xfrm>
            <a:off x="638892" y="2316889"/>
            <a:ext cx="3644677" cy="2880000"/>
          </a:xfrm>
          <a:prstGeom prst="rect">
            <a:avLst/>
          </a:prstGeom>
        </p:spPr>
      </p:pic>
      <p:pic>
        <p:nvPicPr>
          <p:cNvPr id="7" name="Picture 6">
            <a:extLst>
              <a:ext uri="{FF2B5EF4-FFF2-40B4-BE49-F238E27FC236}">
                <a16:creationId xmlns:a16="http://schemas.microsoft.com/office/drawing/2014/main" id="{9ADAAE9C-3CC2-4361-8002-15937898763B}"/>
              </a:ext>
            </a:extLst>
          </p:cNvPr>
          <p:cNvPicPr>
            <a:picLocks/>
          </p:cNvPicPr>
          <p:nvPr/>
        </p:nvPicPr>
        <p:blipFill>
          <a:blip r:embed="rId3"/>
          <a:stretch>
            <a:fillRect/>
          </a:stretch>
        </p:blipFill>
        <p:spPr>
          <a:xfrm>
            <a:off x="4905108" y="2325738"/>
            <a:ext cx="3600000" cy="2880000"/>
          </a:xfrm>
          <a:prstGeom prst="rect">
            <a:avLst/>
          </a:prstGeom>
        </p:spPr>
      </p:pic>
    </p:spTree>
    <p:extLst>
      <p:ext uri="{BB962C8B-B14F-4D97-AF65-F5344CB8AC3E}">
        <p14:creationId xmlns:p14="http://schemas.microsoft.com/office/powerpoint/2010/main" val="287528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6837" y="6409999"/>
            <a:ext cx="1572866" cy="184025"/>
          </a:xfrm>
          <a:prstGeom prst="rect">
            <a:avLst/>
          </a:prstGeom>
          <a:noFill/>
        </p:spPr>
        <p:txBody>
          <a:bodyPr wrap="none" rtlCol="0">
            <a:spAutoFit/>
          </a:bodyPr>
          <a:lstStyle/>
          <a:p>
            <a:r>
              <a:rPr lang="en-AU" sz="596" dirty="0"/>
              <a:t>Source: ABS, Macquarie Macro Strategy</a:t>
            </a:r>
          </a:p>
        </p:txBody>
      </p:sp>
      <p:sp>
        <p:nvSpPr>
          <p:cNvPr id="6" name="Title 1">
            <a:extLst>
              <a:ext uri="{FF2B5EF4-FFF2-40B4-BE49-F238E27FC236}">
                <a16:creationId xmlns:a16="http://schemas.microsoft.com/office/drawing/2014/main" id="{C0FFB336-5E6D-4DF3-9983-8016D93E18E1}"/>
              </a:ext>
            </a:extLst>
          </p:cNvPr>
          <p:cNvSpPr txBox="1">
            <a:spLocks/>
          </p:cNvSpPr>
          <p:nvPr/>
        </p:nvSpPr>
        <p:spPr>
          <a:xfrm>
            <a:off x="107504" y="476672"/>
            <a:ext cx="7128792"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a:lstStyle>
          <a:p>
            <a:r>
              <a:rPr lang="en-AU" sz="1800" dirty="0">
                <a:solidFill>
                  <a:srgbClr val="1A3762"/>
                </a:solidFill>
              </a:rPr>
              <a:t>Weak income growth remains a major headwind for the consumption outlook and is not likely to pick up quickly but tax relief will help for a short term boost…</a:t>
            </a:r>
            <a:endParaRPr lang="en-AU" sz="1800" dirty="0">
              <a:solidFill>
                <a:srgbClr val="FF0000"/>
              </a:solidFill>
            </a:endParaRPr>
          </a:p>
        </p:txBody>
      </p:sp>
      <p:pic>
        <p:nvPicPr>
          <p:cNvPr id="7" name="Picture 6">
            <a:extLst>
              <a:ext uri="{FF2B5EF4-FFF2-40B4-BE49-F238E27FC236}">
                <a16:creationId xmlns:a16="http://schemas.microsoft.com/office/drawing/2014/main" id="{1346AD78-D849-4240-9762-E2D514DC9FAE}"/>
              </a:ext>
            </a:extLst>
          </p:cNvPr>
          <p:cNvPicPr>
            <a:picLocks/>
          </p:cNvPicPr>
          <p:nvPr/>
        </p:nvPicPr>
        <p:blipFill>
          <a:blip r:embed="rId3"/>
          <a:stretch>
            <a:fillRect/>
          </a:stretch>
        </p:blipFill>
        <p:spPr>
          <a:xfrm>
            <a:off x="611560" y="2276872"/>
            <a:ext cx="3600000" cy="2880000"/>
          </a:xfrm>
          <a:prstGeom prst="rect">
            <a:avLst/>
          </a:prstGeom>
        </p:spPr>
      </p:pic>
      <p:pic>
        <p:nvPicPr>
          <p:cNvPr id="2" name="Picture 1">
            <a:extLst>
              <a:ext uri="{FF2B5EF4-FFF2-40B4-BE49-F238E27FC236}">
                <a16:creationId xmlns:a16="http://schemas.microsoft.com/office/drawing/2014/main" id="{9D8D7147-0B4A-4B2F-9D7A-50EEF5B93C34}"/>
              </a:ext>
            </a:extLst>
          </p:cNvPr>
          <p:cNvPicPr>
            <a:picLocks/>
          </p:cNvPicPr>
          <p:nvPr/>
        </p:nvPicPr>
        <p:blipFill>
          <a:blip r:embed="rId4"/>
          <a:stretch>
            <a:fillRect/>
          </a:stretch>
        </p:blipFill>
        <p:spPr>
          <a:xfrm>
            <a:off x="4932442" y="2276872"/>
            <a:ext cx="3600000" cy="2880000"/>
          </a:xfrm>
          <a:prstGeom prst="rect">
            <a:avLst/>
          </a:prstGeom>
        </p:spPr>
      </p:pic>
    </p:spTree>
    <p:extLst>
      <p:ext uri="{BB962C8B-B14F-4D97-AF65-F5344CB8AC3E}">
        <p14:creationId xmlns:p14="http://schemas.microsoft.com/office/powerpoint/2010/main" val="244851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7344816" cy="648072"/>
          </a:xfrm>
        </p:spPr>
        <p:txBody>
          <a:bodyPr/>
          <a:lstStyle/>
          <a:p>
            <a:r>
              <a:rPr lang="en-AU" dirty="0">
                <a:solidFill>
                  <a:srgbClr val="1A3762"/>
                </a:solidFill>
              </a:rPr>
              <a:t>Traditionally RBA rate cuts have driven higher house prices on both a 12 and 18 months basis. The recovery in housing sentiment has been dramatic…</a:t>
            </a:r>
            <a:endParaRPr lang="en-AU" dirty="0">
              <a:solidFill>
                <a:srgbClr val="FF0000"/>
              </a:solidFill>
            </a:endParaRPr>
          </a:p>
        </p:txBody>
      </p:sp>
      <p:sp>
        <p:nvSpPr>
          <p:cNvPr id="5" name="TextBox 4"/>
          <p:cNvSpPr txBox="1"/>
          <p:nvPr/>
        </p:nvSpPr>
        <p:spPr>
          <a:xfrm>
            <a:off x="467544" y="6297380"/>
            <a:ext cx="2276585" cy="215444"/>
          </a:xfrm>
          <a:prstGeom prst="rect">
            <a:avLst/>
          </a:prstGeom>
          <a:noFill/>
        </p:spPr>
        <p:txBody>
          <a:bodyPr wrap="none" rtlCol="0">
            <a:spAutoFit/>
          </a:bodyPr>
          <a:lstStyle/>
          <a:p>
            <a:r>
              <a:rPr lang="en-AU" sz="800" dirty="0"/>
              <a:t>Source: APM, CoreLogic </a:t>
            </a:r>
            <a:r>
              <a:rPr lang="en-AU" sz="800" dirty="0" err="1"/>
              <a:t>RPData</a:t>
            </a:r>
            <a:r>
              <a:rPr lang="en-AU" sz="800" dirty="0"/>
              <a:t>, Macquarie </a:t>
            </a:r>
          </a:p>
        </p:txBody>
      </p:sp>
      <p:pic>
        <p:nvPicPr>
          <p:cNvPr id="3" name="Picture 2">
            <a:extLst>
              <a:ext uri="{FF2B5EF4-FFF2-40B4-BE49-F238E27FC236}">
                <a16:creationId xmlns:a16="http://schemas.microsoft.com/office/drawing/2014/main" id="{EDAD6901-EF9E-4DA3-A4C9-787770224787}"/>
              </a:ext>
            </a:extLst>
          </p:cNvPr>
          <p:cNvPicPr>
            <a:picLocks/>
          </p:cNvPicPr>
          <p:nvPr/>
        </p:nvPicPr>
        <p:blipFill>
          <a:blip r:embed="rId2"/>
          <a:stretch>
            <a:fillRect/>
          </a:stretch>
        </p:blipFill>
        <p:spPr>
          <a:xfrm>
            <a:off x="827584" y="2276872"/>
            <a:ext cx="3600000" cy="3121200"/>
          </a:xfrm>
          <a:prstGeom prst="rect">
            <a:avLst/>
          </a:prstGeom>
        </p:spPr>
      </p:pic>
      <p:pic>
        <p:nvPicPr>
          <p:cNvPr id="4" name="Picture 3">
            <a:extLst>
              <a:ext uri="{FF2B5EF4-FFF2-40B4-BE49-F238E27FC236}">
                <a16:creationId xmlns:a16="http://schemas.microsoft.com/office/drawing/2014/main" id="{46D11BB8-9340-4398-BEB8-0F4C539DD14F}"/>
              </a:ext>
            </a:extLst>
          </p:cNvPr>
          <p:cNvPicPr>
            <a:picLocks/>
          </p:cNvPicPr>
          <p:nvPr/>
        </p:nvPicPr>
        <p:blipFill>
          <a:blip r:embed="rId3"/>
          <a:stretch>
            <a:fillRect/>
          </a:stretch>
        </p:blipFill>
        <p:spPr>
          <a:xfrm>
            <a:off x="4788024" y="2276872"/>
            <a:ext cx="3600000" cy="3121200"/>
          </a:xfrm>
          <a:prstGeom prst="rect">
            <a:avLst/>
          </a:prstGeom>
        </p:spPr>
      </p:pic>
    </p:spTree>
    <p:extLst>
      <p:ext uri="{BB962C8B-B14F-4D97-AF65-F5344CB8AC3E}">
        <p14:creationId xmlns:p14="http://schemas.microsoft.com/office/powerpoint/2010/main" val="211573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865" y="6021528"/>
            <a:ext cx="2395207" cy="205890"/>
          </a:xfrm>
          <a:prstGeom prst="rect">
            <a:avLst/>
          </a:prstGeom>
          <a:noFill/>
        </p:spPr>
        <p:txBody>
          <a:bodyPr wrap="none" rtlCol="0">
            <a:spAutoFit/>
          </a:bodyPr>
          <a:lstStyle/>
          <a:p>
            <a:r>
              <a:rPr lang="en-AU" sz="738" dirty="0"/>
              <a:t>Source: Bloomberg, FactSet, Macrobond, Macquarie</a:t>
            </a:r>
          </a:p>
        </p:txBody>
      </p:sp>
      <p:sp>
        <p:nvSpPr>
          <p:cNvPr id="9" name="Title 1">
            <a:extLst>
              <a:ext uri="{FF2B5EF4-FFF2-40B4-BE49-F238E27FC236}">
                <a16:creationId xmlns:a16="http://schemas.microsoft.com/office/drawing/2014/main" id="{98D795F5-768B-4F00-9073-04C6216BA9DF}"/>
              </a:ext>
            </a:extLst>
          </p:cNvPr>
          <p:cNvSpPr txBox="1">
            <a:spLocks/>
          </p:cNvSpPr>
          <p:nvPr/>
        </p:nvSpPr>
        <p:spPr>
          <a:xfrm>
            <a:off x="107504" y="476672"/>
            <a:ext cx="7560840"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a:lstStyle>
          <a:p>
            <a:r>
              <a:rPr lang="en-AU" sz="1800" dirty="0">
                <a:solidFill>
                  <a:srgbClr val="1A3762"/>
                </a:solidFill>
              </a:rPr>
              <a:t>APRA’s removal of the minimum interest rate hurdle will raise borrowing capacity by a substantial amount in coming quarters</a:t>
            </a:r>
          </a:p>
        </p:txBody>
      </p:sp>
      <p:pic>
        <p:nvPicPr>
          <p:cNvPr id="2" name="Picture 1">
            <a:extLst>
              <a:ext uri="{FF2B5EF4-FFF2-40B4-BE49-F238E27FC236}">
                <a16:creationId xmlns:a16="http://schemas.microsoft.com/office/drawing/2014/main" id="{69BD9389-1636-4347-81A7-AC601D20D8FE}"/>
              </a:ext>
            </a:extLst>
          </p:cNvPr>
          <p:cNvPicPr>
            <a:picLocks/>
          </p:cNvPicPr>
          <p:nvPr/>
        </p:nvPicPr>
        <p:blipFill>
          <a:blip r:embed="rId2"/>
          <a:stretch>
            <a:fillRect/>
          </a:stretch>
        </p:blipFill>
        <p:spPr>
          <a:xfrm>
            <a:off x="755576" y="2345897"/>
            <a:ext cx="3600000" cy="2880000"/>
          </a:xfrm>
          <a:prstGeom prst="rect">
            <a:avLst/>
          </a:prstGeom>
        </p:spPr>
      </p:pic>
      <p:pic>
        <p:nvPicPr>
          <p:cNvPr id="3" name="Picture 2">
            <a:extLst>
              <a:ext uri="{FF2B5EF4-FFF2-40B4-BE49-F238E27FC236}">
                <a16:creationId xmlns:a16="http://schemas.microsoft.com/office/drawing/2014/main" id="{74F78D02-A46C-450B-BCDF-B4DA2864C54F}"/>
              </a:ext>
            </a:extLst>
          </p:cNvPr>
          <p:cNvPicPr>
            <a:picLocks/>
          </p:cNvPicPr>
          <p:nvPr/>
        </p:nvPicPr>
        <p:blipFill>
          <a:blip r:embed="rId3"/>
          <a:stretch>
            <a:fillRect/>
          </a:stretch>
        </p:blipFill>
        <p:spPr>
          <a:xfrm>
            <a:off x="4788426" y="2345897"/>
            <a:ext cx="3600000" cy="2880000"/>
          </a:xfrm>
          <a:prstGeom prst="rect">
            <a:avLst/>
          </a:prstGeom>
        </p:spPr>
      </p:pic>
    </p:spTree>
    <p:extLst>
      <p:ext uri="{BB962C8B-B14F-4D97-AF65-F5344CB8AC3E}">
        <p14:creationId xmlns:p14="http://schemas.microsoft.com/office/powerpoint/2010/main" val="191566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7128792" cy="648072"/>
          </a:xfrm>
        </p:spPr>
        <p:txBody>
          <a:bodyPr/>
          <a:lstStyle/>
          <a:p>
            <a:r>
              <a:rPr lang="en-AU" dirty="0">
                <a:solidFill>
                  <a:srgbClr val="1A3762"/>
                </a:solidFill>
              </a:rPr>
              <a:t>The housing market is at the epicentre of Australian concerns. Clearance rates and prices are already bouncing back…</a:t>
            </a:r>
            <a:endParaRPr lang="en-AU" dirty="0">
              <a:solidFill>
                <a:srgbClr val="FF0000"/>
              </a:solidFill>
            </a:endParaRPr>
          </a:p>
        </p:txBody>
      </p:sp>
      <p:sp>
        <p:nvSpPr>
          <p:cNvPr id="5" name="TextBox 4"/>
          <p:cNvSpPr txBox="1"/>
          <p:nvPr/>
        </p:nvSpPr>
        <p:spPr>
          <a:xfrm>
            <a:off x="467544" y="6297380"/>
            <a:ext cx="2276585" cy="215444"/>
          </a:xfrm>
          <a:prstGeom prst="rect">
            <a:avLst/>
          </a:prstGeom>
          <a:noFill/>
        </p:spPr>
        <p:txBody>
          <a:bodyPr wrap="none" rtlCol="0">
            <a:spAutoFit/>
          </a:bodyPr>
          <a:lstStyle/>
          <a:p>
            <a:r>
              <a:rPr lang="en-AU" sz="800" dirty="0"/>
              <a:t>Source: APM, CoreLogic </a:t>
            </a:r>
            <a:r>
              <a:rPr lang="en-AU" sz="800" dirty="0" err="1"/>
              <a:t>RPData</a:t>
            </a:r>
            <a:r>
              <a:rPr lang="en-AU" sz="800" dirty="0"/>
              <a:t>, Macquarie </a:t>
            </a:r>
          </a:p>
        </p:txBody>
      </p:sp>
      <p:pic>
        <p:nvPicPr>
          <p:cNvPr id="1028" name="Picture 4" descr="http://image.remail.macquarie.com/lib/fe6c1570706503797515/m/313/ES2_7374915_image10e339061.png">
            <a:extLst>
              <a:ext uri="{FF2B5EF4-FFF2-40B4-BE49-F238E27FC236}">
                <a16:creationId xmlns:a16="http://schemas.microsoft.com/office/drawing/2014/main" id="{C1EF7775-5D17-4EE8-9F4A-0C5C2630C823}"/>
              </a:ext>
            </a:extLst>
          </p:cNvPr>
          <p:cNvPicPr>
            <a:picLocks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89628" y="2209241"/>
            <a:ext cx="360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4" descr="image003">
            <a:extLst>
              <a:ext uri="{FF2B5EF4-FFF2-40B4-BE49-F238E27FC236}">
                <a16:creationId xmlns:a16="http://schemas.microsoft.com/office/drawing/2014/main" id="{E5EED5B8-0CB3-4C34-88E4-6998F98EF0E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307" y="2209241"/>
            <a:ext cx="3600000" cy="28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9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7488832" cy="648072"/>
          </a:xfrm>
        </p:spPr>
        <p:txBody>
          <a:bodyPr/>
          <a:lstStyle/>
          <a:p>
            <a:r>
              <a:rPr lang="en-AU" dirty="0">
                <a:solidFill>
                  <a:srgbClr val="1A3762"/>
                </a:solidFill>
              </a:rPr>
              <a:t>Construction activity is still set to decline but any improvement in dwelling activity should also help drive improving housing related retail sales…</a:t>
            </a:r>
            <a:endParaRPr lang="en-AU" dirty="0">
              <a:solidFill>
                <a:srgbClr val="FF0000"/>
              </a:solidFill>
            </a:endParaRPr>
          </a:p>
        </p:txBody>
      </p:sp>
      <p:sp>
        <p:nvSpPr>
          <p:cNvPr id="5" name="TextBox 4"/>
          <p:cNvSpPr txBox="1"/>
          <p:nvPr/>
        </p:nvSpPr>
        <p:spPr>
          <a:xfrm>
            <a:off x="467544" y="6297380"/>
            <a:ext cx="2276585" cy="215444"/>
          </a:xfrm>
          <a:prstGeom prst="rect">
            <a:avLst/>
          </a:prstGeom>
          <a:noFill/>
        </p:spPr>
        <p:txBody>
          <a:bodyPr wrap="none" rtlCol="0">
            <a:spAutoFit/>
          </a:bodyPr>
          <a:lstStyle/>
          <a:p>
            <a:r>
              <a:rPr lang="en-AU" sz="800" dirty="0"/>
              <a:t>Source: APM, CoreLogic </a:t>
            </a:r>
            <a:r>
              <a:rPr lang="en-AU" sz="800" dirty="0" err="1"/>
              <a:t>RPData</a:t>
            </a:r>
            <a:r>
              <a:rPr lang="en-AU" sz="800" dirty="0"/>
              <a:t>, Macquarie </a:t>
            </a:r>
          </a:p>
        </p:txBody>
      </p:sp>
      <p:pic>
        <p:nvPicPr>
          <p:cNvPr id="3" name="Picture 2">
            <a:extLst>
              <a:ext uri="{FF2B5EF4-FFF2-40B4-BE49-F238E27FC236}">
                <a16:creationId xmlns:a16="http://schemas.microsoft.com/office/drawing/2014/main" id="{7DF3771E-E038-4CB8-A4C6-B4B0F9570052}"/>
              </a:ext>
            </a:extLst>
          </p:cNvPr>
          <p:cNvPicPr preferRelativeResize="0">
            <a:picLocks/>
          </p:cNvPicPr>
          <p:nvPr/>
        </p:nvPicPr>
        <p:blipFill>
          <a:blip r:embed="rId2"/>
          <a:stretch>
            <a:fillRect/>
          </a:stretch>
        </p:blipFill>
        <p:spPr>
          <a:xfrm>
            <a:off x="827584" y="2348880"/>
            <a:ext cx="3600000" cy="3132000"/>
          </a:xfrm>
          <a:prstGeom prst="rect">
            <a:avLst/>
          </a:prstGeom>
        </p:spPr>
      </p:pic>
      <p:pic>
        <p:nvPicPr>
          <p:cNvPr id="4" name="Picture 3">
            <a:extLst>
              <a:ext uri="{FF2B5EF4-FFF2-40B4-BE49-F238E27FC236}">
                <a16:creationId xmlns:a16="http://schemas.microsoft.com/office/drawing/2014/main" id="{026735FD-DF5E-4336-BA12-E5C0990B717F}"/>
              </a:ext>
            </a:extLst>
          </p:cNvPr>
          <p:cNvPicPr>
            <a:picLocks/>
          </p:cNvPicPr>
          <p:nvPr/>
        </p:nvPicPr>
        <p:blipFill>
          <a:blip r:embed="rId3"/>
          <a:stretch>
            <a:fillRect/>
          </a:stretch>
        </p:blipFill>
        <p:spPr>
          <a:xfrm>
            <a:off x="4860032" y="2324024"/>
            <a:ext cx="3600000" cy="3121200"/>
          </a:xfrm>
          <a:prstGeom prst="rect">
            <a:avLst/>
          </a:prstGeom>
        </p:spPr>
      </p:pic>
    </p:spTree>
    <p:extLst>
      <p:ext uri="{BB962C8B-B14F-4D97-AF65-F5344CB8AC3E}">
        <p14:creationId xmlns:p14="http://schemas.microsoft.com/office/powerpoint/2010/main" val="148891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DF543EC2-039A-4C3F-A06F-8349AB4F8F2D}"/>
              </a:ext>
            </a:extLst>
          </p:cNvPr>
          <p:cNvSpPr txBox="1">
            <a:spLocks/>
          </p:cNvSpPr>
          <p:nvPr/>
        </p:nvSpPr>
        <p:spPr>
          <a:xfrm>
            <a:off x="752979" y="1583915"/>
            <a:ext cx="7805413" cy="4365365"/>
          </a:xfrm>
          <a:prstGeom prst="rect">
            <a:avLst/>
          </a:prstGeom>
        </p:spPr>
        <p:txBody>
          <a:bodyPr lIns="0" tIns="0" rIns="0" bIns="0">
            <a:noAutofit/>
          </a:bodyPr>
          <a:lstStyle>
            <a:defPPr>
              <a:defRPr lang="en-US"/>
            </a:defPPr>
            <a:lvl1pPr marL="0" algn="l" defTabSz="389580" rtl="0" eaLnBrk="1" latinLnBrk="0" hangingPunct="1">
              <a:defRPr sz="1500" kern="1200">
                <a:solidFill>
                  <a:schemeClr val="tx1"/>
                </a:solidFill>
                <a:latin typeface="+mn-lt"/>
                <a:ea typeface="+mn-ea"/>
                <a:cs typeface="+mn-cs"/>
              </a:defRPr>
            </a:lvl1pPr>
            <a:lvl2pPr marL="389580" algn="l" defTabSz="389580" rtl="0" eaLnBrk="1" latinLnBrk="0" hangingPunct="1">
              <a:defRPr sz="1500" kern="1200">
                <a:solidFill>
                  <a:schemeClr val="tx1"/>
                </a:solidFill>
                <a:latin typeface="+mn-lt"/>
                <a:ea typeface="+mn-ea"/>
                <a:cs typeface="+mn-cs"/>
              </a:defRPr>
            </a:lvl2pPr>
            <a:lvl3pPr marL="779160" algn="l" defTabSz="389580" rtl="0" eaLnBrk="1" latinLnBrk="0" hangingPunct="1">
              <a:defRPr sz="1500" kern="1200">
                <a:solidFill>
                  <a:schemeClr val="tx1"/>
                </a:solidFill>
                <a:latin typeface="+mn-lt"/>
                <a:ea typeface="+mn-ea"/>
                <a:cs typeface="+mn-cs"/>
              </a:defRPr>
            </a:lvl3pPr>
            <a:lvl4pPr marL="1168741" algn="l" defTabSz="389580" rtl="0" eaLnBrk="1" latinLnBrk="0" hangingPunct="1">
              <a:defRPr sz="1500" kern="1200">
                <a:solidFill>
                  <a:schemeClr val="tx1"/>
                </a:solidFill>
                <a:latin typeface="+mn-lt"/>
                <a:ea typeface="+mn-ea"/>
                <a:cs typeface="+mn-cs"/>
              </a:defRPr>
            </a:lvl4pPr>
            <a:lvl5pPr marL="1558321" algn="l" defTabSz="389580" rtl="0" eaLnBrk="1" latinLnBrk="0" hangingPunct="1">
              <a:defRPr sz="1500" kern="1200">
                <a:solidFill>
                  <a:schemeClr val="tx1"/>
                </a:solidFill>
                <a:latin typeface="+mn-lt"/>
                <a:ea typeface="+mn-ea"/>
                <a:cs typeface="+mn-cs"/>
              </a:defRPr>
            </a:lvl5pPr>
            <a:lvl6pPr marL="1947902" algn="l" defTabSz="389580" rtl="0" eaLnBrk="1" latinLnBrk="0" hangingPunct="1">
              <a:defRPr sz="1500" kern="1200">
                <a:solidFill>
                  <a:schemeClr val="tx1"/>
                </a:solidFill>
                <a:latin typeface="+mn-lt"/>
                <a:ea typeface="+mn-ea"/>
                <a:cs typeface="+mn-cs"/>
              </a:defRPr>
            </a:lvl6pPr>
            <a:lvl7pPr marL="2337481" algn="l" defTabSz="389580" rtl="0" eaLnBrk="1" latinLnBrk="0" hangingPunct="1">
              <a:defRPr sz="1500" kern="1200">
                <a:solidFill>
                  <a:schemeClr val="tx1"/>
                </a:solidFill>
                <a:latin typeface="+mn-lt"/>
                <a:ea typeface="+mn-ea"/>
                <a:cs typeface="+mn-cs"/>
              </a:defRPr>
            </a:lvl7pPr>
            <a:lvl8pPr marL="2727062" algn="l" defTabSz="389580" rtl="0" eaLnBrk="1" latinLnBrk="0" hangingPunct="1">
              <a:defRPr sz="1500" kern="1200">
                <a:solidFill>
                  <a:schemeClr val="tx1"/>
                </a:solidFill>
                <a:latin typeface="+mn-lt"/>
                <a:ea typeface="+mn-ea"/>
                <a:cs typeface="+mn-cs"/>
              </a:defRPr>
            </a:lvl8pPr>
            <a:lvl9pPr marL="3116642" algn="l" defTabSz="389580" rtl="0" eaLnBrk="1" latinLnBrk="0" hangingPunct="1">
              <a:defRPr sz="1500" kern="1200">
                <a:solidFill>
                  <a:schemeClr val="tx1"/>
                </a:solidFill>
                <a:latin typeface="+mn-lt"/>
                <a:ea typeface="+mn-ea"/>
                <a:cs typeface="+mn-cs"/>
              </a:defRPr>
            </a:lvl9pPr>
          </a:lstStyle>
          <a:p>
            <a:pPr marL="0" lvl="2">
              <a:spcBef>
                <a:spcPts val="1108"/>
              </a:spcBef>
              <a:spcAft>
                <a:spcPts val="1108"/>
              </a:spcAft>
              <a:buSzPct val="100000"/>
            </a:pPr>
            <a:r>
              <a:rPr lang="en-US" sz="1400" dirty="0"/>
              <a:t>The 3 cycles determining the outlook:</a:t>
            </a:r>
          </a:p>
          <a:p>
            <a:pPr marL="706112" lvl="3" indent="-316531">
              <a:spcBef>
                <a:spcPts val="1108"/>
              </a:spcBef>
              <a:spcAft>
                <a:spcPts val="1108"/>
              </a:spcAft>
              <a:buSzPct val="100000"/>
              <a:buFont typeface="Arial" panose="020B0604020202020204" pitchFamily="34" charset="0"/>
              <a:buChar char="•"/>
            </a:pPr>
            <a:r>
              <a:rPr lang="en-US" sz="1400" b="1" dirty="0"/>
              <a:t>Economic cycle: </a:t>
            </a:r>
            <a:r>
              <a:rPr lang="en-US" sz="1400" dirty="0"/>
              <a:t>Global momentum stabilized in 1Q19 but is again weakening. Trade wars are threatening the 2H19 recovery;</a:t>
            </a:r>
          </a:p>
          <a:p>
            <a:pPr marL="706112" lvl="3" indent="-316531">
              <a:spcBef>
                <a:spcPts val="1108"/>
              </a:spcBef>
              <a:spcAft>
                <a:spcPts val="1108"/>
              </a:spcAft>
              <a:buSzPct val="100000"/>
              <a:buFont typeface="Arial" panose="020B0604020202020204" pitchFamily="34" charset="0"/>
              <a:buChar char="•"/>
            </a:pPr>
            <a:r>
              <a:rPr lang="en-US" sz="1400" b="1" dirty="0"/>
              <a:t>Liquidity cycle: </a:t>
            </a:r>
            <a:r>
              <a:rPr lang="en-US" sz="1400" dirty="0"/>
              <a:t>Fed cuts are coming in order to provide insurance against growth weakness. Rate cuts are already priced into bonds and equities. Trump has not weaponized the US$ yet;</a:t>
            </a:r>
          </a:p>
          <a:p>
            <a:pPr marL="706112" lvl="3" indent="-316531">
              <a:spcBef>
                <a:spcPts val="1108"/>
              </a:spcBef>
              <a:spcAft>
                <a:spcPts val="1108"/>
              </a:spcAft>
              <a:buSzPct val="100000"/>
              <a:buFont typeface="Arial" panose="020B0604020202020204" pitchFamily="34" charset="0"/>
              <a:buChar char="•"/>
            </a:pPr>
            <a:r>
              <a:rPr lang="en-US" sz="1400" b="1" dirty="0"/>
              <a:t>Political cycle: </a:t>
            </a:r>
            <a:r>
              <a:rPr lang="en-US" sz="1400" dirty="0"/>
              <a:t>Global political risks are rising. US-China trade spat, BREXIT, EU elections. Don’t expect a speedy resolution to bilateral trade war;</a:t>
            </a:r>
          </a:p>
          <a:p>
            <a:pPr marL="316531" lvl="2" indent="-316531">
              <a:spcBef>
                <a:spcPts val="1108"/>
              </a:spcBef>
              <a:spcAft>
                <a:spcPts val="1108"/>
              </a:spcAft>
              <a:buSzPct val="100000"/>
              <a:buFont typeface="Arial" panose="020B0604020202020204" pitchFamily="34" charset="0"/>
              <a:buChar char="•"/>
            </a:pPr>
            <a:r>
              <a:rPr lang="en-US" sz="1400" dirty="0"/>
              <a:t>Equities are at risk of disappointment from the Fed, but the bull market and economic cycle is not yet over. We are entering the riskier end of the rally – less upside but with greater volatility.</a:t>
            </a:r>
          </a:p>
          <a:p>
            <a:pPr marL="316531" lvl="2" indent="-316531">
              <a:spcBef>
                <a:spcPts val="1108"/>
              </a:spcBef>
              <a:spcAft>
                <a:spcPts val="1108"/>
              </a:spcAft>
              <a:buSzPct val="100000"/>
              <a:buFont typeface="Arial" panose="020B0604020202020204" pitchFamily="34" charset="0"/>
              <a:buChar char="•"/>
            </a:pPr>
            <a:r>
              <a:rPr lang="en-US" sz="1400" dirty="0"/>
              <a:t>US and EM’s remain our preferred global equity markets, still looking for duration (lower long rates) and credit exposure within fixed income.  </a:t>
            </a:r>
          </a:p>
          <a:p>
            <a:pPr marL="316531" lvl="2" indent="-316531">
              <a:spcBef>
                <a:spcPts val="1108"/>
              </a:spcBef>
              <a:spcAft>
                <a:spcPts val="1108"/>
              </a:spcAft>
              <a:buSzPct val="100000"/>
              <a:buFont typeface="Arial" panose="020B0604020202020204" pitchFamily="34" charset="0"/>
              <a:buChar char="•"/>
            </a:pPr>
            <a:endParaRPr lang="en-US" sz="1400" dirty="0"/>
          </a:p>
          <a:p>
            <a:pPr marL="263776" lvl="2" indent="-263776">
              <a:spcAft>
                <a:spcPts val="1108"/>
              </a:spcAft>
              <a:buFont typeface="Arial" panose="020B0604020202020204" pitchFamily="34" charset="0"/>
              <a:buChar char="•"/>
            </a:pPr>
            <a:endParaRPr lang="en-US" sz="1400" dirty="0">
              <a:solidFill>
                <a:srgbClr val="FF0000"/>
              </a:solidFill>
            </a:endParaRPr>
          </a:p>
        </p:txBody>
      </p:sp>
      <p:sp>
        <p:nvSpPr>
          <p:cNvPr id="4" name="Title 1">
            <a:extLst>
              <a:ext uri="{FF2B5EF4-FFF2-40B4-BE49-F238E27FC236}">
                <a16:creationId xmlns:a16="http://schemas.microsoft.com/office/drawing/2014/main" id="{3285CE5B-DBC9-4487-86E2-1C5D7C70B226}"/>
              </a:ext>
            </a:extLst>
          </p:cNvPr>
          <p:cNvSpPr>
            <a:spLocks noGrp="1"/>
          </p:cNvSpPr>
          <p:nvPr>
            <p:ph type="title"/>
          </p:nvPr>
        </p:nvSpPr>
        <p:spPr>
          <a:xfrm>
            <a:off x="179512" y="476672"/>
            <a:ext cx="6912768" cy="648072"/>
          </a:xfrm>
        </p:spPr>
        <p:txBody>
          <a:bodyPr/>
          <a:lstStyle/>
          <a:p>
            <a:r>
              <a:rPr lang="en-AU" dirty="0">
                <a:solidFill>
                  <a:srgbClr val="1A3762"/>
                </a:solidFill>
              </a:rPr>
              <a:t>The Fed gives risk assets a reprieve but is it too little too late?…</a:t>
            </a:r>
          </a:p>
        </p:txBody>
      </p:sp>
    </p:spTree>
    <p:extLst>
      <p:ext uri="{BB962C8B-B14F-4D97-AF65-F5344CB8AC3E}">
        <p14:creationId xmlns:p14="http://schemas.microsoft.com/office/powerpoint/2010/main" val="2155667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7488832" cy="648072"/>
          </a:xfrm>
        </p:spPr>
        <p:txBody>
          <a:bodyPr/>
          <a:lstStyle/>
          <a:p>
            <a:r>
              <a:rPr lang="en-AU" dirty="0">
                <a:solidFill>
                  <a:srgbClr val="1A3762"/>
                </a:solidFill>
              </a:rPr>
              <a:t>Australian debt levels remain extremely elevated, but debt servicing costs continue to decline. There has been no deleveraging as house prices have fallen</a:t>
            </a:r>
            <a:endParaRPr lang="en-AU" dirty="0">
              <a:solidFill>
                <a:srgbClr val="FF0000"/>
              </a:solidFill>
            </a:endParaRPr>
          </a:p>
        </p:txBody>
      </p:sp>
      <p:sp>
        <p:nvSpPr>
          <p:cNvPr id="5" name="TextBox 4"/>
          <p:cNvSpPr txBox="1"/>
          <p:nvPr/>
        </p:nvSpPr>
        <p:spPr>
          <a:xfrm>
            <a:off x="467544" y="6297380"/>
            <a:ext cx="2276585" cy="215444"/>
          </a:xfrm>
          <a:prstGeom prst="rect">
            <a:avLst/>
          </a:prstGeom>
          <a:noFill/>
        </p:spPr>
        <p:txBody>
          <a:bodyPr wrap="none" rtlCol="0">
            <a:spAutoFit/>
          </a:bodyPr>
          <a:lstStyle/>
          <a:p>
            <a:r>
              <a:rPr lang="en-AU" sz="800" dirty="0"/>
              <a:t>Source: APM, CoreLogic </a:t>
            </a:r>
            <a:r>
              <a:rPr lang="en-AU" sz="800" dirty="0" err="1"/>
              <a:t>RPData</a:t>
            </a:r>
            <a:r>
              <a:rPr lang="en-AU" sz="800" dirty="0"/>
              <a:t>, Macquarie </a:t>
            </a:r>
          </a:p>
        </p:txBody>
      </p:sp>
      <p:pic>
        <p:nvPicPr>
          <p:cNvPr id="3" name="Picture 2">
            <a:extLst>
              <a:ext uri="{FF2B5EF4-FFF2-40B4-BE49-F238E27FC236}">
                <a16:creationId xmlns:a16="http://schemas.microsoft.com/office/drawing/2014/main" id="{C189477D-1580-423B-8C6A-3F65F03559CD}"/>
              </a:ext>
            </a:extLst>
          </p:cNvPr>
          <p:cNvPicPr>
            <a:picLocks/>
          </p:cNvPicPr>
          <p:nvPr/>
        </p:nvPicPr>
        <p:blipFill>
          <a:blip r:embed="rId2"/>
          <a:stretch>
            <a:fillRect/>
          </a:stretch>
        </p:blipFill>
        <p:spPr>
          <a:xfrm>
            <a:off x="755576" y="2326511"/>
            <a:ext cx="3600000" cy="3132000"/>
          </a:xfrm>
          <a:prstGeom prst="rect">
            <a:avLst/>
          </a:prstGeom>
        </p:spPr>
      </p:pic>
      <p:pic>
        <p:nvPicPr>
          <p:cNvPr id="4" name="Picture 3">
            <a:extLst>
              <a:ext uri="{FF2B5EF4-FFF2-40B4-BE49-F238E27FC236}">
                <a16:creationId xmlns:a16="http://schemas.microsoft.com/office/drawing/2014/main" id="{3B8EA200-1D0D-40F6-91A5-AB2029CA6FCD}"/>
              </a:ext>
            </a:extLst>
          </p:cNvPr>
          <p:cNvPicPr>
            <a:picLocks/>
          </p:cNvPicPr>
          <p:nvPr/>
        </p:nvPicPr>
        <p:blipFill>
          <a:blip r:embed="rId3"/>
          <a:stretch>
            <a:fillRect/>
          </a:stretch>
        </p:blipFill>
        <p:spPr>
          <a:xfrm>
            <a:off x="4788426" y="2326511"/>
            <a:ext cx="3600000" cy="3132000"/>
          </a:xfrm>
          <a:prstGeom prst="rect">
            <a:avLst/>
          </a:prstGeom>
        </p:spPr>
      </p:pic>
    </p:spTree>
    <p:extLst>
      <p:ext uri="{BB962C8B-B14F-4D97-AF65-F5344CB8AC3E}">
        <p14:creationId xmlns:p14="http://schemas.microsoft.com/office/powerpoint/2010/main" val="217966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7488832" cy="648072"/>
          </a:xfrm>
        </p:spPr>
        <p:txBody>
          <a:bodyPr/>
          <a:lstStyle/>
          <a:p>
            <a:r>
              <a:rPr lang="en-AU" dirty="0">
                <a:solidFill>
                  <a:srgbClr val="1A3762"/>
                </a:solidFill>
              </a:rPr>
              <a:t>Price to income ratios have declined, but only back to 2016 levels. However, falling mortgage rates have reduced debt servicing costs substantially… </a:t>
            </a:r>
            <a:endParaRPr lang="en-AU" dirty="0">
              <a:solidFill>
                <a:srgbClr val="FF0000"/>
              </a:solidFill>
            </a:endParaRPr>
          </a:p>
        </p:txBody>
      </p:sp>
      <p:sp>
        <p:nvSpPr>
          <p:cNvPr id="5" name="TextBox 4"/>
          <p:cNvSpPr txBox="1"/>
          <p:nvPr/>
        </p:nvSpPr>
        <p:spPr>
          <a:xfrm>
            <a:off x="467544" y="6297380"/>
            <a:ext cx="2276585" cy="215444"/>
          </a:xfrm>
          <a:prstGeom prst="rect">
            <a:avLst/>
          </a:prstGeom>
          <a:noFill/>
        </p:spPr>
        <p:txBody>
          <a:bodyPr wrap="none" rtlCol="0">
            <a:spAutoFit/>
          </a:bodyPr>
          <a:lstStyle/>
          <a:p>
            <a:r>
              <a:rPr lang="en-AU" sz="800" dirty="0"/>
              <a:t>Source: APM, CoreLogic </a:t>
            </a:r>
            <a:r>
              <a:rPr lang="en-AU" sz="800" dirty="0" err="1"/>
              <a:t>RPData</a:t>
            </a:r>
            <a:r>
              <a:rPr lang="en-AU" sz="800" dirty="0"/>
              <a:t>, Macquarie </a:t>
            </a:r>
          </a:p>
        </p:txBody>
      </p:sp>
      <p:pic>
        <p:nvPicPr>
          <p:cNvPr id="6" name="Picture 5">
            <a:extLst>
              <a:ext uri="{FF2B5EF4-FFF2-40B4-BE49-F238E27FC236}">
                <a16:creationId xmlns:a16="http://schemas.microsoft.com/office/drawing/2014/main" id="{6D6A1898-103D-4E68-9814-C736F4010D96}"/>
              </a:ext>
            </a:extLst>
          </p:cNvPr>
          <p:cNvPicPr>
            <a:picLocks/>
          </p:cNvPicPr>
          <p:nvPr/>
        </p:nvPicPr>
        <p:blipFill>
          <a:blip r:embed="rId2"/>
          <a:stretch>
            <a:fillRect/>
          </a:stretch>
        </p:blipFill>
        <p:spPr>
          <a:xfrm>
            <a:off x="683568" y="2326511"/>
            <a:ext cx="3600000" cy="3132000"/>
          </a:xfrm>
          <a:prstGeom prst="rect">
            <a:avLst/>
          </a:prstGeom>
        </p:spPr>
      </p:pic>
      <p:pic>
        <p:nvPicPr>
          <p:cNvPr id="7" name="Picture 6">
            <a:extLst>
              <a:ext uri="{FF2B5EF4-FFF2-40B4-BE49-F238E27FC236}">
                <a16:creationId xmlns:a16="http://schemas.microsoft.com/office/drawing/2014/main" id="{07027351-3720-4C33-94FA-5C8B0246FE23}"/>
              </a:ext>
            </a:extLst>
          </p:cNvPr>
          <p:cNvPicPr>
            <a:picLocks/>
          </p:cNvPicPr>
          <p:nvPr/>
        </p:nvPicPr>
        <p:blipFill>
          <a:blip r:embed="rId3"/>
          <a:stretch>
            <a:fillRect/>
          </a:stretch>
        </p:blipFill>
        <p:spPr>
          <a:xfrm>
            <a:off x="4860432" y="2317879"/>
            <a:ext cx="3600000" cy="3132000"/>
          </a:xfrm>
          <a:prstGeom prst="rect">
            <a:avLst/>
          </a:prstGeom>
        </p:spPr>
      </p:pic>
    </p:spTree>
    <p:extLst>
      <p:ext uri="{BB962C8B-B14F-4D97-AF65-F5344CB8AC3E}">
        <p14:creationId xmlns:p14="http://schemas.microsoft.com/office/powerpoint/2010/main" val="3522728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6840760" cy="648072"/>
          </a:xfrm>
        </p:spPr>
        <p:txBody>
          <a:bodyPr/>
          <a:lstStyle/>
          <a:p>
            <a:r>
              <a:rPr lang="en-AU" dirty="0">
                <a:solidFill>
                  <a:srgbClr val="1A3762"/>
                </a:solidFill>
              </a:rPr>
              <a:t>Iron ore above $100/t but bond yield differentials have collapsed….</a:t>
            </a:r>
            <a:endParaRPr lang="en-AU" dirty="0">
              <a:solidFill>
                <a:srgbClr val="FF0000"/>
              </a:solidFill>
            </a:endParaRPr>
          </a:p>
        </p:txBody>
      </p:sp>
      <p:sp>
        <p:nvSpPr>
          <p:cNvPr id="5" name="TextBox 4"/>
          <p:cNvSpPr txBox="1"/>
          <p:nvPr/>
        </p:nvSpPr>
        <p:spPr>
          <a:xfrm>
            <a:off x="467544" y="6297380"/>
            <a:ext cx="1899879" cy="215444"/>
          </a:xfrm>
          <a:prstGeom prst="rect">
            <a:avLst/>
          </a:prstGeom>
          <a:noFill/>
        </p:spPr>
        <p:txBody>
          <a:bodyPr wrap="none" rtlCol="0">
            <a:spAutoFit/>
          </a:bodyPr>
          <a:lstStyle/>
          <a:p>
            <a:r>
              <a:rPr lang="en-AU" sz="800" dirty="0"/>
              <a:t>Source: ABS, Bloomberg, Macquarie </a:t>
            </a:r>
          </a:p>
        </p:txBody>
      </p:sp>
      <p:pic>
        <p:nvPicPr>
          <p:cNvPr id="4098" name="Picture 2" descr="http://image.remail.macquarie.com/lib/fe6c1570706503797515/m/306/ES2_7373685_image13e337730.png">
            <a:extLst>
              <a:ext uri="{FF2B5EF4-FFF2-40B4-BE49-F238E27FC236}">
                <a16:creationId xmlns:a16="http://schemas.microsoft.com/office/drawing/2014/main" id="{068A1399-0EA0-46FF-92DD-767CA43B6787}"/>
              </a:ext>
            </a:extLst>
          </p:cNvPr>
          <p:cNvPicPr>
            <a:picLocks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55576" y="2356272"/>
            <a:ext cx="360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http://image.remail.macquarie.com/lib/fe6c1570706503797515/m/311/ES2_7374574_image14e338684.jpg">
            <a:extLst>
              <a:ext uri="{FF2B5EF4-FFF2-40B4-BE49-F238E27FC236}">
                <a16:creationId xmlns:a16="http://schemas.microsoft.com/office/drawing/2014/main" id="{CDFABD82-CFA0-49A7-8FC9-7F9EB378ADCA}"/>
              </a:ext>
            </a:extLst>
          </p:cNvPr>
          <p:cNvPicPr>
            <a:picLocks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4788426" y="2356272"/>
            <a:ext cx="360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43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6840760" cy="648072"/>
          </a:xfrm>
        </p:spPr>
        <p:txBody>
          <a:bodyPr/>
          <a:lstStyle/>
          <a:p>
            <a:r>
              <a:rPr lang="en-AU" dirty="0">
                <a:solidFill>
                  <a:srgbClr val="1A3762"/>
                </a:solidFill>
              </a:rPr>
              <a:t>Why is the A$ still so strong…Trade balance at a 45 year high</a:t>
            </a:r>
            <a:endParaRPr lang="en-AU" dirty="0">
              <a:solidFill>
                <a:srgbClr val="FF0000"/>
              </a:solidFill>
            </a:endParaRPr>
          </a:p>
        </p:txBody>
      </p:sp>
      <p:sp>
        <p:nvSpPr>
          <p:cNvPr id="5" name="TextBox 4"/>
          <p:cNvSpPr txBox="1"/>
          <p:nvPr/>
        </p:nvSpPr>
        <p:spPr>
          <a:xfrm>
            <a:off x="467544" y="6297380"/>
            <a:ext cx="1899879" cy="215444"/>
          </a:xfrm>
          <a:prstGeom prst="rect">
            <a:avLst/>
          </a:prstGeom>
          <a:noFill/>
        </p:spPr>
        <p:txBody>
          <a:bodyPr wrap="none" rtlCol="0">
            <a:spAutoFit/>
          </a:bodyPr>
          <a:lstStyle/>
          <a:p>
            <a:r>
              <a:rPr lang="en-AU" sz="800" dirty="0"/>
              <a:t>Source: ABS, Bloomberg, Macquarie </a:t>
            </a:r>
          </a:p>
        </p:txBody>
      </p:sp>
      <p:pic>
        <p:nvPicPr>
          <p:cNvPr id="2050" name="Picture 2" descr="http://image.remail.macquarie.com/lib/fe6c1570706503797515/m/312/ES2_7374721_image12e338848.png">
            <a:extLst>
              <a:ext uri="{FF2B5EF4-FFF2-40B4-BE49-F238E27FC236}">
                <a16:creationId xmlns:a16="http://schemas.microsoft.com/office/drawing/2014/main" id="{D0AEB5E6-010B-4C0B-A7E3-179BA6F11A83}"/>
              </a:ext>
            </a:extLst>
          </p:cNvPr>
          <p:cNvPicPr>
            <a:picLocks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55576" y="2357907"/>
            <a:ext cx="360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ttp://image.remail.macquarie.com/lib/fe6c1570706503797515/m/312/ES2_7374721_image13e338848.png">
            <a:extLst>
              <a:ext uri="{FF2B5EF4-FFF2-40B4-BE49-F238E27FC236}">
                <a16:creationId xmlns:a16="http://schemas.microsoft.com/office/drawing/2014/main" id="{4FA7F125-8676-4C4E-BE3F-A2A260B8F7D3}"/>
              </a:ext>
            </a:extLst>
          </p:cNvPr>
          <p:cNvPicPr>
            <a:picLocks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4932040" y="2356272"/>
            <a:ext cx="360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517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1EC7A-0E70-40A4-9C90-020CC9D9962F}"/>
              </a:ext>
            </a:extLst>
          </p:cNvPr>
          <p:cNvPicPr>
            <a:picLocks noChangeAspect="1"/>
          </p:cNvPicPr>
          <p:nvPr/>
        </p:nvPicPr>
        <p:blipFill>
          <a:blip r:embed="rId2"/>
          <a:stretch>
            <a:fillRect/>
          </a:stretch>
        </p:blipFill>
        <p:spPr>
          <a:xfrm>
            <a:off x="755576" y="2348880"/>
            <a:ext cx="3600000" cy="2880000"/>
          </a:xfrm>
          <a:prstGeom prst="rect">
            <a:avLst/>
          </a:prstGeom>
        </p:spPr>
      </p:pic>
      <p:pic>
        <p:nvPicPr>
          <p:cNvPr id="6" name="Picture 5">
            <a:extLst>
              <a:ext uri="{FF2B5EF4-FFF2-40B4-BE49-F238E27FC236}">
                <a16:creationId xmlns:a16="http://schemas.microsoft.com/office/drawing/2014/main" id="{B9988DAB-7F01-4108-8B99-3B4F2C184FCD}"/>
              </a:ext>
            </a:extLst>
          </p:cNvPr>
          <p:cNvPicPr>
            <a:picLocks noChangeAspect="1"/>
          </p:cNvPicPr>
          <p:nvPr/>
        </p:nvPicPr>
        <p:blipFill>
          <a:blip r:embed="rId3"/>
          <a:stretch>
            <a:fillRect/>
          </a:stretch>
        </p:blipFill>
        <p:spPr>
          <a:xfrm>
            <a:off x="4932440" y="2348880"/>
            <a:ext cx="3600000" cy="2880000"/>
          </a:xfrm>
          <a:prstGeom prst="rect">
            <a:avLst/>
          </a:prstGeom>
        </p:spPr>
      </p:pic>
      <p:sp>
        <p:nvSpPr>
          <p:cNvPr id="2" name="Title 1"/>
          <p:cNvSpPr>
            <a:spLocks noGrp="1"/>
          </p:cNvSpPr>
          <p:nvPr>
            <p:ph type="title"/>
          </p:nvPr>
        </p:nvSpPr>
        <p:spPr>
          <a:xfrm>
            <a:off x="107504" y="476672"/>
            <a:ext cx="6840760" cy="648072"/>
          </a:xfrm>
        </p:spPr>
        <p:txBody>
          <a:bodyPr/>
          <a:lstStyle/>
          <a:p>
            <a:r>
              <a:rPr lang="en-AU" dirty="0">
                <a:solidFill>
                  <a:srgbClr val="1A3762"/>
                </a:solidFill>
              </a:rPr>
              <a:t>With underlying inflation continuing to soften, the RBA has 50bps in its sights with potentially more if needed…</a:t>
            </a:r>
            <a:endParaRPr lang="en-AU" dirty="0">
              <a:solidFill>
                <a:srgbClr val="FF0000"/>
              </a:solidFill>
            </a:endParaRPr>
          </a:p>
        </p:txBody>
      </p:sp>
      <p:sp>
        <p:nvSpPr>
          <p:cNvPr id="5" name="TextBox 4"/>
          <p:cNvSpPr txBox="1"/>
          <p:nvPr/>
        </p:nvSpPr>
        <p:spPr>
          <a:xfrm>
            <a:off x="467544" y="6297380"/>
            <a:ext cx="1899879" cy="215444"/>
          </a:xfrm>
          <a:prstGeom prst="rect">
            <a:avLst/>
          </a:prstGeom>
          <a:noFill/>
        </p:spPr>
        <p:txBody>
          <a:bodyPr wrap="none" rtlCol="0">
            <a:spAutoFit/>
          </a:bodyPr>
          <a:lstStyle/>
          <a:p>
            <a:r>
              <a:rPr lang="en-AU" sz="800" dirty="0"/>
              <a:t>Source: ABS, Bloomberg, Macquarie </a:t>
            </a:r>
          </a:p>
        </p:txBody>
      </p:sp>
    </p:spTree>
    <p:extLst>
      <p:ext uri="{BB962C8B-B14F-4D97-AF65-F5344CB8AC3E}">
        <p14:creationId xmlns:p14="http://schemas.microsoft.com/office/powerpoint/2010/main" val="270151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2928-148A-E448-8295-B929280367E1}"/>
              </a:ext>
            </a:extLst>
          </p:cNvPr>
          <p:cNvSpPr>
            <a:spLocks noGrp="1"/>
          </p:cNvSpPr>
          <p:nvPr>
            <p:ph type="ctrTitle"/>
          </p:nvPr>
        </p:nvSpPr>
        <p:spPr>
          <a:xfrm>
            <a:off x="3031650" y="1310903"/>
            <a:ext cx="5882400" cy="1470025"/>
          </a:xfrm>
        </p:spPr>
        <p:txBody>
          <a:bodyPr/>
          <a:lstStyle/>
          <a:p>
            <a:r>
              <a:rPr lang="en-US" dirty="0">
                <a:solidFill>
                  <a:schemeClr val="tx1"/>
                </a:solidFill>
              </a:rPr>
              <a:t>Market Outlook</a:t>
            </a:r>
          </a:p>
        </p:txBody>
      </p:sp>
      <p:sp>
        <p:nvSpPr>
          <p:cNvPr id="3" name="Subtitle 2">
            <a:extLst>
              <a:ext uri="{FF2B5EF4-FFF2-40B4-BE49-F238E27FC236}">
                <a16:creationId xmlns:a16="http://schemas.microsoft.com/office/drawing/2014/main" id="{C4AF1272-5FBB-A340-87EB-A52BD402C44D}"/>
              </a:ext>
            </a:extLst>
          </p:cNvPr>
          <p:cNvSpPr>
            <a:spLocks noGrp="1"/>
          </p:cNvSpPr>
          <p:nvPr>
            <p:ph type="subTitle" idx="1"/>
          </p:nvPr>
        </p:nvSpPr>
        <p:spPr>
          <a:xfrm>
            <a:off x="3031650" y="2584264"/>
            <a:ext cx="5882400" cy="1420800"/>
          </a:xfrm>
        </p:spPr>
        <p:txBody>
          <a:bodyPr/>
          <a:lstStyle/>
          <a:p>
            <a:endParaRPr lang="en-US" dirty="0"/>
          </a:p>
          <a:p>
            <a:r>
              <a:rPr lang="en-US" sz="2000" dirty="0"/>
              <a:t>Have the easy gains already been made?</a:t>
            </a:r>
          </a:p>
        </p:txBody>
      </p:sp>
    </p:spTree>
    <p:extLst>
      <p:ext uri="{BB962C8B-B14F-4D97-AF65-F5344CB8AC3E}">
        <p14:creationId xmlns:p14="http://schemas.microsoft.com/office/powerpoint/2010/main" val="19904084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46FB7BE-48A1-46DB-8A1C-9425DF9ACDA2}"/>
              </a:ext>
            </a:extLst>
          </p:cNvPr>
          <p:cNvSpPr/>
          <p:nvPr/>
        </p:nvSpPr>
        <p:spPr>
          <a:xfrm>
            <a:off x="817168" y="2030339"/>
            <a:ext cx="7870071" cy="844689"/>
          </a:xfrm>
          <a:custGeom>
            <a:avLst/>
            <a:gdLst>
              <a:gd name="connsiteX0" fmla="*/ 0 w 8525910"/>
              <a:gd name="connsiteY0" fmla="*/ 915080 h 915080"/>
              <a:gd name="connsiteX1" fmla="*/ 2575111 w 8525910"/>
              <a:gd name="connsiteY1" fmla="*/ 680 h 915080"/>
              <a:gd name="connsiteX2" fmla="*/ 4430806 w 8525910"/>
              <a:gd name="connsiteY2" fmla="*/ 760439 h 915080"/>
              <a:gd name="connsiteX3" fmla="*/ 8229600 w 8525910"/>
              <a:gd name="connsiteY3" fmla="*/ 424262 h 915080"/>
              <a:gd name="connsiteX4" fmla="*/ 8263217 w 8525910"/>
              <a:gd name="connsiteY4" fmla="*/ 430986 h 91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5910" h="915080">
                <a:moveTo>
                  <a:pt x="0" y="915080"/>
                </a:moveTo>
                <a:cubicBezTo>
                  <a:pt x="918321" y="470767"/>
                  <a:pt x="1836643" y="26454"/>
                  <a:pt x="2575111" y="680"/>
                </a:cubicBezTo>
                <a:cubicBezTo>
                  <a:pt x="3313579" y="-25094"/>
                  <a:pt x="3488391" y="689842"/>
                  <a:pt x="4430806" y="760439"/>
                </a:cubicBezTo>
                <a:cubicBezTo>
                  <a:pt x="5373221" y="831036"/>
                  <a:pt x="7590865" y="479171"/>
                  <a:pt x="8229600" y="424262"/>
                </a:cubicBezTo>
                <a:cubicBezTo>
                  <a:pt x="8868335" y="369353"/>
                  <a:pt x="8277785" y="342460"/>
                  <a:pt x="8263217" y="430986"/>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62"/>
          </a:p>
        </p:txBody>
      </p:sp>
      <p:sp>
        <p:nvSpPr>
          <p:cNvPr id="53" name="TextBox 52">
            <a:extLst>
              <a:ext uri="{FF2B5EF4-FFF2-40B4-BE49-F238E27FC236}">
                <a16:creationId xmlns:a16="http://schemas.microsoft.com/office/drawing/2014/main" id="{C1D99AC9-A76E-47C0-896F-8E6143080FED}"/>
              </a:ext>
            </a:extLst>
          </p:cNvPr>
          <p:cNvSpPr txBox="1"/>
          <p:nvPr/>
        </p:nvSpPr>
        <p:spPr>
          <a:xfrm>
            <a:off x="583865" y="6021528"/>
            <a:ext cx="2563522" cy="205890"/>
          </a:xfrm>
          <a:prstGeom prst="rect">
            <a:avLst/>
          </a:prstGeom>
          <a:noFill/>
        </p:spPr>
        <p:txBody>
          <a:bodyPr wrap="none" rtlCol="0">
            <a:spAutoFit/>
          </a:bodyPr>
          <a:lstStyle/>
          <a:p>
            <a:r>
              <a:rPr lang="en-AU" sz="738" dirty="0"/>
              <a:t>Source: MSCI, Barclays, Bloomberg, Macquarie, May-19</a:t>
            </a:r>
          </a:p>
        </p:txBody>
      </p:sp>
      <p:sp>
        <p:nvSpPr>
          <p:cNvPr id="8" name="Title 1">
            <a:extLst>
              <a:ext uri="{FF2B5EF4-FFF2-40B4-BE49-F238E27FC236}">
                <a16:creationId xmlns:a16="http://schemas.microsoft.com/office/drawing/2014/main" id="{70ED00A3-43C6-42E1-9513-72B9F3669151}"/>
              </a:ext>
            </a:extLst>
          </p:cNvPr>
          <p:cNvSpPr txBox="1">
            <a:spLocks/>
          </p:cNvSpPr>
          <p:nvPr/>
        </p:nvSpPr>
        <p:spPr>
          <a:xfrm>
            <a:off x="107504" y="476672"/>
            <a:ext cx="7416824"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a:lstStyle>
          <a:p>
            <a:r>
              <a:rPr lang="en-AU" sz="1800" dirty="0">
                <a:solidFill>
                  <a:srgbClr val="1A3762"/>
                </a:solidFill>
              </a:rPr>
              <a:t>The bull market is still intact, equities are still preferred to bonds and cash but return differentials are set to narrow as the cycle continues to mature and rates reach a zero bound</a:t>
            </a:r>
          </a:p>
        </p:txBody>
      </p:sp>
      <p:pic>
        <p:nvPicPr>
          <p:cNvPr id="2" name="Picture 1">
            <a:extLst>
              <a:ext uri="{FF2B5EF4-FFF2-40B4-BE49-F238E27FC236}">
                <a16:creationId xmlns:a16="http://schemas.microsoft.com/office/drawing/2014/main" id="{87D94359-7861-41A5-9705-5AD5A9B4FE98}"/>
              </a:ext>
            </a:extLst>
          </p:cNvPr>
          <p:cNvPicPr>
            <a:picLocks noChangeAspect="1"/>
          </p:cNvPicPr>
          <p:nvPr/>
        </p:nvPicPr>
        <p:blipFill>
          <a:blip r:embed="rId3"/>
          <a:stretch>
            <a:fillRect/>
          </a:stretch>
        </p:blipFill>
        <p:spPr>
          <a:xfrm>
            <a:off x="707914" y="2335746"/>
            <a:ext cx="3596952" cy="2889754"/>
          </a:xfrm>
          <a:prstGeom prst="rect">
            <a:avLst/>
          </a:prstGeom>
        </p:spPr>
      </p:pic>
      <p:graphicFrame>
        <p:nvGraphicFramePr>
          <p:cNvPr id="9" name="Chart 8">
            <a:extLst>
              <a:ext uri="{FF2B5EF4-FFF2-40B4-BE49-F238E27FC236}">
                <a16:creationId xmlns:a16="http://schemas.microsoft.com/office/drawing/2014/main" id="{2E750946-17B2-4D24-B3FC-B05A0438B5FA}"/>
              </a:ext>
            </a:extLst>
          </p:cNvPr>
          <p:cNvGraphicFramePr>
            <a:graphicFrameLocks/>
          </p:cNvGraphicFramePr>
          <p:nvPr>
            <p:extLst>
              <p:ext uri="{D42A27DB-BD31-4B8C-83A1-F6EECF244321}">
                <p14:modId xmlns:p14="http://schemas.microsoft.com/office/powerpoint/2010/main" val="1498575173"/>
              </p:ext>
            </p:extLst>
          </p:nvPr>
        </p:nvGraphicFramePr>
        <p:xfrm>
          <a:off x="4839135" y="2350547"/>
          <a:ext cx="3600000"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00404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866" y="6021528"/>
            <a:ext cx="1358064" cy="205890"/>
          </a:xfrm>
          <a:prstGeom prst="rect">
            <a:avLst/>
          </a:prstGeom>
          <a:noFill/>
        </p:spPr>
        <p:txBody>
          <a:bodyPr wrap="none" rtlCol="0">
            <a:spAutoFit/>
          </a:bodyPr>
          <a:lstStyle/>
          <a:p>
            <a:r>
              <a:rPr lang="en-AU" sz="738" dirty="0"/>
              <a:t>Source: FactSet, Macquarie</a:t>
            </a:r>
          </a:p>
        </p:txBody>
      </p:sp>
      <p:sp>
        <p:nvSpPr>
          <p:cNvPr id="7" name="Title 1">
            <a:extLst>
              <a:ext uri="{FF2B5EF4-FFF2-40B4-BE49-F238E27FC236}">
                <a16:creationId xmlns:a16="http://schemas.microsoft.com/office/drawing/2014/main" id="{64082C0D-C653-4439-88B7-CBA4579C75CC}"/>
              </a:ext>
            </a:extLst>
          </p:cNvPr>
          <p:cNvSpPr txBox="1">
            <a:spLocks/>
          </p:cNvSpPr>
          <p:nvPr/>
        </p:nvSpPr>
        <p:spPr>
          <a:xfrm>
            <a:off x="230884" y="476672"/>
            <a:ext cx="7581476"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1800" b="0" kern="1200" cap="none" baseline="0">
                <a:solidFill>
                  <a:srgbClr val="000000"/>
                </a:solidFill>
                <a:latin typeface="+mj-lt"/>
                <a:ea typeface="+mj-ea"/>
                <a:cs typeface="Arial" pitchFamily="34" charset="0"/>
              </a:defRPr>
            </a:lvl1pPr>
          </a:lstStyle>
          <a:p>
            <a:r>
              <a:rPr lang="en-AU" dirty="0">
                <a:solidFill>
                  <a:srgbClr val="1A3762"/>
                </a:solidFill>
              </a:rPr>
              <a:t>The Australian equity market is trading at historic valuation highs but can move higher if cyclically depressed areas re-rate. There is still plenty of market cap that can re-rate if policy support emerges</a:t>
            </a:r>
          </a:p>
        </p:txBody>
      </p:sp>
      <p:pic>
        <p:nvPicPr>
          <p:cNvPr id="2" name="Picture 1">
            <a:extLst>
              <a:ext uri="{FF2B5EF4-FFF2-40B4-BE49-F238E27FC236}">
                <a16:creationId xmlns:a16="http://schemas.microsoft.com/office/drawing/2014/main" id="{1D2175A7-92B9-4D1B-8877-48529F23A876}"/>
              </a:ext>
            </a:extLst>
          </p:cNvPr>
          <p:cNvPicPr>
            <a:picLocks/>
          </p:cNvPicPr>
          <p:nvPr/>
        </p:nvPicPr>
        <p:blipFill>
          <a:blip r:embed="rId2"/>
          <a:stretch>
            <a:fillRect/>
          </a:stretch>
        </p:blipFill>
        <p:spPr>
          <a:xfrm>
            <a:off x="683969" y="2422663"/>
            <a:ext cx="3600000" cy="2880000"/>
          </a:xfrm>
          <a:prstGeom prst="rect">
            <a:avLst/>
          </a:prstGeom>
        </p:spPr>
      </p:pic>
      <p:pic>
        <p:nvPicPr>
          <p:cNvPr id="3" name="Picture 2">
            <a:extLst>
              <a:ext uri="{FF2B5EF4-FFF2-40B4-BE49-F238E27FC236}">
                <a16:creationId xmlns:a16="http://schemas.microsoft.com/office/drawing/2014/main" id="{3792CEC7-951A-41AE-A495-0A3292C5A244}"/>
              </a:ext>
            </a:extLst>
          </p:cNvPr>
          <p:cNvPicPr>
            <a:picLocks noChangeAspect="1"/>
          </p:cNvPicPr>
          <p:nvPr/>
        </p:nvPicPr>
        <p:blipFill>
          <a:blip r:embed="rId3"/>
          <a:stretch>
            <a:fillRect/>
          </a:stretch>
        </p:blipFill>
        <p:spPr>
          <a:xfrm>
            <a:off x="5508104" y="1556792"/>
            <a:ext cx="2700000" cy="2160000"/>
          </a:xfrm>
          <a:prstGeom prst="rect">
            <a:avLst/>
          </a:prstGeom>
        </p:spPr>
      </p:pic>
      <p:pic>
        <p:nvPicPr>
          <p:cNvPr id="4" name="Picture 3">
            <a:extLst>
              <a:ext uri="{FF2B5EF4-FFF2-40B4-BE49-F238E27FC236}">
                <a16:creationId xmlns:a16="http://schemas.microsoft.com/office/drawing/2014/main" id="{A0262E36-9CDE-41FC-A2C4-EB6C42418AB8}"/>
              </a:ext>
            </a:extLst>
          </p:cNvPr>
          <p:cNvPicPr>
            <a:picLocks/>
          </p:cNvPicPr>
          <p:nvPr/>
        </p:nvPicPr>
        <p:blipFill>
          <a:blip r:embed="rId4"/>
          <a:stretch>
            <a:fillRect/>
          </a:stretch>
        </p:blipFill>
        <p:spPr>
          <a:xfrm>
            <a:off x="5508104" y="4148840"/>
            <a:ext cx="2700000" cy="2160000"/>
          </a:xfrm>
          <a:prstGeom prst="rect">
            <a:avLst/>
          </a:prstGeom>
        </p:spPr>
      </p:pic>
    </p:spTree>
    <p:extLst>
      <p:ext uri="{BB962C8B-B14F-4D97-AF65-F5344CB8AC3E}">
        <p14:creationId xmlns:p14="http://schemas.microsoft.com/office/powerpoint/2010/main" val="309885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865" y="6021528"/>
            <a:ext cx="2395207" cy="205890"/>
          </a:xfrm>
          <a:prstGeom prst="rect">
            <a:avLst/>
          </a:prstGeom>
          <a:noFill/>
        </p:spPr>
        <p:txBody>
          <a:bodyPr wrap="none" rtlCol="0">
            <a:spAutoFit/>
          </a:bodyPr>
          <a:lstStyle/>
          <a:p>
            <a:r>
              <a:rPr lang="en-AU" sz="738" dirty="0"/>
              <a:t>Source: Bloomberg, FactSet, Macrobond, Macquarie</a:t>
            </a:r>
          </a:p>
        </p:txBody>
      </p:sp>
      <p:sp>
        <p:nvSpPr>
          <p:cNvPr id="9" name="Title 1">
            <a:extLst>
              <a:ext uri="{FF2B5EF4-FFF2-40B4-BE49-F238E27FC236}">
                <a16:creationId xmlns:a16="http://schemas.microsoft.com/office/drawing/2014/main" id="{98D795F5-768B-4F00-9073-04C6216BA9DF}"/>
              </a:ext>
            </a:extLst>
          </p:cNvPr>
          <p:cNvSpPr txBox="1">
            <a:spLocks/>
          </p:cNvSpPr>
          <p:nvPr/>
        </p:nvSpPr>
        <p:spPr>
          <a:xfrm>
            <a:off x="107504" y="476672"/>
            <a:ext cx="7560840"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a:lstStyle>
          <a:p>
            <a:r>
              <a:rPr lang="en-AU" sz="1800" dirty="0">
                <a:solidFill>
                  <a:srgbClr val="1A3762"/>
                </a:solidFill>
              </a:rPr>
              <a:t>Australia has substantially lagged global developed markets due to weak earnings growth. Earnings growth remains elusive</a:t>
            </a:r>
          </a:p>
        </p:txBody>
      </p:sp>
      <p:graphicFrame>
        <p:nvGraphicFramePr>
          <p:cNvPr id="6" name="Chart 5">
            <a:extLst>
              <a:ext uri="{FF2B5EF4-FFF2-40B4-BE49-F238E27FC236}">
                <a16:creationId xmlns:a16="http://schemas.microsoft.com/office/drawing/2014/main" id="{7AD8C6A8-86BC-460F-AE74-10CD44BA2B73}"/>
              </a:ext>
            </a:extLst>
          </p:cNvPr>
          <p:cNvGraphicFramePr>
            <a:graphicFrameLocks/>
          </p:cNvGraphicFramePr>
          <p:nvPr>
            <p:extLst>
              <p:ext uri="{D42A27DB-BD31-4B8C-83A1-F6EECF244321}">
                <p14:modId xmlns:p14="http://schemas.microsoft.com/office/powerpoint/2010/main" val="539430976"/>
              </p:ext>
            </p:extLst>
          </p:nvPr>
        </p:nvGraphicFramePr>
        <p:xfrm>
          <a:off x="633485" y="2420888"/>
          <a:ext cx="3600000" cy="28800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Content Placeholder 3">
            <a:extLst>
              <a:ext uri="{FF2B5EF4-FFF2-40B4-BE49-F238E27FC236}">
                <a16:creationId xmlns:a16="http://schemas.microsoft.com/office/drawing/2014/main" id="{C1FF20B7-F7B2-4CA9-A31F-E16C1035DD58}"/>
              </a:ext>
            </a:extLst>
          </p:cNvPr>
          <p:cNvPicPr>
            <a:picLocks noChangeAspect="1"/>
          </p:cNvPicPr>
          <p:nvPr/>
        </p:nvPicPr>
        <p:blipFill>
          <a:blip r:embed="rId3"/>
          <a:stretch>
            <a:fillRect/>
          </a:stretch>
        </p:blipFill>
        <p:spPr>
          <a:xfrm>
            <a:off x="4716016" y="2852936"/>
            <a:ext cx="3941968" cy="1864359"/>
          </a:xfrm>
          <a:prstGeom prst="rect">
            <a:avLst/>
          </a:prstGeom>
        </p:spPr>
      </p:pic>
    </p:spTree>
    <p:extLst>
      <p:ext uri="{BB962C8B-B14F-4D97-AF65-F5344CB8AC3E}">
        <p14:creationId xmlns:p14="http://schemas.microsoft.com/office/powerpoint/2010/main" val="268795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3"/>
          <p:cNvSpPr txBox="1">
            <a:spLocks/>
          </p:cNvSpPr>
          <p:nvPr/>
        </p:nvSpPr>
        <p:spPr bwMode="auto">
          <a:xfrm>
            <a:off x="430823" y="6151273"/>
            <a:ext cx="5932800"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077" tIns="33231" rIns="0" bIns="33231" numCol="1" rtlCol="0" anchor="b" anchorCtr="0" compatLnSpc="1">
            <a:prstTxWarp prst="textNoShape">
              <a:avLst/>
            </a:prstTxWarp>
            <a:noAutofit/>
          </a:bodyPr>
          <a:lstStyle>
            <a:lvl1pPr marL="0" indent="0" algn="l" defTabSz="914400" rtl="0" eaLnBrk="1" fontAlgn="base" latinLnBrk="0" hangingPunct="1">
              <a:spcBef>
                <a:spcPts val="0"/>
              </a:spcBef>
              <a:spcAft>
                <a:spcPts val="600"/>
              </a:spcAft>
              <a:buClr>
                <a:schemeClr val="accent2"/>
              </a:buClr>
              <a:buSzPct val="85000"/>
              <a:buFont typeface="Wingdings" pitchFamily="2" charset="2"/>
              <a:buNone/>
              <a:tabLst/>
              <a:defRPr lang="en-AU" sz="1600" kern="1200" dirty="0">
                <a:solidFill>
                  <a:srgbClr val="828386"/>
                </a:solidFill>
                <a:latin typeface="+mn-lt"/>
                <a:ea typeface="+mn-ea"/>
                <a:cs typeface="+mn-cs"/>
              </a:defRPr>
            </a:lvl1pPr>
            <a:lvl2pPr marL="265113" indent="-265113" algn="l" rtl="0" eaLnBrk="1" fontAlgn="base" hangingPunct="1">
              <a:spcBef>
                <a:spcPct val="0"/>
              </a:spcBef>
              <a:spcAft>
                <a:spcPts val="600"/>
              </a:spcAft>
              <a:buClr>
                <a:srgbClr val="00A1E0"/>
              </a:buClr>
              <a:buSzPct val="85000"/>
              <a:buFont typeface="Wingdings" panose="05000000000000000000" pitchFamily="2" charset="2"/>
              <a:buChar char=""/>
              <a:defRPr sz="1400">
                <a:solidFill>
                  <a:schemeClr val="tx1"/>
                </a:solidFill>
                <a:latin typeface="Arial (Body)"/>
                <a:cs typeface="Arial" pitchFamily="34" charset="0"/>
              </a:defRPr>
            </a:lvl2pPr>
            <a:lvl3pPr marL="538163" indent="-273050"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3pPr>
            <a:lvl4pPr marL="812800" indent="-265113"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4pPr>
            <a:lvl5pPr marL="1085850" indent="-285750" algn="l" rtl="0" eaLnBrk="1" fontAlgn="base" hangingPunct="1">
              <a:spcBef>
                <a:spcPct val="0"/>
              </a:spcBef>
              <a:spcAft>
                <a:spcPct val="60000"/>
              </a:spcAft>
              <a:buClr>
                <a:srgbClr val="333333"/>
              </a:buClr>
              <a:buSzPct val="100000"/>
              <a:buFont typeface="HelveticaNeue LT 45 Lt" panose="020B0404020002020204" pitchFamily="34" charset="0"/>
              <a:buChar char="—"/>
              <a:tabLst>
                <a:tab pos="971550" algn="l"/>
              </a:tabLst>
              <a:defRPr sz="1400">
                <a:solidFill>
                  <a:schemeClr val="tx1"/>
                </a:solidFill>
                <a:latin typeface="Arial (Body)"/>
                <a:cs typeface="Arial" pitchFamily="34" charset="0"/>
              </a:defRPr>
            </a:lvl5pPr>
            <a:lvl6pPr marL="29384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6pPr>
            <a:lvl7pPr marL="33956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7pPr>
            <a:lvl8pPr marL="38528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8pPr>
            <a:lvl9pPr marL="43100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9pPr>
          </a:lstStyle>
          <a:p>
            <a:r>
              <a:rPr lang="en-AU" sz="738" dirty="0">
                <a:solidFill>
                  <a:srgbClr val="333333"/>
                </a:solidFill>
              </a:rPr>
              <a:t>Source: FactSet, Macquarie Research, May 2019</a:t>
            </a:r>
          </a:p>
        </p:txBody>
      </p:sp>
      <p:sp>
        <p:nvSpPr>
          <p:cNvPr id="11" name="Title 1">
            <a:extLst>
              <a:ext uri="{FF2B5EF4-FFF2-40B4-BE49-F238E27FC236}">
                <a16:creationId xmlns:a16="http://schemas.microsoft.com/office/drawing/2014/main" id="{E2EF1378-9C33-4C01-8B9C-2B071D265231}"/>
              </a:ext>
            </a:extLst>
          </p:cNvPr>
          <p:cNvSpPr txBox="1">
            <a:spLocks/>
          </p:cNvSpPr>
          <p:nvPr/>
        </p:nvSpPr>
        <p:spPr>
          <a:xfrm>
            <a:off x="230884" y="476672"/>
            <a:ext cx="7581476"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1800" b="0" kern="1200" cap="none" baseline="0">
                <a:solidFill>
                  <a:srgbClr val="000000"/>
                </a:solidFill>
                <a:latin typeface="+mj-lt"/>
                <a:ea typeface="+mj-ea"/>
                <a:cs typeface="Arial" pitchFamily="34" charset="0"/>
              </a:defRPr>
            </a:lvl1pPr>
          </a:lstStyle>
          <a:p>
            <a:r>
              <a:rPr lang="en-AU" dirty="0">
                <a:solidFill>
                  <a:srgbClr val="1A3762"/>
                </a:solidFill>
              </a:rPr>
              <a:t>How much risk will investors take on to offset declining cash returns?</a:t>
            </a:r>
          </a:p>
        </p:txBody>
      </p:sp>
      <p:pic>
        <p:nvPicPr>
          <p:cNvPr id="2" name="Picture 1">
            <a:extLst>
              <a:ext uri="{FF2B5EF4-FFF2-40B4-BE49-F238E27FC236}">
                <a16:creationId xmlns:a16="http://schemas.microsoft.com/office/drawing/2014/main" id="{6DFA639A-2B47-4623-B0CC-44E5A7178CB8}"/>
              </a:ext>
            </a:extLst>
          </p:cNvPr>
          <p:cNvPicPr>
            <a:picLocks noChangeAspect="1"/>
          </p:cNvPicPr>
          <p:nvPr/>
        </p:nvPicPr>
        <p:blipFill>
          <a:blip r:embed="rId2"/>
          <a:stretch>
            <a:fillRect/>
          </a:stretch>
        </p:blipFill>
        <p:spPr>
          <a:xfrm>
            <a:off x="793863" y="2204864"/>
            <a:ext cx="7831221" cy="3189995"/>
          </a:xfrm>
          <a:prstGeom prst="rect">
            <a:avLst/>
          </a:prstGeom>
        </p:spPr>
      </p:pic>
    </p:spTree>
    <p:extLst>
      <p:ext uri="{BB962C8B-B14F-4D97-AF65-F5344CB8AC3E}">
        <p14:creationId xmlns:p14="http://schemas.microsoft.com/office/powerpoint/2010/main" val="391379358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DF543EC2-039A-4C3F-A06F-8349AB4F8F2D}"/>
              </a:ext>
            </a:extLst>
          </p:cNvPr>
          <p:cNvSpPr txBox="1">
            <a:spLocks/>
          </p:cNvSpPr>
          <p:nvPr/>
        </p:nvSpPr>
        <p:spPr>
          <a:xfrm>
            <a:off x="615225" y="1556234"/>
            <a:ext cx="7748658" cy="4609070"/>
          </a:xfrm>
          <a:prstGeom prst="rect">
            <a:avLst/>
          </a:prstGeom>
        </p:spPr>
        <p:txBody>
          <a:bodyPr lIns="0" tIns="0" rIns="0" bIns="0">
            <a:noAutofit/>
          </a:bodyPr>
          <a:lstStyle>
            <a:defPPr>
              <a:defRPr lang="en-US"/>
            </a:defPPr>
            <a:lvl1pPr marL="0" algn="l" defTabSz="389580" rtl="0" eaLnBrk="1" latinLnBrk="0" hangingPunct="1">
              <a:defRPr sz="1500" kern="1200">
                <a:solidFill>
                  <a:schemeClr val="tx1"/>
                </a:solidFill>
                <a:latin typeface="+mn-lt"/>
                <a:ea typeface="+mn-ea"/>
                <a:cs typeface="+mn-cs"/>
              </a:defRPr>
            </a:lvl1pPr>
            <a:lvl2pPr marL="389580" algn="l" defTabSz="389580" rtl="0" eaLnBrk="1" latinLnBrk="0" hangingPunct="1">
              <a:defRPr sz="1500" kern="1200">
                <a:solidFill>
                  <a:schemeClr val="tx1"/>
                </a:solidFill>
                <a:latin typeface="+mn-lt"/>
                <a:ea typeface="+mn-ea"/>
                <a:cs typeface="+mn-cs"/>
              </a:defRPr>
            </a:lvl2pPr>
            <a:lvl3pPr marL="779160" algn="l" defTabSz="389580" rtl="0" eaLnBrk="1" latinLnBrk="0" hangingPunct="1">
              <a:defRPr sz="1500" kern="1200">
                <a:solidFill>
                  <a:schemeClr val="tx1"/>
                </a:solidFill>
                <a:latin typeface="+mn-lt"/>
                <a:ea typeface="+mn-ea"/>
                <a:cs typeface="+mn-cs"/>
              </a:defRPr>
            </a:lvl3pPr>
            <a:lvl4pPr marL="1168741" algn="l" defTabSz="389580" rtl="0" eaLnBrk="1" latinLnBrk="0" hangingPunct="1">
              <a:defRPr sz="1500" kern="1200">
                <a:solidFill>
                  <a:schemeClr val="tx1"/>
                </a:solidFill>
                <a:latin typeface="+mn-lt"/>
                <a:ea typeface="+mn-ea"/>
                <a:cs typeface="+mn-cs"/>
              </a:defRPr>
            </a:lvl4pPr>
            <a:lvl5pPr marL="1558321" algn="l" defTabSz="389580" rtl="0" eaLnBrk="1" latinLnBrk="0" hangingPunct="1">
              <a:defRPr sz="1500" kern="1200">
                <a:solidFill>
                  <a:schemeClr val="tx1"/>
                </a:solidFill>
                <a:latin typeface="+mn-lt"/>
                <a:ea typeface="+mn-ea"/>
                <a:cs typeface="+mn-cs"/>
              </a:defRPr>
            </a:lvl5pPr>
            <a:lvl6pPr marL="1947902" algn="l" defTabSz="389580" rtl="0" eaLnBrk="1" latinLnBrk="0" hangingPunct="1">
              <a:defRPr sz="1500" kern="1200">
                <a:solidFill>
                  <a:schemeClr val="tx1"/>
                </a:solidFill>
                <a:latin typeface="+mn-lt"/>
                <a:ea typeface="+mn-ea"/>
                <a:cs typeface="+mn-cs"/>
              </a:defRPr>
            </a:lvl6pPr>
            <a:lvl7pPr marL="2337481" algn="l" defTabSz="389580" rtl="0" eaLnBrk="1" latinLnBrk="0" hangingPunct="1">
              <a:defRPr sz="1500" kern="1200">
                <a:solidFill>
                  <a:schemeClr val="tx1"/>
                </a:solidFill>
                <a:latin typeface="+mn-lt"/>
                <a:ea typeface="+mn-ea"/>
                <a:cs typeface="+mn-cs"/>
              </a:defRPr>
            </a:lvl7pPr>
            <a:lvl8pPr marL="2727062" algn="l" defTabSz="389580" rtl="0" eaLnBrk="1" latinLnBrk="0" hangingPunct="1">
              <a:defRPr sz="1500" kern="1200">
                <a:solidFill>
                  <a:schemeClr val="tx1"/>
                </a:solidFill>
                <a:latin typeface="+mn-lt"/>
                <a:ea typeface="+mn-ea"/>
                <a:cs typeface="+mn-cs"/>
              </a:defRPr>
            </a:lvl8pPr>
            <a:lvl9pPr marL="3116642" algn="l" defTabSz="389580" rtl="0" eaLnBrk="1" latinLnBrk="0" hangingPunct="1">
              <a:defRPr sz="1500" kern="1200">
                <a:solidFill>
                  <a:schemeClr val="tx1"/>
                </a:solidFill>
                <a:latin typeface="+mn-lt"/>
                <a:ea typeface="+mn-ea"/>
                <a:cs typeface="+mn-cs"/>
              </a:defRPr>
            </a:lvl9pPr>
          </a:lstStyle>
          <a:p>
            <a:pPr marL="316531" lvl="2" indent="-316531">
              <a:spcBef>
                <a:spcPts val="1108"/>
              </a:spcBef>
              <a:spcAft>
                <a:spcPts val="1108"/>
              </a:spcAft>
              <a:buFont typeface="Wingdings" panose="05000000000000000000" pitchFamily="2" charset="2"/>
              <a:buChar char="§"/>
            </a:pPr>
            <a:r>
              <a:rPr lang="en-US" sz="1400" dirty="0"/>
              <a:t>Australia is set to benefit from a more investor friendly government along with policy easing and a freeing up of credit. </a:t>
            </a:r>
          </a:p>
          <a:p>
            <a:pPr marL="316531" lvl="2" indent="-316531">
              <a:spcBef>
                <a:spcPts val="1108"/>
              </a:spcBef>
              <a:spcAft>
                <a:spcPts val="1108"/>
              </a:spcAft>
              <a:buFont typeface="Wingdings" panose="05000000000000000000" pitchFamily="2" charset="2"/>
              <a:buChar char="§"/>
            </a:pPr>
            <a:r>
              <a:rPr lang="en-US" sz="1400" dirty="0"/>
              <a:t>Offshore risks still threaten the market outlook but domestic risks are being reduced particularly around housing and wealth impacts on spending;</a:t>
            </a:r>
          </a:p>
          <a:p>
            <a:pPr marL="316531" lvl="2" indent="-316531">
              <a:spcBef>
                <a:spcPts val="1108"/>
              </a:spcBef>
              <a:spcAft>
                <a:spcPts val="1108"/>
              </a:spcAft>
              <a:buFont typeface="Wingdings" panose="05000000000000000000" pitchFamily="2" charset="2"/>
              <a:buChar char="§"/>
            </a:pPr>
            <a:r>
              <a:rPr lang="en-US" sz="1400" dirty="0"/>
              <a:t>What can investors and households expect? </a:t>
            </a:r>
          </a:p>
          <a:p>
            <a:pPr marL="1062143" lvl="4" indent="-342900">
              <a:spcBef>
                <a:spcPts val="554"/>
              </a:spcBef>
              <a:spcAft>
                <a:spcPts val="1108"/>
              </a:spcAft>
              <a:buFont typeface="+mj-lt"/>
              <a:buAutoNum type="arabicPeriod"/>
            </a:pPr>
            <a:r>
              <a:rPr lang="en-US" sz="1400" dirty="0">
                <a:solidFill>
                  <a:srgbClr val="00B0F0"/>
                </a:solidFill>
              </a:rPr>
              <a:t>Australian equity returns of between 6-7%pa;</a:t>
            </a:r>
          </a:p>
          <a:p>
            <a:pPr marL="1062143" lvl="4" indent="-342900">
              <a:spcBef>
                <a:spcPts val="554"/>
              </a:spcBef>
              <a:spcAft>
                <a:spcPts val="1108"/>
              </a:spcAft>
              <a:buFont typeface="+mj-lt"/>
              <a:buAutoNum type="arabicPeriod"/>
            </a:pPr>
            <a:r>
              <a:rPr lang="en-US" sz="1400" dirty="0">
                <a:solidFill>
                  <a:srgbClr val="00B0F0"/>
                </a:solidFill>
              </a:rPr>
              <a:t>Cash rates to converge to zero (or thereabouts);</a:t>
            </a:r>
          </a:p>
          <a:p>
            <a:pPr marL="1062143" lvl="4" indent="-342900">
              <a:spcBef>
                <a:spcPts val="554"/>
              </a:spcBef>
              <a:spcAft>
                <a:spcPts val="1108"/>
              </a:spcAft>
              <a:buFont typeface="+mj-lt"/>
              <a:buAutoNum type="arabicPeriod"/>
            </a:pPr>
            <a:r>
              <a:rPr lang="en-US" sz="1400" dirty="0">
                <a:solidFill>
                  <a:srgbClr val="00B0F0"/>
                </a:solidFill>
              </a:rPr>
              <a:t>House price growth to revert back inline with income growth at 2-4%ps;</a:t>
            </a:r>
          </a:p>
          <a:p>
            <a:pPr marL="1062143" lvl="4" indent="-342900">
              <a:spcBef>
                <a:spcPts val="554"/>
              </a:spcBef>
              <a:spcAft>
                <a:spcPts val="1108"/>
              </a:spcAft>
              <a:buFont typeface="+mj-lt"/>
              <a:buAutoNum type="arabicPeriod"/>
            </a:pPr>
            <a:r>
              <a:rPr lang="en-US" sz="1400" dirty="0">
                <a:solidFill>
                  <a:srgbClr val="00B0F0"/>
                </a:solidFill>
              </a:rPr>
              <a:t>Increased allocations towards </a:t>
            </a:r>
            <a:r>
              <a:rPr lang="en-US" sz="1400" i="1" dirty="0">
                <a:solidFill>
                  <a:srgbClr val="00B0F0"/>
                </a:solidFill>
              </a:rPr>
              <a:t>“yield”</a:t>
            </a:r>
            <a:r>
              <a:rPr lang="en-US" sz="1400" dirty="0">
                <a:solidFill>
                  <a:srgbClr val="00B0F0"/>
                </a:solidFill>
              </a:rPr>
              <a:t> and </a:t>
            </a:r>
            <a:r>
              <a:rPr lang="en-US" sz="1400" i="1" dirty="0">
                <a:solidFill>
                  <a:srgbClr val="00B0F0"/>
                </a:solidFill>
              </a:rPr>
              <a:t>“cash” </a:t>
            </a:r>
            <a:r>
              <a:rPr lang="en-US" sz="1400" dirty="0">
                <a:solidFill>
                  <a:srgbClr val="00B0F0"/>
                </a:solidFill>
              </a:rPr>
              <a:t>substitutes but at greater risk;</a:t>
            </a:r>
          </a:p>
          <a:p>
            <a:pPr marL="1062143" lvl="4" indent="-342900">
              <a:spcBef>
                <a:spcPts val="554"/>
              </a:spcBef>
              <a:spcAft>
                <a:spcPts val="1108"/>
              </a:spcAft>
              <a:buFont typeface="+mj-lt"/>
              <a:buAutoNum type="arabicPeriod"/>
            </a:pPr>
            <a:r>
              <a:rPr lang="en-US" sz="1400" dirty="0">
                <a:solidFill>
                  <a:srgbClr val="00B0F0"/>
                </a:solidFill>
              </a:rPr>
              <a:t>Balanced portfolio returns to fall via lower cash returns, bond returns and equity returns;</a:t>
            </a:r>
          </a:p>
          <a:p>
            <a:pPr marL="1062143" lvl="4" indent="-342900">
              <a:spcBef>
                <a:spcPts val="554"/>
              </a:spcBef>
              <a:spcAft>
                <a:spcPts val="1108"/>
              </a:spcAft>
              <a:buFont typeface="+mj-lt"/>
              <a:buAutoNum type="arabicPeriod"/>
            </a:pPr>
            <a:r>
              <a:rPr lang="en-US" sz="1400" dirty="0">
                <a:solidFill>
                  <a:srgbClr val="00B0F0"/>
                </a:solidFill>
              </a:rPr>
              <a:t>A$ going sideways.</a:t>
            </a:r>
          </a:p>
          <a:p>
            <a:pPr marL="719243" lvl="4">
              <a:spcBef>
                <a:spcPts val="554"/>
              </a:spcBef>
              <a:spcAft>
                <a:spcPts val="1108"/>
              </a:spcAft>
            </a:pPr>
            <a:r>
              <a:rPr lang="en-US" sz="1400" dirty="0">
                <a:solidFill>
                  <a:srgbClr val="00B0F0"/>
                </a:solidFill>
              </a:rPr>
              <a:t> </a:t>
            </a:r>
          </a:p>
        </p:txBody>
      </p:sp>
      <p:sp>
        <p:nvSpPr>
          <p:cNvPr id="4" name="Title 1">
            <a:extLst>
              <a:ext uri="{FF2B5EF4-FFF2-40B4-BE49-F238E27FC236}">
                <a16:creationId xmlns:a16="http://schemas.microsoft.com/office/drawing/2014/main" id="{C337F5B9-93CF-45D9-A289-30E62A7BD718}"/>
              </a:ext>
            </a:extLst>
          </p:cNvPr>
          <p:cNvSpPr>
            <a:spLocks noGrp="1"/>
          </p:cNvSpPr>
          <p:nvPr>
            <p:ph type="title"/>
          </p:nvPr>
        </p:nvSpPr>
        <p:spPr>
          <a:xfrm>
            <a:off x="179512" y="476672"/>
            <a:ext cx="6912768" cy="648072"/>
          </a:xfrm>
        </p:spPr>
        <p:txBody>
          <a:bodyPr/>
          <a:lstStyle/>
          <a:p>
            <a:r>
              <a:rPr lang="en-AU" dirty="0">
                <a:solidFill>
                  <a:srgbClr val="1A3762"/>
                </a:solidFill>
              </a:rPr>
              <a:t>Australian gets a troika of gifts…</a:t>
            </a:r>
          </a:p>
        </p:txBody>
      </p:sp>
    </p:spTree>
    <p:extLst>
      <p:ext uri="{BB962C8B-B14F-4D97-AF65-F5344CB8AC3E}">
        <p14:creationId xmlns:p14="http://schemas.microsoft.com/office/powerpoint/2010/main" val="193451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866" y="6021528"/>
            <a:ext cx="2113079" cy="205890"/>
          </a:xfrm>
          <a:prstGeom prst="rect">
            <a:avLst/>
          </a:prstGeom>
          <a:noFill/>
        </p:spPr>
        <p:txBody>
          <a:bodyPr wrap="none" rtlCol="0">
            <a:spAutoFit/>
          </a:bodyPr>
          <a:lstStyle/>
          <a:p>
            <a:r>
              <a:rPr lang="en-AU" sz="738" dirty="0"/>
              <a:t>Source: Bloomberg, ATO, FactSet, Macquarie</a:t>
            </a:r>
          </a:p>
        </p:txBody>
      </p:sp>
      <p:sp>
        <p:nvSpPr>
          <p:cNvPr id="7" name="Title 1">
            <a:extLst>
              <a:ext uri="{FF2B5EF4-FFF2-40B4-BE49-F238E27FC236}">
                <a16:creationId xmlns:a16="http://schemas.microsoft.com/office/drawing/2014/main" id="{64082C0D-C653-4439-88B7-CBA4579C75CC}"/>
              </a:ext>
            </a:extLst>
          </p:cNvPr>
          <p:cNvSpPr txBox="1">
            <a:spLocks/>
          </p:cNvSpPr>
          <p:nvPr/>
        </p:nvSpPr>
        <p:spPr>
          <a:xfrm>
            <a:off x="230884" y="476672"/>
            <a:ext cx="7581476"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1800" b="0" kern="1200" cap="none" baseline="0">
                <a:solidFill>
                  <a:srgbClr val="000000"/>
                </a:solidFill>
                <a:latin typeface="+mj-lt"/>
                <a:ea typeface="+mj-ea"/>
                <a:cs typeface="Arial" pitchFamily="34" charset="0"/>
              </a:defRPr>
            </a:lvl1pPr>
          </a:lstStyle>
          <a:p>
            <a:r>
              <a:rPr lang="en-AU" dirty="0">
                <a:solidFill>
                  <a:srgbClr val="1A3762"/>
                </a:solidFill>
              </a:rPr>
              <a:t>Australian earnings growth has been lacking post the GFC but yet this is not stopped investors from remaining overweight in order to access dividends. </a:t>
            </a:r>
          </a:p>
        </p:txBody>
      </p:sp>
      <p:graphicFrame>
        <p:nvGraphicFramePr>
          <p:cNvPr id="8" name="Chart 7">
            <a:extLst>
              <a:ext uri="{FF2B5EF4-FFF2-40B4-BE49-F238E27FC236}">
                <a16:creationId xmlns:a16="http://schemas.microsoft.com/office/drawing/2014/main" id="{61378579-DA63-4523-B0C1-CE1CA7860BF6}"/>
              </a:ext>
            </a:extLst>
          </p:cNvPr>
          <p:cNvGraphicFramePr>
            <a:graphicFrameLocks/>
          </p:cNvGraphicFramePr>
          <p:nvPr>
            <p:extLst>
              <p:ext uri="{D42A27DB-BD31-4B8C-83A1-F6EECF244321}">
                <p14:modId xmlns:p14="http://schemas.microsoft.com/office/powerpoint/2010/main" val="3188727477"/>
              </p:ext>
            </p:extLst>
          </p:nvPr>
        </p:nvGraphicFramePr>
        <p:xfrm>
          <a:off x="687818" y="2381776"/>
          <a:ext cx="3687216" cy="265846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DCE0F0B1-6E03-4617-96E3-F67773E9B4CA}"/>
              </a:ext>
            </a:extLst>
          </p:cNvPr>
          <p:cNvPicPr>
            <a:picLocks/>
          </p:cNvPicPr>
          <p:nvPr/>
        </p:nvPicPr>
        <p:blipFill>
          <a:blip r:embed="rId3"/>
          <a:stretch>
            <a:fillRect/>
          </a:stretch>
        </p:blipFill>
        <p:spPr>
          <a:xfrm>
            <a:off x="4768968" y="2387851"/>
            <a:ext cx="3551382" cy="2658462"/>
          </a:xfrm>
          <a:prstGeom prst="rect">
            <a:avLst/>
          </a:prstGeom>
        </p:spPr>
      </p:pic>
    </p:spTree>
    <p:extLst>
      <p:ext uri="{BB962C8B-B14F-4D97-AF65-F5344CB8AC3E}">
        <p14:creationId xmlns:p14="http://schemas.microsoft.com/office/powerpoint/2010/main" val="3667373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3"/>
          <p:cNvSpPr txBox="1">
            <a:spLocks/>
          </p:cNvSpPr>
          <p:nvPr/>
        </p:nvSpPr>
        <p:spPr bwMode="auto">
          <a:xfrm>
            <a:off x="430823" y="6151273"/>
            <a:ext cx="5932800"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077" tIns="33231" rIns="0" bIns="33231" numCol="1" rtlCol="0" anchor="b" anchorCtr="0" compatLnSpc="1">
            <a:prstTxWarp prst="textNoShape">
              <a:avLst/>
            </a:prstTxWarp>
            <a:noAutofit/>
          </a:bodyPr>
          <a:lstStyle>
            <a:lvl1pPr marL="0" indent="0" algn="l" defTabSz="914400" rtl="0" eaLnBrk="1" fontAlgn="base" latinLnBrk="0" hangingPunct="1">
              <a:spcBef>
                <a:spcPts val="0"/>
              </a:spcBef>
              <a:spcAft>
                <a:spcPts val="600"/>
              </a:spcAft>
              <a:buClr>
                <a:schemeClr val="accent2"/>
              </a:buClr>
              <a:buSzPct val="85000"/>
              <a:buFont typeface="Wingdings" pitchFamily="2" charset="2"/>
              <a:buNone/>
              <a:tabLst/>
              <a:defRPr lang="en-AU" sz="1600" kern="1200" dirty="0">
                <a:solidFill>
                  <a:srgbClr val="828386"/>
                </a:solidFill>
                <a:latin typeface="+mn-lt"/>
                <a:ea typeface="+mn-ea"/>
                <a:cs typeface="+mn-cs"/>
              </a:defRPr>
            </a:lvl1pPr>
            <a:lvl2pPr marL="265113" indent="-265113" algn="l" rtl="0" eaLnBrk="1" fontAlgn="base" hangingPunct="1">
              <a:spcBef>
                <a:spcPct val="0"/>
              </a:spcBef>
              <a:spcAft>
                <a:spcPts val="600"/>
              </a:spcAft>
              <a:buClr>
                <a:srgbClr val="00A1E0"/>
              </a:buClr>
              <a:buSzPct val="85000"/>
              <a:buFont typeface="Wingdings" panose="05000000000000000000" pitchFamily="2" charset="2"/>
              <a:buChar char=""/>
              <a:defRPr sz="1400">
                <a:solidFill>
                  <a:schemeClr val="tx1"/>
                </a:solidFill>
                <a:latin typeface="Arial (Body)"/>
                <a:cs typeface="Arial" pitchFamily="34" charset="0"/>
              </a:defRPr>
            </a:lvl2pPr>
            <a:lvl3pPr marL="538163" indent="-273050"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3pPr>
            <a:lvl4pPr marL="812800" indent="-265113"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4pPr>
            <a:lvl5pPr marL="1085850" indent="-285750" algn="l" rtl="0" eaLnBrk="1" fontAlgn="base" hangingPunct="1">
              <a:spcBef>
                <a:spcPct val="0"/>
              </a:spcBef>
              <a:spcAft>
                <a:spcPct val="60000"/>
              </a:spcAft>
              <a:buClr>
                <a:srgbClr val="333333"/>
              </a:buClr>
              <a:buSzPct val="100000"/>
              <a:buFont typeface="HelveticaNeue LT 45 Lt" panose="020B0404020002020204" pitchFamily="34" charset="0"/>
              <a:buChar char="—"/>
              <a:tabLst>
                <a:tab pos="971550" algn="l"/>
              </a:tabLst>
              <a:defRPr sz="1400">
                <a:solidFill>
                  <a:schemeClr val="tx1"/>
                </a:solidFill>
                <a:latin typeface="Arial (Body)"/>
                <a:cs typeface="Arial" pitchFamily="34" charset="0"/>
              </a:defRPr>
            </a:lvl5pPr>
            <a:lvl6pPr marL="29384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6pPr>
            <a:lvl7pPr marL="33956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7pPr>
            <a:lvl8pPr marL="38528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8pPr>
            <a:lvl9pPr marL="43100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9pPr>
          </a:lstStyle>
          <a:p>
            <a:r>
              <a:rPr lang="en-AU" sz="738" dirty="0">
                <a:solidFill>
                  <a:srgbClr val="333333"/>
                </a:solidFill>
              </a:rPr>
              <a:t>Source: FactSet, Macquarie Research, May 2019</a:t>
            </a:r>
          </a:p>
        </p:txBody>
      </p:sp>
      <p:pic>
        <p:nvPicPr>
          <p:cNvPr id="10" name="Picture 9">
            <a:extLst>
              <a:ext uri="{FF2B5EF4-FFF2-40B4-BE49-F238E27FC236}">
                <a16:creationId xmlns:a16="http://schemas.microsoft.com/office/drawing/2014/main" id="{B010852B-30D4-48B1-9CDF-C961F31D4E8E}"/>
              </a:ext>
            </a:extLst>
          </p:cNvPr>
          <p:cNvPicPr>
            <a:picLocks/>
          </p:cNvPicPr>
          <p:nvPr/>
        </p:nvPicPr>
        <p:blipFill>
          <a:blip r:embed="rId3"/>
          <a:stretch>
            <a:fillRect/>
          </a:stretch>
        </p:blipFill>
        <p:spPr>
          <a:xfrm>
            <a:off x="899592" y="2492896"/>
            <a:ext cx="3600000" cy="2880000"/>
          </a:xfrm>
          <a:prstGeom prst="rect">
            <a:avLst/>
          </a:prstGeom>
        </p:spPr>
      </p:pic>
      <p:sp>
        <p:nvSpPr>
          <p:cNvPr id="18" name="Title 1">
            <a:extLst>
              <a:ext uri="{FF2B5EF4-FFF2-40B4-BE49-F238E27FC236}">
                <a16:creationId xmlns:a16="http://schemas.microsoft.com/office/drawing/2014/main" id="{6D2FBC4C-336A-45D8-8313-56F54820BFE4}"/>
              </a:ext>
            </a:extLst>
          </p:cNvPr>
          <p:cNvSpPr>
            <a:spLocks noGrp="1"/>
          </p:cNvSpPr>
          <p:nvPr>
            <p:ph type="title"/>
          </p:nvPr>
        </p:nvSpPr>
        <p:spPr>
          <a:xfrm>
            <a:off x="107504" y="476672"/>
            <a:ext cx="6840760" cy="648072"/>
          </a:xfrm>
        </p:spPr>
        <p:txBody>
          <a:bodyPr/>
          <a:lstStyle/>
          <a:p>
            <a:r>
              <a:rPr lang="en-AU" sz="1800" dirty="0">
                <a:solidFill>
                  <a:srgbClr val="1A3762"/>
                </a:solidFill>
              </a:rPr>
              <a:t>Where is the value in the market? Deep domestic cyclicals….autos, builders, capital goods but not banks or retail… </a:t>
            </a:r>
            <a:endParaRPr lang="en-AU" sz="1800" dirty="0">
              <a:solidFill>
                <a:srgbClr val="FF0000"/>
              </a:solidFill>
            </a:endParaRPr>
          </a:p>
        </p:txBody>
      </p:sp>
      <p:pic>
        <p:nvPicPr>
          <p:cNvPr id="15" name="Picture 14">
            <a:extLst>
              <a:ext uri="{FF2B5EF4-FFF2-40B4-BE49-F238E27FC236}">
                <a16:creationId xmlns:a16="http://schemas.microsoft.com/office/drawing/2014/main" id="{B20F69A1-17BF-4DC1-AB2C-661BC5CA158D}"/>
              </a:ext>
            </a:extLst>
          </p:cNvPr>
          <p:cNvPicPr>
            <a:picLocks/>
          </p:cNvPicPr>
          <p:nvPr/>
        </p:nvPicPr>
        <p:blipFill>
          <a:blip r:embed="rId4"/>
          <a:stretch>
            <a:fillRect/>
          </a:stretch>
        </p:blipFill>
        <p:spPr>
          <a:xfrm>
            <a:off x="4932040" y="2459964"/>
            <a:ext cx="3600000" cy="2880000"/>
          </a:xfrm>
          <a:prstGeom prst="rect">
            <a:avLst/>
          </a:prstGeom>
        </p:spPr>
      </p:pic>
    </p:spTree>
    <p:extLst>
      <p:ext uri="{BB962C8B-B14F-4D97-AF65-F5344CB8AC3E}">
        <p14:creationId xmlns:p14="http://schemas.microsoft.com/office/powerpoint/2010/main" val="312208576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865" y="6021528"/>
            <a:ext cx="2395207" cy="205890"/>
          </a:xfrm>
          <a:prstGeom prst="rect">
            <a:avLst/>
          </a:prstGeom>
          <a:noFill/>
        </p:spPr>
        <p:txBody>
          <a:bodyPr wrap="none" rtlCol="0">
            <a:spAutoFit/>
          </a:bodyPr>
          <a:lstStyle/>
          <a:p>
            <a:r>
              <a:rPr lang="en-AU" sz="738" dirty="0"/>
              <a:t>Source: Bloomberg, FactSet, Macrobond, Macquarie</a:t>
            </a:r>
          </a:p>
        </p:txBody>
      </p:sp>
      <p:sp>
        <p:nvSpPr>
          <p:cNvPr id="9" name="Title 1">
            <a:extLst>
              <a:ext uri="{FF2B5EF4-FFF2-40B4-BE49-F238E27FC236}">
                <a16:creationId xmlns:a16="http://schemas.microsoft.com/office/drawing/2014/main" id="{98D795F5-768B-4F00-9073-04C6216BA9DF}"/>
              </a:ext>
            </a:extLst>
          </p:cNvPr>
          <p:cNvSpPr txBox="1">
            <a:spLocks/>
          </p:cNvSpPr>
          <p:nvPr/>
        </p:nvSpPr>
        <p:spPr>
          <a:xfrm>
            <a:off x="107504" y="476672"/>
            <a:ext cx="7560840"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a:lstStyle>
          <a:p>
            <a:r>
              <a:rPr lang="en-AU" sz="1800" dirty="0">
                <a:solidFill>
                  <a:srgbClr val="1A3762"/>
                </a:solidFill>
              </a:rPr>
              <a:t>Declining cash rates are negative for banks given already low deposit rates…</a:t>
            </a:r>
          </a:p>
        </p:txBody>
      </p:sp>
      <p:pic>
        <p:nvPicPr>
          <p:cNvPr id="2" name="Picture 1">
            <a:extLst>
              <a:ext uri="{FF2B5EF4-FFF2-40B4-BE49-F238E27FC236}">
                <a16:creationId xmlns:a16="http://schemas.microsoft.com/office/drawing/2014/main" id="{70656211-6C5A-4CF4-8508-F21742C008EE}"/>
              </a:ext>
            </a:extLst>
          </p:cNvPr>
          <p:cNvPicPr>
            <a:picLocks noChangeAspect="1"/>
          </p:cNvPicPr>
          <p:nvPr/>
        </p:nvPicPr>
        <p:blipFill>
          <a:blip r:embed="rId2"/>
          <a:stretch>
            <a:fillRect/>
          </a:stretch>
        </p:blipFill>
        <p:spPr>
          <a:xfrm>
            <a:off x="280056" y="2172739"/>
            <a:ext cx="8583888" cy="3081384"/>
          </a:xfrm>
          <a:prstGeom prst="rect">
            <a:avLst/>
          </a:prstGeom>
        </p:spPr>
      </p:pic>
    </p:spTree>
    <p:extLst>
      <p:ext uri="{BB962C8B-B14F-4D97-AF65-F5344CB8AC3E}">
        <p14:creationId xmlns:p14="http://schemas.microsoft.com/office/powerpoint/2010/main" val="333956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865" y="6021528"/>
            <a:ext cx="2395207" cy="205890"/>
          </a:xfrm>
          <a:prstGeom prst="rect">
            <a:avLst/>
          </a:prstGeom>
          <a:noFill/>
        </p:spPr>
        <p:txBody>
          <a:bodyPr wrap="none" rtlCol="0">
            <a:spAutoFit/>
          </a:bodyPr>
          <a:lstStyle/>
          <a:p>
            <a:r>
              <a:rPr lang="en-AU" sz="738" dirty="0"/>
              <a:t>Source: Bloomberg, FactSet, Macrobond, Macquarie</a:t>
            </a:r>
          </a:p>
        </p:txBody>
      </p:sp>
      <p:sp>
        <p:nvSpPr>
          <p:cNvPr id="9" name="Title 1">
            <a:extLst>
              <a:ext uri="{FF2B5EF4-FFF2-40B4-BE49-F238E27FC236}">
                <a16:creationId xmlns:a16="http://schemas.microsoft.com/office/drawing/2014/main" id="{98D795F5-768B-4F00-9073-04C6216BA9DF}"/>
              </a:ext>
            </a:extLst>
          </p:cNvPr>
          <p:cNvSpPr txBox="1">
            <a:spLocks/>
          </p:cNvSpPr>
          <p:nvPr/>
        </p:nvSpPr>
        <p:spPr>
          <a:xfrm>
            <a:off x="107504" y="476672"/>
            <a:ext cx="7560840"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a:lstStyle>
          <a:p>
            <a:r>
              <a:rPr lang="en-AU" sz="1800" dirty="0">
                <a:solidFill>
                  <a:srgbClr val="1A3762"/>
                </a:solidFill>
              </a:rPr>
              <a:t>Recovery in cyclical areas will require broader improvement in growth. Offshore earners still getting weak A$ pick-up</a:t>
            </a:r>
          </a:p>
        </p:txBody>
      </p:sp>
      <p:pic>
        <p:nvPicPr>
          <p:cNvPr id="1027" name="Picture 4" descr="image002">
            <a:extLst>
              <a:ext uri="{FF2B5EF4-FFF2-40B4-BE49-F238E27FC236}">
                <a16:creationId xmlns:a16="http://schemas.microsoft.com/office/drawing/2014/main" id="{350C945B-D0F3-4F84-A22D-98EE5A68A09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360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2">
            <a:extLst>
              <a:ext uri="{FF2B5EF4-FFF2-40B4-BE49-F238E27FC236}">
                <a16:creationId xmlns:a16="http://schemas.microsoft.com/office/drawing/2014/main" id="{CFCA81A1-A7BA-4540-A03E-60D124118030}"/>
              </a:ext>
            </a:extLst>
          </p:cNvPr>
          <p:cNvPicPr>
            <a:picLocks/>
          </p:cNvPicPr>
          <p:nvPr/>
        </p:nvPicPr>
        <p:blipFill>
          <a:blip r:embed="rId3"/>
          <a:stretch>
            <a:fillRect/>
          </a:stretch>
        </p:blipFill>
        <p:spPr>
          <a:xfrm>
            <a:off x="4067944" y="2348880"/>
            <a:ext cx="3600000" cy="2880000"/>
          </a:xfrm>
          <a:prstGeom prst="rect">
            <a:avLst/>
          </a:prstGeom>
        </p:spPr>
      </p:pic>
      <p:pic>
        <p:nvPicPr>
          <p:cNvPr id="11" name="Content Placeholder 6">
            <a:extLst>
              <a:ext uri="{FF2B5EF4-FFF2-40B4-BE49-F238E27FC236}">
                <a16:creationId xmlns:a16="http://schemas.microsoft.com/office/drawing/2014/main" id="{E479A3EC-4045-4F1E-A49A-629893EE5836}"/>
              </a:ext>
            </a:extLst>
          </p:cNvPr>
          <p:cNvPicPr>
            <a:picLocks noChangeAspect="1"/>
          </p:cNvPicPr>
          <p:nvPr/>
        </p:nvPicPr>
        <p:blipFill>
          <a:blip r:embed="rId4"/>
          <a:stretch>
            <a:fillRect/>
          </a:stretch>
        </p:blipFill>
        <p:spPr>
          <a:xfrm>
            <a:off x="7830022" y="2092237"/>
            <a:ext cx="1051332" cy="3136643"/>
          </a:xfrm>
          <a:prstGeom prst="rect">
            <a:avLst/>
          </a:prstGeom>
        </p:spPr>
      </p:pic>
    </p:spTree>
    <p:extLst>
      <p:ext uri="{BB962C8B-B14F-4D97-AF65-F5344CB8AC3E}">
        <p14:creationId xmlns:p14="http://schemas.microsoft.com/office/powerpoint/2010/main" val="418718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3"/>
          <p:cNvSpPr txBox="1">
            <a:spLocks/>
          </p:cNvSpPr>
          <p:nvPr/>
        </p:nvSpPr>
        <p:spPr bwMode="auto">
          <a:xfrm>
            <a:off x="430823" y="6151273"/>
            <a:ext cx="5932800"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077" tIns="33231" rIns="0" bIns="33231" numCol="1" rtlCol="0" anchor="b" anchorCtr="0" compatLnSpc="1">
            <a:prstTxWarp prst="textNoShape">
              <a:avLst/>
            </a:prstTxWarp>
            <a:noAutofit/>
          </a:bodyPr>
          <a:lstStyle>
            <a:lvl1pPr marL="0" indent="0" algn="l" defTabSz="914400" rtl="0" eaLnBrk="1" fontAlgn="base" latinLnBrk="0" hangingPunct="1">
              <a:spcBef>
                <a:spcPts val="0"/>
              </a:spcBef>
              <a:spcAft>
                <a:spcPts val="600"/>
              </a:spcAft>
              <a:buClr>
                <a:schemeClr val="accent2"/>
              </a:buClr>
              <a:buSzPct val="85000"/>
              <a:buFont typeface="Wingdings" pitchFamily="2" charset="2"/>
              <a:buNone/>
              <a:tabLst/>
              <a:defRPr lang="en-AU" sz="1600" kern="1200" dirty="0">
                <a:solidFill>
                  <a:srgbClr val="828386"/>
                </a:solidFill>
                <a:latin typeface="+mn-lt"/>
                <a:ea typeface="+mn-ea"/>
                <a:cs typeface="+mn-cs"/>
              </a:defRPr>
            </a:lvl1pPr>
            <a:lvl2pPr marL="265113" indent="-265113" algn="l" rtl="0" eaLnBrk="1" fontAlgn="base" hangingPunct="1">
              <a:spcBef>
                <a:spcPct val="0"/>
              </a:spcBef>
              <a:spcAft>
                <a:spcPts val="600"/>
              </a:spcAft>
              <a:buClr>
                <a:srgbClr val="00A1E0"/>
              </a:buClr>
              <a:buSzPct val="85000"/>
              <a:buFont typeface="Wingdings" panose="05000000000000000000" pitchFamily="2" charset="2"/>
              <a:buChar char=""/>
              <a:defRPr sz="1400">
                <a:solidFill>
                  <a:schemeClr val="tx1"/>
                </a:solidFill>
                <a:latin typeface="Arial (Body)"/>
                <a:cs typeface="Arial" pitchFamily="34" charset="0"/>
              </a:defRPr>
            </a:lvl2pPr>
            <a:lvl3pPr marL="538163" indent="-273050"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3pPr>
            <a:lvl4pPr marL="812800" indent="-265113"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4pPr>
            <a:lvl5pPr marL="1085850" indent="-285750" algn="l" rtl="0" eaLnBrk="1" fontAlgn="base" hangingPunct="1">
              <a:spcBef>
                <a:spcPct val="0"/>
              </a:spcBef>
              <a:spcAft>
                <a:spcPct val="60000"/>
              </a:spcAft>
              <a:buClr>
                <a:srgbClr val="333333"/>
              </a:buClr>
              <a:buSzPct val="100000"/>
              <a:buFont typeface="HelveticaNeue LT 45 Lt" panose="020B0404020002020204" pitchFamily="34" charset="0"/>
              <a:buChar char="—"/>
              <a:tabLst>
                <a:tab pos="971550" algn="l"/>
              </a:tabLst>
              <a:defRPr sz="1400">
                <a:solidFill>
                  <a:schemeClr val="tx1"/>
                </a:solidFill>
                <a:latin typeface="Arial (Body)"/>
                <a:cs typeface="Arial" pitchFamily="34" charset="0"/>
              </a:defRPr>
            </a:lvl5pPr>
            <a:lvl6pPr marL="29384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6pPr>
            <a:lvl7pPr marL="33956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7pPr>
            <a:lvl8pPr marL="38528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8pPr>
            <a:lvl9pPr marL="43100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9pPr>
          </a:lstStyle>
          <a:p>
            <a:r>
              <a:rPr lang="en-AU" sz="738" dirty="0">
                <a:solidFill>
                  <a:srgbClr val="333333"/>
                </a:solidFill>
              </a:rPr>
              <a:t>Source: FactSet, Macquarie Research, May 2019</a:t>
            </a:r>
          </a:p>
        </p:txBody>
      </p:sp>
      <p:pic>
        <p:nvPicPr>
          <p:cNvPr id="5" name="Content Placeholder 4"/>
          <p:cNvPicPr>
            <a:picLocks noGrp="1" noChangeAspect="1"/>
          </p:cNvPicPr>
          <p:nvPr>
            <p:ph sz="quarter" idx="11"/>
          </p:nvPr>
        </p:nvPicPr>
        <p:blipFill>
          <a:blip r:embed="rId2"/>
          <a:stretch>
            <a:fillRect/>
          </a:stretch>
        </p:blipFill>
        <p:spPr>
          <a:xfrm>
            <a:off x="619615" y="2177354"/>
            <a:ext cx="5627564" cy="3444069"/>
          </a:xfrm>
          <a:prstGeom prst="rect">
            <a:avLst/>
          </a:prstGeom>
        </p:spPr>
      </p:pic>
      <p:pic>
        <p:nvPicPr>
          <p:cNvPr id="7" name="Picture 6"/>
          <p:cNvPicPr>
            <a:picLocks noChangeAspect="1"/>
          </p:cNvPicPr>
          <p:nvPr/>
        </p:nvPicPr>
        <p:blipFill>
          <a:blip r:embed="rId3"/>
          <a:stretch>
            <a:fillRect/>
          </a:stretch>
        </p:blipFill>
        <p:spPr>
          <a:xfrm>
            <a:off x="6399526" y="2621347"/>
            <a:ext cx="2383647" cy="1450619"/>
          </a:xfrm>
          <a:prstGeom prst="rect">
            <a:avLst/>
          </a:prstGeom>
        </p:spPr>
      </p:pic>
      <p:pic>
        <p:nvPicPr>
          <p:cNvPr id="9" name="Picture 8"/>
          <p:cNvPicPr>
            <a:picLocks noChangeAspect="1"/>
          </p:cNvPicPr>
          <p:nvPr/>
        </p:nvPicPr>
        <p:blipFill>
          <a:blip r:embed="rId4"/>
          <a:stretch>
            <a:fillRect/>
          </a:stretch>
        </p:blipFill>
        <p:spPr>
          <a:xfrm>
            <a:off x="6399527" y="4234878"/>
            <a:ext cx="2468928" cy="1386546"/>
          </a:xfrm>
          <a:prstGeom prst="rect">
            <a:avLst/>
          </a:prstGeom>
        </p:spPr>
      </p:pic>
      <p:sp>
        <p:nvSpPr>
          <p:cNvPr id="11" name="Title 1">
            <a:extLst>
              <a:ext uri="{FF2B5EF4-FFF2-40B4-BE49-F238E27FC236}">
                <a16:creationId xmlns:a16="http://schemas.microsoft.com/office/drawing/2014/main" id="{E2EF1378-9C33-4C01-8B9C-2B071D265231}"/>
              </a:ext>
            </a:extLst>
          </p:cNvPr>
          <p:cNvSpPr txBox="1">
            <a:spLocks/>
          </p:cNvSpPr>
          <p:nvPr/>
        </p:nvSpPr>
        <p:spPr>
          <a:xfrm>
            <a:off x="230884" y="476672"/>
            <a:ext cx="7581476"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1800" b="0" kern="1200" cap="none" baseline="0">
                <a:solidFill>
                  <a:srgbClr val="000000"/>
                </a:solidFill>
                <a:latin typeface="+mj-lt"/>
                <a:ea typeface="+mj-ea"/>
                <a:cs typeface="Arial" pitchFamily="34" charset="0"/>
              </a:defRPr>
            </a:lvl1pPr>
          </a:lstStyle>
          <a:p>
            <a:r>
              <a:rPr lang="en-AU" dirty="0">
                <a:solidFill>
                  <a:srgbClr val="1A3762"/>
                </a:solidFill>
              </a:rPr>
              <a:t>The US leading indicator has a strong link with ASX stock returns. An improving cyclical outlook is positive for Australia. But…how strong will cyclical improvement be?</a:t>
            </a:r>
          </a:p>
        </p:txBody>
      </p:sp>
    </p:spTree>
    <p:extLst>
      <p:ext uri="{BB962C8B-B14F-4D97-AF65-F5344CB8AC3E}">
        <p14:creationId xmlns:p14="http://schemas.microsoft.com/office/powerpoint/2010/main" val="197994561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quarter" idx="14"/>
          </p:nvPr>
        </p:nvSpPr>
        <p:spPr>
          <a:xfrm>
            <a:off x="6550725" y="2384389"/>
            <a:ext cx="2178000" cy="1956144"/>
          </a:xfrm>
        </p:spPr>
        <p:txBody>
          <a:bodyPr/>
          <a:lstStyle/>
          <a:p>
            <a:pPr marL="316531" indent="-316531">
              <a:buFont typeface="Arial" panose="020B0604020202020204" pitchFamily="34" charset="0"/>
              <a:buChar char="•"/>
            </a:pPr>
            <a:r>
              <a:rPr lang="en-AU" sz="1108" dirty="0"/>
              <a:t>If you look at individual stock returns, the last time bond yields rose strongly, REITs and other bond proxies underperformed.</a:t>
            </a:r>
          </a:p>
          <a:p>
            <a:pPr marL="316531" indent="-316531">
              <a:buFont typeface="Arial" panose="020B0604020202020204" pitchFamily="34" charset="0"/>
              <a:buChar char="•"/>
            </a:pPr>
            <a:r>
              <a:rPr lang="en-AU" sz="1108" dirty="0"/>
              <a:t>Financials perform better when bond yields rise.</a:t>
            </a:r>
          </a:p>
        </p:txBody>
      </p:sp>
      <p:sp>
        <p:nvSpPr>
          <p:cNvPr id="8" name="Text Placeholder 33"/>
          <p:cNvSpPr txBox="1">
            <a:spLocks/>
          </p:cNvSpPr>
          <p:nvPr/>
        </p:nvSpPr>
        <p:spPr bwMode="auto">
          <a:xfrm>
            <a:off x="430823" y="6151273"/>
            <a:ext cx="5932800"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077" tIns="33231" rIns="0" bIns="33231" numCol="1" rtlCol="0" anchor="b" anchorCtr="0" compatLnSpc="1">
            <a:prstTxWarp prst="textNoShape">
              <a:avLst/>
            </a:prstTxWarp>
            <a:noAutofit/>
          </a:bodyPr>
          <a:lstStyle>
            <a:lvl1pPr marL="0" indent="0" algn="l" defTabSz="914400" rtl="0" eaLnBrk="1" fontAlgn="base" latinLnBrk="0" hangingPunct="1">
              <a:spcBef>
                <a:spcPts val="0"/>
              </a:spcBef>
              <a:spcAft>
                <a:spcPts val="600"/>
              </a:spcAft>
              <a:buClr>
                <a:schemeClr val="accent2"/>
              </a:buClr>
              <a:buSzPct val="85000"/>
              <a:buFont typeface="Wingdings" pitchFamily="2" charset="2"/>
              <a:buNone/>
              <a:tabLst/>
              <a:defRPr lang="en-AU" sz="1600" kern="1200" dirty="0">
                <a:solidFill>
                  <a:srgbClr val="828386"/>
                </a:solidFill>
                <a:latin typeface="+mn-lt"/>
                <a:ea typeface="+mn-ea"/>
                <a:cs typeface="+mn-cs"/>
              </a:defRPr>
            </a:lvl1pPr>
            <a:lvl2pPr marL="265113" indent="-265113" algn="l" rtl="0" eaLnBrk="1" fontAlgn="base" hangingPunct="1">
              <a:spcBef>
                <a:spcPct val="0"/>
              </a:spcBef>
              <a:spcAft>
                <a:spcPts val="600"/>
              </a:spcAft>
              <a:buClr>
                <a:srgbClr val="00A1E0"/>
              </a:buClr>
              <a:buSzPct val="85000"/>
              <a:buFont typeface="Wingdings" panose="05000000000000000000" pitchFamily="2" charset="2"/>
              <a:buChar char=""/>
              <a:defRPr sz="1400">
                <a:solidFill>
                  <a:schemeClr val="tx1"/>
                </a:solidFill>
                <a:latin typeface="Arial (Body)"/>
                <a:cs typeface="Arial" pitchFamily="34" charset="0"/>
              </a:defRPr>
            </a:lvl2pPr>
            <a:lvl3pPr marL="538163" indent="-273050"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3pPr>
            <a:lvl4pPr marL="812800" indent="-265113"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4pPr>
            <a:lvl5pPr marL="1085850" indent="-285750" algn="l" rtl="0" eaLnBrk="1" fontAlgn="base" hangingPunct="1">
              <a:spcBef>
                <a:spcPct val="0"/>
              </a:spcBef>
              <a:spcAft>
                <a:spcPct val="60000"/>
              </a:spcAft>
              <a:buClr>
                <a:srgbClr val="333333"/>
              </a:buClr>
              <a:buSzPct val="100000"/>
              <a:buFont typeface="HelveticaNeue LT 45 Lt" panose="020B0404020002020204" pitchFamily="34" charset="0"/>
              <a:buChar char="—"/>
              <a:tabLst>
                <a:tab pos="971550" algn="l"/>
              </a:tabLst>
              <a:defRPr sz="1400">
                <a:solidFill>
                  <a:schemeClr val="tx1"/>
                </a:solidFill>
                <a:latin typeface="Arial (Body)"/>
                <a:cs typeface="Arial" pitchFamily="34" charset="0"/>
              </a:defRPr>
            </a:lvl5pPr>
            <a:lvl6pPr marL="29384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6pPr>
            <a:lvl7pPr marL="33956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7pPr>
            <a:lvl8pPr marL="38528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8pPr>
            <a:lvl9pPr marL="43100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9pPr>
          </a:lstStyle>
          <a:p>
            <a:r>
              <a:rPr lang="en-AU" sz="738" dirty="0">
                <a:solidFill>
                  <a:srgbClr val="333333"/>
                </a:solidFill>
              </a:rPr>
              <a:t>Source: FactSet, Macquarie Research, May 2019</a:t>
            </a:r>
          </a:p>
        </p:txBody>
      </p:sp>
      <p:pic>
        <p:nvPicPr>
          <p:cNvPr id="3" name="Content Placeholder 2"/>
          <p:cNvPicPr>
            <a:picLocks noGrp="1" noChangeAspect="1"/>
          </p:cNvPicPr>
          <p:nvPr>
            <p:ph sz="quarter" idx="11"/>
          </p:nvPr>
        </p:nvPicPr>
        <p:blipFill>
          <a:blip r:embed="rId2"/>
          <a:stretch>
            <a:fillRect/>
          </a:stretch>
        </p:blipFill>
        <p:spPr>
          <a:xfrm>
            <a:off x="608259" y="2384389"/>
            <a:ext cx="5649733" cy="2950415"/>
          </a:xfrm>
          <a:prstGeom prst="rect">
            <a:avLst/>
          </a:prstGeom>
        </p:spPr>
      </p:pic>
      <p:pic>
        <p:nvPicPr>
          <p:cNvPr id="5" name="Picture 4"/>
          <p:cNvPicPr>
            <a:picLocks noChangeAspect="1"/>
          </p:cNvPicPr>
          <p:nvPr/>
        </p:nvPicPr>
        <p:blipFill>
          <a:blip r:embed="rId3"/>
          <a:stretch>
            <a:fillRect/>
          </a:stretch>
        </p:blipFill>
        <p:spPr>
          <a:xfrm>
            <a:off x="6266142" y="4381730"/>
            <a:ext cx="2606762" cy="1361309"/>
          </a:xfrm>
          <a:prstGeom prst="rect">
            <a:avLst/>
          </a:prstGeom>
        </p:spPr>
      </p:pic>
      <p:sp>
        <p:nvSpPr>
          <p:cNvPr id="10" name="Title 1">
            <a:extLst>
              <a:ext uri="{FF2B5EF4-FFF2-40B4-BE49-F238E27FC236}">
                <a16:creationId xmlns:a16="http://schemas.microsoft.com/office/drawing/2014/main" id="{B266CB2A-FDBD-4E32-B88B-57F6F2711297}"/>
              </a:ext>
            </a:extLst>
          </p:cNvPr>
          <p:cNvSpPr txBox="1">
            <a:spLocks/>
          </p:cNvSpPr>
          <p:nvPr/>
        </p:nvSpPr>
        <p:spPr>
          <a:xfrm>
            <a:off x="230884" y="476672"/>
            <a:ext cx="7581476"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1800" b="0" kern="1200" cap="none" baseline="0">
                <a:solidFill>
                  <a:srgbClr val="000000"/>
                </a:solidFill>
                <a:latin typeface="+mj-lt"/>
                <a:ea typeface="+mj-ea"/>
                <a:cs typeface="Arial" pitchFamily="34" charset="0"/>
              </a:defRPr>
            </a:lvl1pPr>
          </a:lstStyle>
          <a:p>
            <a:r>
              <a:rPr lang="en-AU" dirty="0">
                <a:solidFill>
                  <a:srgbClr val="1A3762"/>
                </a:solidFill>
              </a:rPr>
              <a:t>Rising bond yields favour Financials over bond proxies</a:t>
            </a:r>
          </a:p>
          <a:p>
            <a:endParaRPr lang="en-AU" dirty="0">
              <a:solidFill>
                <a:srgbClr val="1A3762"/>
              </a:solidFill>
            </a:endParaRPr>
          </a:p>
        </p:txBody>
      </p:sp>
    </p:spTree>
    <p:extLst>
      <p:ext uri="{BB962C8B-B14F-4D97-AF65-F5344CB8AC3E}">
        <p14:creationId xmlns:p14="http://schemas.microsoft.com/office/powerpoint/2010/main" val="388149582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082C0D-C653-4439-88B7-CBA4579C75CC}"/>
              </a:ext>
            </a:extLst>
          </p:cNvPr>
          <p:cNvSpPr txBox="1">
            <a:spLocks/>
          </p:cNvSpPr>
          <p:nvPr/>
        </p:nvSpPr>
        <p:spPr>
          <a:xfrm>
            <a:off x="230884" y="476672"/>
            <a:ext cx="7581476"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1800" b="0" kern="1200" cap="none" baseline="0">
                <a:solidFill>
                  <a:srgbClr val="000000"/>
                </a:solidFill>
                <a:latin typeface="+mj-lt"/>
                <a:ea typeface="+mj-ea"/>
                <a:cs typeface="Arial" pitchFamily="34" charset="0"/>
              </a:defRPr>
            </a:lvl1pPr>
          </a:lstStyle>
          <a:p>
            <a:r>
              <a:rPr lang="en-AU" dirty="0">
                <a:solidFill>
                  <a:srgbClr val="1A3762"/>
                </a:solidFill>
              </a:rPr>
              <a:t>Recovery phase is the strongest for equities, value over growth and small caps</a:t>
            </a:r>
          </a:p>
        </p:txBody>
      </p:sp>
      <p:pic>
        <p:nvPicPr>
          <p:cNvPr id="6" name="Content Placeholder 3">
            <a:extLst>
              <a:ext uri="{FF2B5EF4-FFF2-40B4-BE49-F238E27FC236}">
                <a16:creationId xmlns:a16="http://schemas.microsoft.com/office/drawing/2014/main" id="{6BEEE14F-09AE-4E0B-900F-399026AE7C98}"/>
              </a:ext>
            </a:extLst>
          </p:cNvPr>
          <p:cNvPicPr>
            <a:picLocks noChangeAspect="1"/>
          </p:cNvPicPr>
          <p:nvPr/>
        </p:nvPicPr>
        <p:blipFill>
          <a:blip r:embed="rId2"/>
          <a:stretch>
            <a:fillRect/>
          </a:stretch>
        </p:blipFill>
        <p:spPr>
          <a:xfrm>
            <a:off x="230884" y="2476852"/>
            <a:ext cx="8589588" cy="2549168"/>
          </a:xfrm>
          <a:prstGeom prst="rect">
            <a:avLst/>
          </a:prstGeom>
        </p:spPr>
      </p:pic>
      <p:sp>
        <p:nvSpPr>
          <p:cNvPr id="10" name="Text Placeholder 33">
            <a:extLst>
              <a:ext uri="{FF2B5EF4-FFF2-40B4-BE49-F238E27FC236}">
                <a16:creationId xmlns:a16="http://schemas.microsoft.com/office/drawing/2014/main" id="{191BCA1F-9BBA-4501-B46E-1685399927B3}"/>
              </a:ext>
            </a:extLst>
          </p:cNvPr>
          <p:cNvSpPr txBox="1">
            <a:spLocks/>
          </p:cNvSpPr>
          <p:nvPr/>
        </p:nvSpPr>
        <p:spPr bwMode="auto">
          <a:xfrm>
            <a:off x="466725" y="6378129"/>
            <a:ext cx="6427200" cy="2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36000" rIns="0" bIns="36000" numCol="1" rtlCol="0" anchor="b" anchorCtr="0" compatLnSpc="1">
            <a:prstTxWarp prst="textNoShape">
              <a:avLst/>
            </a:prstTxWarp>
            <a:noAutofit/>
          </a:bodyPr>
          <a:lstStyle>
            <a:lvl1pPr marL="0" indent="0" algn="l" defTabSz="914400" rtl="0" eaLnBrk="1" fontAlgn="base" latinLnBrk="0" hangingPunct="1">
              <a:spcBef>
                <a:spcPts val="0"/>
              </a:spcBef>
              <a:spcAft>
                <a:spcPts val="600"/>
              </a:spcAft>
              <a:buClr>
                <a:schemeClr val="accent2"/>
              </a:buClr>
              <a:buSzPct val="85000"/>
              <a:buFont typeface="Wingdings" pitchFamily="2" charset="2"/>
              <a:buNone/>
              <a:tabLst/>
              <a:defRPr lang="en-AU" sz="1600" kern="1200" dirty="0">
                <a:solidFill>
                  <a:srgbClr val="828386"/>
                </a:solidFill>
                <a:latin typeface="+mn-lt"/>
                <a:ea typeface="+mn-ea"/>
                <a:cs typeface="+mn-cs"/>
              </a:defRPr>
            </a:lvl1pPr>
            <a:lvl2pPr marL="265113" indent="-265113" algn="l" rtl="0" eaLnBrk="1" fontAlgn="base" hangingPunct="1">
              <a:spcBef>
                <a:spcPct val="0"/>
              </a:spcBef>
              <a:spcAft>
                <a:spcPts val="600"/>
              </a:spcAft>
              <a:buClr>
                <a:srgbClr val="00A1E0"/>
              </a:buClr>
              <a:buSzPct val="85000"/>
              <a:buFont typeface="Wingdings" panose="05000000000000000000" pitchFamily="2" charset="2"/>
              <a:buChar char=""/>
              <a:defRPr sz="1400">
                <a:solidFill>
                  <a:schemeClr val="tx1"/>
                </a:solidFill>
                <a:latin typeface="Arial (Body)"/>
                <a:cs typeface="Arial" pitchFamily="34" charset="0"/>
              </a:defRPr>
            </a:lvl2pPr>
            <a:lvl3pPr marL="538163" indent="-273050"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3pPr>
            <a:lvl4pPr marL="812800" indent="-265113"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4pPr>
            <a:lvl5pPr marL="1085850" indent="-285750" algn="l" rtl="0" eaLnBrk="1" fontAlgn="base" hangingPunct="1">
              <a:spcBef>
                <a:spcPct val="0"/>
              </a:spcBef>
              <a:spcAft>
                <a:spcPct val="60000"/>
              </a:spcAft>
              <a:buClr>
                <a:srgbClr val="333333"/>
              </a:buClr>
              <a:buSzPct val="100000"/>
              <a:buFont typeface="HelveticaNeue LT 45 Lt" panose="020B0404020002020204" pitchFamily="34" charset="0"/>
              <a:buChar char="—"/>
              <a:tabLst>
                <a:tab pos="971550" algn="l"/>
              </a:tabLst>
              <a:defRPr sz="1400">
                <a:solidFill>
                  <a:schemeClr val="tx1"/>
                </a:solidFill>
                <a:latin typeface="Arial (Body)"/>
                <a:cs typeface="Arial" pitchFamily="34" charset="0"/>
              </a:defRPr>
            </a:lvl5pPr>
            <a:lvl6pPr marL="29384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6pPr>
            <a:lvl7pPr marL="33956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7pPr>
            <a:lvl8pPr marL="38528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8pPr>
            <a:lvl9pPr marL="43100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9pPr>
          </a:lstStyle>
          <a:p>
            <a:r>
              <a:rPr lang="en-AU" sz="800" dirty="0">
                <a:solidFill>
                  <a:srgbClr val="333333"/>
                </a:solidFill>
              </a:rPr>
              <a:t>Source: FactSet, Macquarie Research, May 2019</a:t>
            </a:r>
          </a:p>
        </p:txBody>
      </p:sp>
    </p:spTree>
    <p:extLst>
      <p:ext uri="{BB962C8B-B14F-4D97-AF65-F5344CB8AC3E}">
        <p14:creationId xmlns:p14="http://schemas.microsoft.com/office/powerpoint/2010/main" val="2527317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quarter" idx="14"/>
          </p:nvPr>
        </p:nvSpPr>
        <p:spPr>
          <a:xfrm>
            <a:off x="6558763" y="2105063"/>
            <a:ext cx="2178000" cy="4046210"/>
          </a:xfrm>
        </p:spPr>
        <p:txBody>
          <a:bodyPr/>
          <a:lstStyle/>
          <a:p>
            <a:r>
              <a:rPr lang="en-AU" sz="1108" b="1" dirty="0"/>
              <a:t>Portfolio Comments</a:t>
            </a:r>
          </a:p>
          <a:p>
            <a:pPr marL="316531" indent="-316531">
              <a:buFont typeface="Arial" panose="020B0604020202020204" pitchFamily="34" charset="0"/>
              <a:buChar char="•"/>
            </a:pPr>
            <a:r>
              <a:rPr lang="en-AU" sz="1108" dirty="0"/>
              <a:t>Now concentrated in two banks, NAB (cheapest) and WBC (cheapest bank with high housing exposure).</a:t>
            </a:r>
          </a:p>
          <a:p>
            <a:pPr marL="316531" indent="-316531">
              <a:buFont typeface="Arial" panose="020B0604020202020204" pitchFamily="34" charset="0"/>
              <a:buChar char="•"/>
            </a:pPr>
            <a:r>
              <a:rPr lang="en-AU" sz="1108" dirty="0"/>
              <a:t>Lifted weight in construction materials (adding CSR) as sector has underperformed and RBA likely to cut rates.</a:t>
            </a:r>
          </a:p>
          <a:p>
            <a:pPr marL="316531" indent="-316531">
              <a:buFont typeface="Arial" panose="020B0604020202020204" pitchFamily="34" charset="0"/>
              <a:buChar char="•"/>
            </a:pPr>
            <a:r>
              <a:rPr lang="en-AU" sz="1108" dirty="0"/>
              <a:t>Recently added NEC for exposure to improved AU cycle.  The ~60% interest in DHG plus REA position give house price exposure.</a:t>
            </a:r>
          </a:p>
          <a:p>
            <a:pPr marL="316531" indent="-316531">
              <a:buFont typeface="Arial" panose="020B0604020202020204" pitchFamily="34" charset="0"/>
              <a:buChar char="•"/>
            </a:pPr>
            <a:r>
              <a:rPr lang="en-AU" sz="1108" dirty="0"/>
              <a:t>Reduced exposure to global cyclicals (ALL, BHP/RIO) in response to improved domestic outlook and the risk of higher bond yields and Australian Dollar.</a:t>
            </a:r>
          </a:p>
        </p:txBody>
      </p:sp>
      <p:sp>
        <p:nvSpPr>
          <p:cNvPr id="34" name="Text Placeholder 33"/>
          <p:cNvSpPr>
            <a:spLocks noGrp="1"/>
          </p:cNvSpPr>
          <p:nvPr>
            <p:ph type="body" sz="quarter" idx="15"/>
          </p:nvPr>
        </p:nvSpPr>
        <p:spPr/>
        <p:txBody>
          <a:bodyPr/>
          <a:lstStyle/>
          <a:p>
            <a:pPr>
              <a:lnSpc>
                <a:spcPct val="90000"/>
              </a:lnSpc>
              <a:defRPr/>
            </a:pPr>
            <a:r>
              <a:rPr lang="en-AU" sz="1662" dirty="0">
                <a:solidFill>
                  <a:schemeClr val="accent2"/>
                </a:solidFill>
              </a:rPr>
              <a:t>Last Portfolio Update – 24 May 2019</a:t>
            </a:r>
          </a:p>
        </p:txBody>
      </p:sp>
      <p:sp>
        <p:nvSpPr>
          <p:cNvPr id="6" name="Title 5"/>
          <p:cNvSpPr>
            <a:spLocks noGrp="1"/>
          </p:cNvSpPr>
          <p:nvPr>
            <p:ph type="title"/>
          </p:nvPr>
        </p:nvSpPr>
        <p:spPr>
          <a:xfrm>
            <a:off x="430823" y="764704"/>
            <a:ext cx="8442081" cy="369887"/>
          </a:xfrm>
        </p:spPr>
        <p:txBody>
          <a:bodyPr/>
          <a:lstStyle/>
          <a:p>
            <a:r>
              <a:rPr lang="en-AU" dirty="0"/>
              <a:t>Australian Equity Strategy</a:t>
            </a:r>
          </a:p>
        </p:txBody>
      </p:sp>
      <p:sp>
        <p:nvSpPr>
          <p:cNvPr id="41" name="Text Placeholder 33"/>
          <p:cNvSpPr txBox="1">
            <a:spLocks/>
          </p:cNvSpPr>
          <p:nvPr/>
        </p:nvSpPr>
        <p:spPr bwMode="auto">
          <a:xfrm>
            <a:off x="430823" y="6151273"/>
            <a:ext cx="5932800" cy="23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077" tIns="33231" rIns="0" bIns="33231" numCol="1" rtlCol="0" anchor="b" anchorCtr="0" compatLnSpc="1">
            <a:prstTxWarp prst="textNoShape">
              <a:avLst/>
            </a:prstTxWarp>
            <a:noAutofit/>
          </a:bodyPr>
          <a:lstStyle>
            <a:lvl1pPr marL="0" indent="0" algn="l" defTabSz="914400" rtl="0" eaLnBrk="1" fontAlgn="base" latinLnBrk="0" hangingPunct="1">
              <a:spcBef>
                <a:spcPts val="0"/>
              </a:spcBef>
              <a:spcAft>
                <a:spcPts val="600"/>
              </a:spcAft>
              <a:buClr>
                <a:schemeClr val="accent2"/>
              </a:buClr>
              <a:buSzPct val="85000"/>
              <a:buFont typeface="Wingdings" pitchFamily="2" charset="2"/>
              <a:buNone/>
              <a:tabLst/>
              <a:defRPr lang="en-AU" sz="1600" kern="1200" dirty="0">
                <a:solidFill>
                  <a:srgbClr val="828386"/>
                </a:solidFill>
                <a:latin typeface="+mn-lt"/>
                <a:ea typeface="+mn-ea"/>
                <a:cs typeface="+mn-cs"/>
              </a:defRPr>
            </a:lvl1pPr>
            <a:lvl2pPr marL="265113" indent="-265113" algn="l" rtl="0" eaLnBrk="1" fontAlgn="base" hangingPunct="1">
              <a:spcBef>
                <a:spcPct val="0"/>
              </a:spcBef>
              <a:spcAft>
                <a:spcPts val="600"/>
              </a:spcAft>
              <a:buClr>
                <a:srgbClr val="00A1E0"/>
              </a:buClr>
              <a:buSzPct val="85000"/>
              <a:buFont typeface="Wingdings" panose="05000000000000000000" pitchFamily="2" charset="2"/>
              <a:buChar char=""/>
              <a:defRPr sz="1400">
                <a:solidFill>
                  <a:schemeClr val="tx1"/>
                </a:solidFill>
                <a:latin typeface="Arial (Body)"/>
                <a:cs typeface="Arial" pitchFamily="34" charset="0"/>
              </a:defRPr>
            </a:lvl2pPr>
            <a:lvl3pPr marL="538163" indent="-273050"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3pPr>
            <a:lvl4pPr marL="812800" indent="-265113"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4pPr>
            <a:lvl5pPr marL="1085850" indent="-285750" algn="l" rtl="0" eaLnBrk="1" fontAlgn="base" hangingPunct="1">
              <a:spcBef>
                <a:spcPct val="0"/>
              </a:spcBef>
              <a:spcAft>
                <a:spcPct val="60000"/>
              </a:spcAft>
              <a:buClr>
                <a:srgbClr val="333333"/>
              </a:buClr>
              <a:buSzPct val="100000"/>
              <a:buFont typeface="HelveticaNeue LT 45 Lt" panose="020B0404020002020204" pitchFamily="34" charset="0"/>
              <a:buChar char="—"/>
              <a:tabLst>
                <a:tab pos="971550" algn="l"/>
              </a:tabLst>
              <a:defRPr sz="1400">
                <a:solidFill>
                  <a:schemeClr val="tx1"/>
                </a:solidFill>
                <a:latin typeface="Arial (Body)"/>
                <a:cs typeface="Arial" pitchFamily="34" charset="0"/>
              </a:defRPr>
            </a:lvl5pPr>
            <a:lvl6pPr marL="29384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6pPr>
            <a:lvl7pPr marL="33956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7pPr>
            <a:lvl8pPr marL="38528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8pPr>
            <a:lvl9pPr marL="43100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9pPr>
          </a:lstStyle>
          <a:p>
            <a:r>
              <a:rPr lang="en-AU" sz="738" dirty="0">
                <a:solidFill>
                  <a:srgbClr val="333333"/>
                </a:solidFill>
              </a:rPr>
              <a:t>Source: FactSet, Macquarie Research, May 2019</a:t>
            </a:r>
          </a:p>
        </p:txBody>
      </p:sp>
      <p:pic>
        <p:nvPicPr>
          <p:cNvPr id="8" name="Content Placeholder 7"/>
          <p:cNvPicPr>
            <a:picLocks noGrp="1" noChangeAspect="1"/>
          </p:cNvPicPr>
          <p:nvPr>
            <p:ph sz="quarter" idx="11"/>
          </p:nvPr>
        </p:nvPicPr>
        <p:blipFill>
          <a:blip r:embed="rId3"/>
          <a:stretch>
            <a:fillRect/>
          </a:stretch>
        </p:blipFill>
        <p:spPr>
          <a:xfrm>
            <a:off x="467458" y="2178921"/>
            <a:ext cx="5931877" cy="3440936"/>
          </a:xfrm>
          <a:prstGeom prst="rect">
            <a:avLst/>
          </a:prstGeom>
        </p:spPr>
      </p:pic>
      <p:sp>
        <p:nvSpPr>
          <p:cNvPr id="12" name="Content Placeholder 32"/>
          <p:cNvSpPr txBox="1">
            <a:spLocks/>
          </p:cNvSpPr>
          <p:nvPr/>
        </p:nvSpPr>
        <p:spPr bwMode="auto">
          <a:xfrm>
            <a:off x="430823" y="5740972"/>
            <a:ext cx="5761545" cy="3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077" tIns="33231" rIns="33231" bIns="33231" numCol="1" anchor="t" anchorCtr="0" compatLnSpc="1">
            <a:prstTxWarp prst="textNoShape">
              <a:avLst/>
            </a:prstTxWarp>
          </a:bodyPr>
          <a:lstStyle>
            <a:lvl1pPr algn="l" rtl="0" eaLnBrk="1" fontAlgn="base" hangingPunct="1">
              <a:spcBef>
                <a:spcPct val="0"/>
              </a:spcBef>
              <a:spcAft>
                <a:spcPts val="600"/>
              </a:spcAft>
              <a:buClr>
                <a:srgbClr val="00A1E0"/>
              </a:buClr>
              <a:buSzPct val="85000"/>
              <a:buFont typeface="Wingdings" panose="05000000000000000000" pitchFamily="2" charset="2"/>
              <a:defRPr sz="1400">
                <a:solidFill>
                  <a:schemeClr val="tx1"/>
                </a:solidFill>
                <a:latin typeface="Arial (Body)"/>
                <a:ea typeface="+mn-ea"/>
                <a:cs typeface="Arial" pitchFamily="34" charset="0"/>
              </a:defRPr>
            </a:lvl1pPr>
            <a:lvl2pPr marL="265113" indent="-265113" algn="l" rtl="0" eaLnBrk="1" fontAlgn="base" hangingPunct="1">
              <a:spcBef>
                <a:spcPct val="0"/>
              </a:spcBef>
              <a:spcAft>
                <a:spcPts val="600"/>
              </a:spcAft>
              <a:buClr>
                <a:srgbClr val="00A1E0"/>
              </a:buClr>
              <a:buSzPct val="85000"/>
              <a:buFont typeface="Wingdings" panose="05000000000000000000" pitchFamily="2" charset="2"/>
              <a:buChar char=""/>
              <a:defRPr sz="1400">
                <a:solidFill>
                  <a:schemeClr val="tx1"/>
                </a:solidFill>
                <a:latin typeface="Arial (Body)"/>
                <a:cs typeface="Arial" pitchFamily="34" charset="0"/>
              </a:defRPr>
            </a:lvl2pPr>
            <a:lvl3pPr marL="538163" indent="-273050"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3pPr>
            <a:lvl4pPr marL="812800" indent="-265113" algn="l" rtl="0" eaLnBrk="1" fontAlgn="base" hangingPunct="1">
              <a:spcBef>
                <a:spcPct val="0"/>
              </a:spcBef>
              <a:spcAft>
                <a:spcPts val="600"/>
              </a:spcAft>
              <a:buClr>
                <a:srgbClr val="333333"/>
              </a:buClr>
              <a:buSzPct val="100000"/>
              <a:buFont typeface="HelveticaNeue LT 45 Lt" panose="020B0404020002020204" pitchFamily="34" charset="0"/>
              <a:buChar char="—"/>
              <a:defRPr sz="1400">
                <a:solidFill>
                  <a:schemeClr val="tx1"/>
                </a:solidFill>
                <a:latin typeface="Arial (Body)"/>
                <a:cs typeface="Arial" pitchFamily="34" charset="0"/>
              </a:defRPr>
            </a:lvl4pPr>
            <a:lvl5pPr marL="1085850" indent="-285750" algn="l" rtl="0" eaLnBrk="1" fontAlgn="base" hangingPunct="1">
              <a:spcBef>
                <a:spcPct val="0"/>
              </a:spcBef>
              <a:spcAft>
                <a:spcPct val="60000"/>
              </a:spcAft>
              <a:buClr>
                <a:srgbClr val="333333"/>
              </a:buClr>
              <a:buSzPct val="100000"/>
              <a:buFont typeface="HelveticaNeue LT 45 Lt" panose="020B0404020002020204" pitchFamily="34" charset="0"/>
              <a:buChar char="—"/>
              <a:tabLst>
                <a:tab pos="971550" algn="l"/>
              </a:tabLst>
              <a:defRPr sz="1400">
                <a:solidFill>
                  <a:schemeClr val="tx1"/>
                </a:solidFill>
                <a:latin typeface="Arial (Body)"/>
                <a:cs typeface="Arial" pitchFamily="34" charset="0"/>
              </a:defRPr>
            </a:lvl5pPr>
            <a:lvl6pPr marL="29384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6pPr>
            <a:lvl7pPr marL="33956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7pPr>
            <a:lvl8pPr marL="38528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8pPr>
            <a:lvl9pPr marL="4310063" indent="-285750" algn="l" rtl="0" eaLnBrk="1" fontAlgn="base" hangingPunct="1">
              <a:spcBef>
                <a:spcPct val="0"/>
              </a:spcBef>
              <a:spcAft>
                <a:spcPct val="60000"/>
              </a:spcAft>
              <a:buClr>
                <a:srgbClr val="FF0000"/>
              </a:buClr>
              <a:buSzPct val="80000"/>
              <a:buFont typeface="Wingdings" pitchFamily="2" charset="2"/>
              <a:buChar char="è"/>
              <a:defRPr>
                <a:solidFill>
                  <a:schemeClr val="tx1"/>
                </a:solidFill>
                <a:latin typeface="+mn-lt"/>
              </a:defRPr>
            </a:lvl9pPr>
          </a:lstStyle>
          <a:p>
            <a:r>
              <a:rPr lang="en-AU" sz="923" kern="0" dirty="0"/>
              <a:t>The total return for the strategy portfolio from 25/1/19 to 24/5/19 is 13.34%, 134bps ahead of ASX 200.</a:t>
            </a:r>
          </a:p>
        </p:txBody>
      </p:sp>
    </p:spTree>
    <p:extLst>
      <p:ext uri="{BB962C8B-B14F-4D97-AF65-F5344CB8AC3E}">
        <p14:creationId xmlns:p14="http://schemas.microsoft.com/office/powerpoint/2010/main" val="353379225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866" y="6021528"/>
            <a:ext cx="1834156" cy="205890"/>
          </a:xfrm>
          <a:prstGeom prst="rect">
            <a:avLst/>
          </a:prstGeom>
          <a:noFill/>
        </p:spPr>
        <p:txBody>
          <a:bodyPr wrap="none" rtlCol="0">
            <a:spAutoFit/>
          </a:bodyPr>
          <a:lstStyle/>
          <a:p>
            <a:r>
              <a:rPr lang="en-AU" sz="738" dirty="0"/>
              <a:t>Source: Bloomberg, Macquarie May-19</a:t>
            </a:r>
          </a:p>
        </p:txBody>
      </p:sp>
      <p:pic>
        <p:nvPicPr>
          <p:cNvPr id="8" name="Picture 7">
            <a:extLst>
              <a:ext uri="{FF2B5EF4-FFF2-40B4-BE49-F238E27FC236}">
                <a16:creationId xmlns:a16="http://schemas.microsoft.com/office/drawing/2014/main" id="{00C56A69-52B5-4063-8FC8-73D4B09DEDCF}"/>
              </a:ext>
            </a:extLst>
          </p:cNvPr>
          <p:cNvPicPr>
            <a:picLocks/>
          </p:cNvPicPr>
          <p:nvPr/>
        </p:nvPicPr>
        <p:blipFill>
          <a:blip r:embed="rId2"/>
          <a:stretch>
            <a:fillRect/>
          </a:stretch>
        </p:blipFill>
        <p:spPr>
          <a:xfrm>
            <a:off x="1933173" y="2194155"/>
            <a:ext cx="5231115" cy="3323077"/>
          </a:xfrm>
          <a:prstGeom prst="rect">
            <a:avLst/>
          </a:prstGeom>
        </p:spPr>
      </p:pic>
      <p:sp>
        <p:nvSpPr>
          <p:cNvPr id="9" name="TextBox 8">
            <a:extLst>
              <a:ext uri="{FF2B5EF4-FFF2-40B4-BE49-F238E27FC236}">
                <a16:creationId xmlns:a16="http://schemas.microsoft.com/office/drawing/2014/main" id="{D2252199-0572-4C69-BA8C-867E8869246B}"/>
              </a:ext>
            </a:extLst>
          </p:cNvPr>
          <p:cNvSpPr txBox="1"/>
          <p:nvPr/>
        </p:nvSpPr>
        <p:spPr>
          <a:xfrm>
            <a:off x="3060664" y="2066309"/>
            <a:ext cx="3409908" cy="262829"/>
          </a:xfrm>
          <a:prstGeom prst="rect">
            <a:avLst/>
          </a:prstGeom>
          <a:noFill/>
        </p:spPr>
        <p:txBody>
          <a:bodyPr wrap="none" rtlCol="0">
            <a:spAutoFit/>
          </a:bodyPr>
          <a:lstStyle/>
          <a:p>
            <a:r>
              <a:rPr lang="en-AU" sz="1108" b="1" dirty="0"/>
              <a:t>G4+Swiss Central Bank Balance Sheet (US$ bn)</a:t>
            </a:r>
          </a:p>
        </p:txBody>
      </p:sp>
      <p:sp>
        <p:nvSpPr>
          <p:cNvPr id="7" name="Title 1">
            <a:extLst>
              <a:ext uri="{FF2B5EF4-FFF2-40B4-BE49-F238E27FC236}">
                <a16:creationId xmlns:a16="http://schemas.microsoft.com/office/drawing/2014/main" id="{D2DEAFD7-60F6-4F54-82A6-1267F52EB202}"/>
              </a:ext>
            </a:extLst>
          </p:cNvPr>
          <p:cNvSpPr txBox="1">
            <a:spLocks/>
          </p:cNvSpPr>
          <p:nvPr/>
        </p:nvSpPr>
        <p:spPr>
          <a:xfrm>
            <a:off x="107504" y="476672"/>
            <a:ext cx="7848872"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a:lstStyle>
          <a:p>
            <a:r>
              <a:rPr lang="en-AU" sz="1800" dirty="0">
                <a:solidFill>
                  <a:srgbClr val="1A3762"/>
                </a:solidFill>
              </a:rPr>
              <a:t>Global central banks have reversed previous balance sheet contraction. Money will remain ‘free’ for some time to come, but this will also keep fixed income returns low and investors chasing yield</a:t>
            </a:r>
          </a:p>
        </p:txBody>
      </p:sp>
    </p:spTree>
    <p:extLst>
      <p:ext uri="{BB962C8B-B14F-4D97-AF65-F5344CB8AC3E}">
        <p14:creationId xmlns:p14="http://schemas.microsoft.com/office/powerpoint/2010/main" val="1469915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CA4D8C-B818-4E80-98B3-AF041F263110}"/>
              </a:ext>
            </a:extLst>
          </p:cNvPr>
          <p:cNvSpPr txBox="1"/>
          <p:nvPr/>
        </p:nvSpPr>
        <p:spPr>
          <a:xfrm>
            <a:off x="641529" y="6342668"/>
            <a:ext cx="2289110" cy="217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r>
              <a:rPr lang="en-AU" sz="700" dirty="0">
                <a:solidFill>
                  <a:schemeClr val="tx1"/>
                </a:solidFill>
                <a:latin typeface="HelveticaNeue LT 45 Lt" panose="020B0404020002020204" pitchFamily="34" charset="0"/>
              </a:rPr>
              <a:t>All returns in AUD</a:t>
            </a:r>
          </a:p>
          <a:p>
            <a:r>
              <a:rPr lang="en-AU" sz="700" dirty="0">
                <a:solidFill>
                  <a:schemeClr val="tx1"/>
                </a:solidFill>
                <a:latin typeface="HelveticaNeue LT 45 Lt" panose="020B0404020002020204" pitchFamily="34" charset="0"/>
              </a:rPr>
              <a:t>Source: FactSet, MWM Research, March 2019</a:t>
            </a:r>
          </a:p>
        </p:txBody>
      </p:sp>
      <p:sp>
        <p:nvSpPr>
          <p:cNvPr id="7" name="Title 1">
            <a:extLst>
              <a:ext uri="{FF2B5EF4-FFF2-40B4-BE49-F238E27FC236}">
                <a16:creationId xmlns:a16="http://schemas.microsoft.com/office/drawing/2014/main" id="{39BA6840-A448-4FD5-88DE-8B05A6A71ED2}"/>
              </a:ext>
            </a:extLst>
          </p:cNvPr>
          <p:cNvSpPr txBox="1">
            <a:spLocks/>
          </p:cNvSpPr>
          <p:nvPr/>
        </p:nvSpPr>
        <p:spPr>
          <a:xfrm>
            <a:off x="107504" y="476672"/>
            <a:ext cx="6696744"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dirty="0">
                <a:solidFill>
                  <a:srgbClr val="333333"/>
                </a:solidFill>
                <a:latin typeface="Arial" pitchFamily="34" charset="0"/>
                <a:ea typeface="+mj-ea"/>
                <a:cs typeface="Arial" pitchFamily="34" charset="0"/>
              </a:defRPr>
            </a:lvl1pPr>
          </a:lstStyle>
          <a:p>
            <a:r>
              <a:rPr lang="en-AU" sz="1800" dirty="0">
                <a:solidFill>
                  <a:srgbClr val="1A3762"/>
                </a:solidFill>
              </a:rPr>
              <a:t>It is rare for one asset class to dominate returns for multiple years…diversification is key to portfolios performance</a:t>
            </a:r>
          </a:p>
        </p:txBody>
      </p:sp>
      <p:pic>
        <p:nvPicPr>
          <p:cNvPr id="2" name="Picture 1">
            <a:extLst>
              <a:ext uri="{FF2B5EF4-FFF2-40B4-BE49-F238E27FC236}">
                <a16:creationId xmlns:a16="http://schemas.microsoft.com/office/drawing/2014/main" id="{63F43CFC-47AE-4D87-A870-85D0BC0F5483}"/>
              </a:ext>
            </a:extLst>
          </p:cNvPr>
          <p:cNvPicPr>
            <a:picLocks noChangeAspect="1"/>
          </p:cNvPicPr>
          <p:nvPr/>
        </p:nvPicPr>
        <p:blipFill>
          <a:blip r:embed="rId2"/>
          <a:stretch>
            <a:fillRect/>
          </a:stretch>
        </p:blipFill>
        <p:spPr>
          <a:xfrm>
            <a:off x="620564" y="1412776"/>
            <a:ext cx="8055892" cy="4752000"/>
          </a:xfrm>
          <a:prstGeom prst="rect">
            <a:avLst/>
          </a:prstGeom>
        </p:spPr>
      </p:pic>
    </p:spTree>
    <p:extLst>
      <p:ext uri="{BB962C8B-B14F-4D97-AF65-F5344CB8AC3E}">
        <p14:creationId xmlns:p14="http://schemas.microsoft.com/office/powerpoint/2010/main" val="15441839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57176" y="3258540"/>
            <a:ext cx="243978" cy="348109"/>
          </a:xfrm>
          <a:prstGeom prst="rect">
            <a:avLst/>
          </a:prstGeom>
        </p:spPr>
        <p:txBody>
          <a:bodyPr wrap="none">
            <a:spAutoFit/>
          </a:bodyPr>
          <a:lstStyle/>
          <a:p>
            <a:r>
              <a:rPr lang="en-AU" sz="1662" dirty="0"/>
              <a:t> </a:t>
            </a:r>
          </a:p>
        </p:txBody>
      </p:sp>
      <p:sp>
        <p:nvSpPr>
          <p:cNvPr id="13" name="Rectangle 12"/>
          <p:cNvSpPr/>
          <p:nvPr/>
        </p:nvSpPr>
        <p:spPr>
          <a:xfrm>
            <a:off x="4457176" y="3258540"/>
            <a:ext cx="243978" cy="348109"/>
          </a:xfrm>
          <a:prstGeom prst="rect">
            <a:avLst/>
          </a:prstGeom>
        </p:spPr>
        <p:txBody>
          <a:bodyPr wrap="none">
            <a:spAutoFit/>
          </a:bodyPr>
          <a:lstStyle/>
          <a:p>
            <a:r>
              <a:rPr lang="en-AU" sz="1662" dirty="0"/>
              <a:t> </a:t>
            </a:r>
          </a:p>
        </p:txBody>
      </p:sp>
      <p:sp>
        <p:nvSpPr>
          <p:cNvPr id="14" name="AutoShape 6" descr="data:image/jpg;base64,%20/9j/4AAQSkZJRgABAQEAYABgAAD/2wBDAAUDBAQEAwUEBAQFBQUGBwwIBwcHBw8LCwkMEQ8SEhEPERETFhwXExQaFRERGCEYGh0dHx8fExciJCIeJBweHx7/2wBDAQUFBQcGBw4ICA4eFBEUHh4eHh4eHh4eHh4eHh4eHh4eHh4eHh4eHh4eHh4eHh4eHh4eHh4eHh4eHh4eHh4eHh7/wAARCABeAa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RvFP7a1lpXiXU9LsfAbaha2l3JBFdf2ts89UYqH2+UcZxnGTQB9c0V81/A/wDass/iR8RrDwfc+Ef7FN8knk3J1HzgZFUsE2+WvUA8564r6UoAKKKKACiiigAooooAKKKKACiiigAooooAKKKKACiiigAorM13xDoGgpG+ua3pulrIcIby6SHd9NxGasaTqmm6vZi80nULTULYsVE1rMsqEjqNykjNAFuiiigAooooAKKK8x+Pfxq8LfCHSYJdWWW/1S7BNpp1uwEkgHV2J4RAeM889AecAHp1FfEEn7cHiD7WWj8BaYLfPCNfOXx/vbcfpXuH7M3x8/4XJfaxYv4Y/saXTIY5S4vPOWTexGMbFxjHvQB7fRRRQAUUUUAFFFFABRRXhXxr/aY8L/C7xpL4U1HQdX1C8igjmZ7cxiPDjIGWOc49u9AHutFeVfs+fGvSfjHHrUmlaLe6YulNAr/aZFYyGTfjG3pjZ+teq0AFFFFABRRRQAUUUUAFFFFABRRRQAUUUUAFFFFAHDfH3xWPBXwd8TeIlcJPBYvHbEnH76T93H/48wP4V+UXzOSeWPUnr+Nfcn/BR/xV9k8H+HvB8MuJNQu2vbhR/wA84htUH2LPn/gFeL/sbfDmPx7qHjc3EPmRQeHprSEkcLcXAKxt9QFc0AeOeBPEFz4U8aaN4ktCRNpt7FcqB/EFYEr+IyPxr9W/EXjTw/4f8Ct411S7ePREt47hriOF5SI5Nu1tqAkj5h2r8jJ4pIZnhmQpJGxV1PUEHBFfoz+yvqFn8TP2WIPDuqsJhDbT6HeA8kKBhD/37dPxFAF7/hqv4H/9DZcf+Cu6/wDjdeueF9c0vxN4esPEGi3QutOv4Vnt5QpXcjDjg8g+x5FfkV4m0e88PeI9R0LUIyl3p91JbTKRj5kYqf5V94/sBeM4tR+Cl9o19chW8N3Tglz9y3kBkU/QHzfyoA9I+IHx6+FvgTxNN4b8TeIntdTgRHlhjsppdgYZXLIpGcEHGe9dp4H8UaN4z8MWniTw/PLcaZeBjBLJA8RcKxUna4BxkHtzX5a+MtR1H4ofGXUL60VpbvxBq5S1TkkB5NkS/gu0fhX2Z+1T4+b4J/BvQPAfg64+yapd2q2cEycPb20ShXlHo7EgA+7HqKAPTviR8dPhh4AvHsPEHiaE6gn37K0RriZD6MEBCH2YiuP0X9rb4NajeLbzanqmmhjgS3dgwT8ShbH418B/D/wtq/j/AMdab4Y0t1fUNUuNglmY4Xgs7seuAAxPfivXf2h/2aNU+FHhC28UW/iGPXLDzUgvB9lMLwO33SBubcpIxng5I45oA/QvQNZ0nX9Kh1bRNStdRsJxuiuLaUSIw9iK4f4lfG74b/DrX49D8W65LY38lutwsa2U0o8tiQDlFI6qeK+FP2S/ivqXw5+JNjZz3sn/AAjmrXCW+oW7NmNCx2rMB2ZSRk91yPSur/4KI/8AJc7L/sBwf+jJaAPr3wp8c/hf4m0HWtd0vxKv9m6JGkmoT3FtLCsQfO376gsSVIAGTnA71D8JPjp4F+KHiK+0Pwq+pSXFnAbh3uLXy0ZNwXKnOerDqBX5lWut38Hhq88OwSMtpfXUNxOqn/WNErhAfUDzGP1xX0L+xlZeNPCmreNNbsvCerTagPDUh02CW0dBczGWPYAWABGSCcHoDQB9m/EX4o+Avh7Gv/CW+JbPTpnXfHb5Mk7j1EaAtj3xivLZf2wvg8lx5aya/Imceaun/L9eWB/SvjLxv8PvjNqOuXmt+J/Bviy71C7kMk9w+nyyFifdQQAOwHAAxXqV9+x74usfhvceJ7vxHp0epW9k14+meS3AVNxj83ON+Bj7uM9+9AH1t8O/jp8LvHl5HYaB4pt/7QlOEs7pGt5XPoocDcf90mvSa/GmKSSGVJYnaORGDKynBUjoQexr7j8b/FrxN/wwzo/ieG/mXXNUKaTPeqcSDDyI8mezMsXX1YmgD2Px/wDH/wCFHgm9l0/WPFUEt/EdslrZRtcSI391tgKqfYkVxdv+2D8HpJvLeXXoF/56Pp+V/wDHWJ/Svz50HT5NY16w0tJVjkvrqO3WR+il2C5P519QftM/sz+Fvhv8Jh4s8Paxqk95ZTQx3i3joUnDkLuUBQVIYg4yeM0AeE+K9S8afGD4janq8Fjqmu6ldSPKltawPM0MAPyoqqDtRQQP/rmvvX9irw/rHhv4D2Gn67pl7pl8b25ke2u4GikQF8DKsAeQM/jXwX8CPGGq+B/iroOt6XPIn+lxwXMa5xPA7BXQjvkHj3APUV9l/t0/FzUPA3hey8JeG7xrTWdbR3nuIziSC1HynaezOcgHsFbHODQB6J8Rfj78K/Al9Jp+teJoptQjOJLSxja4kQ+jbflU+zEGuY0D9rP4NareLbTatqWlljgSXtiyp+JTdj8cV8EfCvwTq/xH8e6f4T0iSNLu+di002dsSKCzu2OTgA/U8V6Z+0f+zlqfwi0Kx8QQ69HrelzzC2mf7MYXhlIJHy7mBU7Tznr2oA/RfR9T07WdNg1PSb62v7K4XdDcW8okjceoYcGrdfnD+xl8WNS8DfEqw8OXl7I3hvXLhbaeB2ykMz/LHKo/hO7aG9Qeegr9HqAM7xJrujeG9Il1fX9TtdM0+EqJLm5kCRqWIAyT6kgV+av7X/iyz8YfHjWdR0vU4NS0yGKC3sp4JA8bIsSk7SOPvs/45r7q/ao8I6945+Cmr+G/DVmt3qdzLbtFE0qxghZVZvmYgdAa/NHxt4Y1rwb4ovfDPiG1W11OyZVniWRXClkDj5lJB4YdDQB3f7OHhH4ceK/EuoJ8TPFUeg6Za2weEG5SBriRmxgMwPAGSQBnkV9r/syfDj4X+ErnWtc+GfiufX7e8CWtyTdxTxxMhLAAooIOG7k9q+Avhj8OPF3xJ1O703whpqX1zaQieZGnSLam4LnLkA8kV9NeEPBfxs+Ff7Oev+H9F8MXo8Sa1rICNYSJM9vamFQ8gKMcMSu0dxknjANAH0H8Q/jz8K/At7Lp+ueKYG1CI7ZLSzRriVD6MEBCn2YiuIt/2wfg7LP5by69Auf9Y+n5X/x1if0r4u0j4MfFHVfFFlok3g3XLK4vrgR/ab2ylSGMk8s8hXAA5Jru/jt+zJrfwt8CL4sk8S2OrQRzRw3UMcDRNGXOAVJJ3DOB2PNAH3b8O/iV4H+INs83hHxFZ6m0ahpYVJSaMHu0bAMB74xXW1+Q/wAO/FOq+C/Gml+JdGupLe7srhXyhwHTPzI3qrDII9DX2Z+3b8Yr3w7oOn+B/DF81rfaxb/ab+aJsSRWp4VARypc7s98L70Aeo+P/wBo34S+C9Ql03UPEn26+iJWS306E3BQjqCw+QH23Zqh4O/ah+DviW/jsV1+bSZ5DtT+07cwoT/v8oPxIr87fAnhTW/G3iyx8MeHrX7TqN65WJC21QACWZj2UAEk+1bXxg+GHir4V+IYdF8Uw24kuIfPt57aTfFKmcHBwDkHgggH8xQB+nfxD8feFfAPhlPEnijUja6XJMkKTxwvNuZwSuAgJwQDz0r83P2ofGWkePfjXrfiTQLprrSplgjtZWiaMsqQop+VgCPmDdRXV/CW68Y/F34V33wSsry3uLqyuYdV0o3s5QRwJuSWINg8AyIyjt83avHPGPh/UPCninUvDeq+V9u024a3n8p9yb1ODg9xQB9CfsQfFjwL8MrXxXH4y1aTT21B7Q2wS0lm3hBLu+4pxjevX1r7r8K69pnifw5YeINFnNxp1/Cs9tKUZC6HodrAEfiK/Lz4N/B/xf8AFd9TXwr/AGfnTRGZ/tVwY/v7tuODn7pr6q+NfjrXvgV+zd4R8DWtzDb+LrqyFm00DbxbRxj97Ih9csqqfcntQB7N8Sfjf8M/h9dNZeIvE0C6gv3rK1Rp51/3lQHb/wACxXE6T+1x8G768W3m1DVtPVjgS3Wnts/8cLEflX566JpuqeJ/EtnpVisl5qep3SwxB2y0krtgZJ9zyTXqnx4/Z48VfCXw9p+vajqVhqljcyi3me1DD7PMVJCkMOQcNhvbkDigD9IPDWv6L4l0iLV/D+qWmp2Ev3J7aUOhPcZHQ+x5Fcl8T/jF8P8A4a6jaaf4x1mSwubyEzQKlnLNuQHBOUUgc+tfnl+zt8V9Y+Ffju11CC5lbRbmVI9Vs85SWInBYD++o5B68Y6E169/wUdnhuvHHhG5t5Fkhl0dnjdTkMplJBH4UAfUngn46/C/xjHqs2ieJVaHSbU3d9LcW0sCQxZxuLSKB17DmsHwz+018LfEOp6nZ6bd6s0em2Ut9PctYP5ZhixvZQMueucbema/OPTdcv8AT9D1XSLWQx2+qCJbrB5dI23hfpuwf+AivfP2G/Cmqt8YHOtaBqEWk32h3cLS3Fo6RSo4UEBiMHIzQB9Nf8NV/A//AKGy4/8ABXdf/G69P8AeMPD3jvwxB4k8L3327TJ2dElMbRncrFWBVgCOR3FflV8T/C9x4K+IOueFboNv028khUn+OPOUb8VKn8a+tv8Agm54q87Q/E3gyaXLWsyahbKT/C42SY9gVT/vqgD3n4l/Gz4b/DnXIdF8W681lfywC4WJLSWYiMkgElFIGSp4PpW/8NvHnhn4ieH217wneS3mnrO0HmvbSQ5dQCQA4BPUc9K/Nb9pPxU/jj45+JNWgkM8H2w2dnt5Bii/dpj67c/8Cr9GfgT4PTwJ8JfDvhnywk9tZq11gYzO/wA8n/jzEfhQB21FFFABRRWT401y38M+EdX8Q3RAg02ylunycZCIWx+OMUAfnV+214s/4Sj4/avDFJvtdGRNNh5yAUyZP/IjOPwrnvhB8bvGvwr0u+07woNLSK+nE07XNr5jswXAGcjgc8e5rz7U7y61bV7rULpmmu7yd5pCOSzuxJ/MmvuPwv8AsZ+BLjw1pk+tav4jj1OS0ie8SKeIIspUFwoMZOAcjqaAPh7XtSn1nXL7V7qOGOe9uJLiVYU2oGdix2jsMnpX1R/wTg8W/ZPFniHwXPLiPULZb62Un/lpEdrge5Vwf+AVwf7XfwS0n4RX2gS+HrrUbrTdTilV3vHVmWZCOAVVeCrDt2NcB8AfFR8F/GPwx4gaQxwQX6R3JzgeTJ+7kz/wFifwoA9W/wCCgPgr/hH/AIuw+JrWHZZ+IrYSsQMD7RHhJPzHlt9Sa8m+GPxE1LwLpXi2wsAxXxFo76cxDY8slh8/1CmQf8Cr7r/bi8Gr4r+BV9qFvEJL3QZF1GEgc+WPllH02Et/wAV+btAH0R+wN4L/AOEj+M39v3EO+z8O25uckcee+UiH15dv+AVa/wCCiE91J8cbKGbd5EWiQeQD0wZJSf1r6G/YP8G/8Iz8EINYni2XniCdr1yevkj5Ih9MAt/wOue/b6+FmoeK/DFh440G0e6v9ER4r2GNcu9oTu3Ad9jZOPRmPagD4m8AWHirU/FlnZeChfnXZN/2UWMxim4UltrAgj5Qe/TNen6v8Lv2ltYsWsNX0jxnqNo5DNBdag0sbEHIJVpCODXl3gPxRqvgvxhpninRXRL/AE6cTRb1yrcEFWHcEEg+xr234vftX+LPHvgibwvbaHZ6Cl1s+13Nvcu8jhSG2p02AkDPU44zQBw6/s/fGhSGX4f6uCOQRsyP/Hq7L9u/7UPinoP25Cl3/wAIzZ+ep6q+6TcPzzXI/Am0+JXxA+IGn+G9B8T+JIYXkD31xDqEyrbW+4F3JDccdPU4Fd1/wULjEXxt0+JWZgmg26gs2ScSS9SepoA5n9ijR7DWf2idBi1G3S4ito57pEcZXzEjYoSPY4I9wK/RPx94q0jwT4P1LxTrsxisNPhMkm0ZZj0VFHdmJAHua/Pz9g3/AJOM0v8A68rv/wBFGvq39ubSNS1b9nnVf7Ojkk+xXMF3cInJMKNhj9BuDH2WgD5O+KX7UnxO8XajMuj6rJ4Y0nJENtp52y7exeX7xb6ED2qh4d+Evxs+IfhefxhPLfvpAt5LkXmrai485FUsSisS7AgcHGD614zX1Hd/tY6nf/CGPwDpfg0Q6vNpi6SLuO53JtKeVuSIJncR0GeCe/SgD5cr7t+FGg+EPEf7CVrp/jfU00nSALmU37Hm2kW5kKOo/iOeNo5bJA618JsrKxVgQQcEHsa+kPGWl6/qX7C/ga80qOafTNP1S7k1NIsnYDLIqOwH8IJIz2LCgDwH+zZZ/EbaZ4ce51h/PZLN7a3cSXAB+Vlj5YEgZx1FepeKrj9o3x7o1r4a8Qab411axgZWjt5NLdQWUYBYhAXIz1YmvL/CfiLWvCniC11/w9qEun6nakmGePBK5BB4IIIIJGD616jb/tQfHCEnb4zL5/v6fbN/OOgD0r9mn9lzxa3jHTfFXxAsl0jTNPnS5isZHDT3MinKBgpIRMgE5OTjGOcjjv2+prqX9oa7jnz5cOnWqQZ/uFSx/wDHi1avgj9sb4laZqsDeJ4dN13TtwE6C2EE23uUZMLn6giu5/bR8HQ/EjwL4f8AjV4Ije/tVsQt6I0/efZiSyyFfVGLq3pn0BoA+VvhvpvjLVvFUNn4DGpHXGjcxDT5zFNsC/PhgQcYznmvR9a+Ff7Set2X2HWdF8Y6la7w/k3d+ZY9w6Ha0hGRk8+9ecfDPxlrHw/8bad4s0MxG9sXLKkoJSRWUqyMAQcEEivXvjT+1N4s+IvhH/hGrbR7bw/bySJJczW1y7yy7DkKG42rkAnqeBzQBydl8A/jVbXsFxH4A1dXikV1PycEHIP3q/T60MjWsTTLiUopcejY5r80P2b9P+JHxB+JOnaLpXifxLDpsMqTancQ6hMqQW6tlskNgFsYUdyfY1+mYGABQAV+Yv7ZX/Jy3jD/AK7W/wD6SxV+nVfmL+2V/wAnLeMP+u1v/wCksVAHpv8AwTa/5KR4n/7A6/8Ao5a+o/2h/i1pfwi8EjWLq3+26lduYdOsg23zpAMkseyKMEn3A718uf8ABNr/AJKR4n/7A6/+jlrov+ClOj6k58H68iSPpsQuLWRgPljlYoy59NwU/wDfNAHhHjX4/fF7xpqDrL4r1CyinfbHZaUxt0GeAo2fM34kmpfHXwb+LWh/D+fx140jktbBGiDRXt8ZLli7BVynOOSMhiCK888Ea9L4W8Y6P4kgtobqXS72K7WGX7khRw20/XHWvdP2hf2kb/4u+C18K6V4Tk0qzSRbu+kNx57ME6DhQFUEgkn26UAfOsX+sX6ivY/2zZLh/j5qiz52pY2KwgngJ9ljPH4k/jmvHI/9Yv1FfZP7d3wvu9R0LRPidodo9wLaxjtdWEQ3FYgMxzcdhkqT2G3tQB5x/wAE/wAQn9oKIybdw0q5Meeu75en4bv1r7b+KGi/C3UrjTLj4j2/hySSPzEsG1eRFHO0uE3kA9Fz+FfmD8OfGOteAvGVh4q8PzJHf2TkoJF3I6sCrIw7ggkGum+OXxj8VfF7U7C68RR2VrDYRslta2aMsalsbmO5iSTgd+1AH6P+CNE+F9hdrceDNN8Jw3WwqsumRweZtPUbk5xX5uftKf8AJfPG/wD2GZ//AEKvf/8AgnZ8Pb7+2NT+JGoWrxWaW7WOms4x5rswMrr7KFC59WI7GvFP2t9DvdD/AGg/Fcd5C6LeXZvbdiOJI5QGBB7jOR9VIoA9x/4Jof8AHx44/wByy/nNXI/8FGZbpvjNpEMu4W6aHGYR25ml3H65A/IV5J8G/i54w+FF5qFx4VkssahGiXEd1B5iHYTtI5BBG49+9fSv7QXgnxD8Yf2dPBnxOtrf7b4lstOE99DbxYM8Egy+xR3QjIA7Fu9AHz1+yl5f/DRHgvzdu3+0BjPrsbH64r7R/bxEZ/Zy1Xft3C9tNmfXzR0/DNfnr4P16+8K+LNL8R6dgXmmXcdzEG6FkYHB9jjB+te2/tH/ALSlx8WfBll4YtPDZ0W2S5W5u2a684ysqkKo+VcKCxPfoKAPnyveP2rJLqXwp8IZLzd558HW+/d17f0rhPgV8NNY+KXj6z0DToJRZK6yaldhfltoM/MxPTcRkKO5/Gvav+Citnb6f4x8G2FpGIra20QwxIOioshCj8ABQB5J+y1pNjrf7QHhDT9St0uLU3plaJ1yrGNGdQR3G5RX6mDgV+YP7Hv/ACch4P8A+viX/wBESV+n1AHw3/wUZ8E/YfFWi+PLSHEOpQmxvGHQTRjKE+7ISP8AtnXgXwZ+IWofDbxRd65p4ZpLjTLqy2g4+aSM7G/4DIEb/gNfor+0/wCC/wDhO/gl4g0eKHzL2CD7bZADnzovmAHuw3L/AMCr8s6APW/2SPBp8b/HfQ7W4jMtnYSHUrzdyCkRBUH6uUH41+ntfKH/AATm8G/YPBet+N7mHE2qXAs7ViOfJi5Yj2Ltj/gFfV9ABRRRQAVz3xF8Iab468JXfhfWJ72LT7zaJxaSiN3UHO0kg8ZA/KuhooA8D0f9kr4R6Xq1nqUMWtyS2k6Tokt6GRmRgwDDbyOORXvlFFAHFfF74Y+F/iloNro3iqO6a3tbkXMTW0vlur7SvXB4IY8fSvLv+GPPg/6eIf8AwYD/AOIr6GooAoLpNo3h8aHcb7q0Np9kk85tzSx7Nh3HuSOv1rwg/sefB/08QD/uID/4ivoaigCpo2nWej6RZ6Tp8Ihs7OBLeCMfwoihVH5AVboooA8Y+In7Mvwn8aX8upTaPPo19MS0k2lSiEOx6koQUz6kKCa47S/2L/hjbXQlvNY8SX0QOfJa4jQH2JVM/kRX0xRQBzngDwN4T8BaP/ZPhPRLXS7YkGTy1y8pHd3OWc/UmuM+LXwB8A/E7xNH4h8TDVftsdstsv2a6EabFLEcbTzljXq1FAHkHwv/AGdfh38OfF8Hijw7/a/9oQxyRp9ouxImHXacjaO1euzRxzRPDNGskbqVdGGQwPUEdxTqKAPnvxp+yJ8KvEGpSX9gNV0B5WLPDYTr5OT1wjq236Age1dL8Jv2c/hr8OdUj1jTrG61PVos+VeajKJGiJGCUUAKp98Z969fooA+fbn9kH4Q3FzLO668rSOXIW/AAJOcD5OlfPn7YVrP8MItF+EfhW91W28KfZm1KSKa43faJZJGBUkAZRdmQvTLE+mP0Frg/jH8J/B3xV0eKw8UWcnnW+42l7bvsntyeu1sEEHAyCCOKAPgL9mqy+Ct/qeqW/xfvLm1BSP+zmEkqQ5yd+5o+Qfu4zgda9y1D4dfscvA8yeNorZcbsQayzMBjoFIYn6YzVTxF+w/diR38PePYHT+GO+sSpH1dGOf++ax7b9iLxi0oFx400GOPu0cMrn8iB/OgD5h8RxaXB4h1GDRLmW60uO6kWznlXa8kIYhGYcYJXB6D6V+jH7D2n6hZ/s5aKmpxuqXE1xNbpJ/zxaQ7ePQ8kexz3rj/hz+xp4L0PUIb/xZrd54laIhhaiIW1uxH98AszD23Aeua+nLWCC1torW2hjhghQRxxxqFVFAwAAOAAO1AHivj/8AZc+Evi6/l1AaTc6HdysWkfSphEjE9/LIZB+AFcvo/wCxj8MLS6E19qviPUYwc+S9xHGp9iVQH8iK+lqKAMHwP4O8M+CNFXR/Cui2ulWQO4pCvLt/edjyze5JNb1FFABXjHxD/Zp+GvjrxjqHivXBrP8AaN+yNN5F4ETKoqDA2nHCivZ6KAPMfg98DfA/wr1i91Xwt/af2i8txby/arkSLsDBuBtGDkCu78UaBo3ijQrnQ/EGnQajp10u2a3mXKsOx9QQeQRyD0rTooA+atV/Yx+F91qBuLPVPEdhAWybeO5jdQPQFkLY+pNd/wCG/wBn34ZeH/A+r+FNO0mZYNYt/s99ePNuupUyCBvIwuCAcAAZHSvVqKAPnn/hjz4P+niD/wAGA/8AiK950zTLax0O20dd1xa29slsPPw5dFUL83GDkDn1q7RQB4H44/ZM+E3iS/kvrO11Hw/NISzJps4WEk9xG6sF+i4HtVXwl+yB8KNFvUu9Q/tjXijZEN7chYj9VjVSfoTj2r6GooAg06ys9OsYLDT7WG0tLdBHDDCgRI1HRVUcAVxfxf8AhN4L+KemRWnirT3ee3z9mvbd/LuIM9QrYOQf7pBHtXd0UAfM2m/sXfDKCbfea14mvE7J9oiQfiRHmvoTwf4f07wp4X07w5pCSJYadAsFusj7mCL0ye9atFAHkHxM/Zv+Ffjy/l1K+0aTS9SmJaS60yTyGkb1ZcFCfU7cn1ridH/Yx+F9peCa+1PxFqMQOfIkuY41PsSiBvyIr6VooAw/BPhDwz4K0VNH8LaLaaVZKclIEwXP95mPLH3JJrjvjD8D/BHxU1ax1PxV/afn2UBgh+y3IjXaW3cjacnNem0UAeLfD/8AZn+Gngfxhp/irRBrP9oWDs8Pn3gdMlSpyNozwxr2h22ozdcAmlpsi7o2XpkEUAfKV1+2z4XhWeI+B9Ya4jZlC/aY9jEcct1H5Gviq4Fx4j8VSDTdPCT6nfH7PaQ8hWkf5Y1/FgBX1Dqf7E3i2W+ea28aaI0cjszeZBKpXJ7AZz+lew/AD9l/w38Ndbh8S6tqb+IddgB+zO0IjgtmIwWVMklsdGJ47AHmgD1z4V+FYPBHw60Hwrb4xp1kkUjDo8mMyN+Llj+NdNRRQAUUUUAFcP8AGv4maN8KfCEfibXLK/vLWS7S0EdmqF97KzA/MyjGEPeu4r5w/wCCiH/JB7P/ALD1v/6KmoA9E+DPxo8K/FDw3rGu6Tb3+nQaPJtu475UV1XZv3/IzDbgN3/hNc98H/2kvB/xO8bp4T0TRddtbp4JJ1mu44ljKp1+65POfSvlzxrq198JvFfjnw3psEot/HHhy0NisQwN8wj3H/x64X6kV3Pwf8PQ+BP2vI/D3nQ2o0rwiizzP9xJBaRtI7dON5YnpQB9rUV+f/j7VZW8Aa3410Pxr8SvE+uWWppjxREr2OkxqZFXykQyZ7/wjqV6Cu0m8TeKPjN8YfBnw31LxRq2i6N/wjlrqGonTZvIlvJ3tVmdtw9SwABBAwTjmgD7Mor5A+IGpePfgx8FPGWm2/xGg8RBtUhsdJmS7M1/pcTl94lJ+6xVAB/dbJGKzdX0XXvh34m+DFlYeOvEt9aeLL+zudXt7q+Z0kmV4myvdUPnEFc4O0ZzQB9o0V8X/CrxF4guPAn7RM9xruqTS2K3H2N3u5GNvj7TjyyT8nQdMdBSWHiNr39n/wCF9nrvxG8TWcuoz3JuNK0eGS41TWVFywCLKHBQD7vPBz3xigD7Rrk/iv45tPh54Rk8SX2k6pqsKTJCbfTohJMSx64JAwO/NfH/AIS8T+JfDvjz4p+EtO1DxdpujQ+E7y8s7DWrsvd2UixRsj5DNsb526HOCM8isoT/ABKtf2Wbj4nX/wAQ9cZr+aDTtPgju5VkhijuH3SGQPnczBgeM4xzjAAB97aNfJqmj2WpRwywpd28c6xyjDoHUMAw7EZ5rI+JPi2z8C+CdS8V6hZ3l5baeivJDaIGlcFgvygkD+LPXoDXyH428deI/Fnxc0LwLfL411HQNM0C0mudP8OSlbu+me1jkMrtuBKgyLkk9uOSa9U/ZotvHGteGfGfgfx3a+K7XQxKE0m51Vtl6bWQuGhZ+TkKq5OeN5xjjAB7j4G8RWvi7wdpPiexguLe11S1S6ijnAEiq4yA2CRn6E1s18u/tcv4u0fxL4RtrHR/E1x8OLW1Zb+08NyvDIXXIVGZASqqoTAPHDDg9Oh/Y18W6HremeIdH0nxJ4mvxZ3Syx6br6A3FhE2QFWUMTIuR3xgjoM8gH0DXA/BT4qaH8VtH1LU9DsNRs4tPvTZyLeKgZmChsjazcc968JWHXPi/wDtYeMPD994v1/Q9L8LWpGnQ6ZdmArKpRRIQOD8zMxz1+UdK8U8C+NPEXhP4BX2j+H9Un06717xibK41CI7XjiECbtrD7pJI5HOAaAP0for5Ou11X4MftJeGPB2h+JNe1TQPEumMLy11G8a4KzYkXzVJ+6cqrcf7Q6Yrh/h14m8STfsV/EvVZvEOrSahb6tCkN097IZY1MltkK5OQOT0Pc0AfdNFfDPijVPiBrXiD4LeGfDfjLVdLute8KQxzz/AGuQrufzBJMw3fM4QEgnnIGCK94/aYj1Twj+ydqlra63etqGm2Vjb/2jHI0c0jLPCjPuDbgW5zyep5NAHt1FfHPxH8Qa/BoH7NrQ65qcTag0H20pdyA3OTaZ8zB+f7zdc9T61U8OaPrnxD+Nnxn8P33jjxLp+madJcTW8FpfMqiVZXEXXOEXnKLjPHoKAPtGvPdN+LGhX3xt1H4TxafqS6vp9oLqW5ZU+zspSN8A7t2cSD+Hsa+MfDXxL8dfEDw/8OvhhfeJtVtYb3W3tL3UYp2E9xDviCKZOrbQ79evy5ziu8+H+lL4I/bI8bac/ie68nTfDUzR6tqj+e9vH5EDI0hON4jBA7ZC0AfalclqPxD8O2PxR034cTSXJ17UbN72BVizEI1353Nng/u24xXxJ471m8034ew+O/C/i34m6xrUWrASeKbjda6ZcAs37uOJpCeCBxtxwQfQb2qeA28Sfte6NpF14s8R2765o39qyXkF3tnt2khklMUTY+WPIIC+hIoA+6qK+LPHHinW/G/x/wDE/hjULX4hanoHhqL7JZ6f4Wk2SrKu1ftEp3LuydxBOf4R0zn3D9kjUvH938N57D4h2eqRahp160FrcaiuJp7fAKlj3IJZc89BQB7HRXwZ8T/EHiPS/Hvi2X4oR/EjTroag/8AYWqaLcstnZQBjsKRkqjjG0n5gT3wcmt/4nfE7UvGnjrwL4N0rUvF2u+GZNFivr7+wkEGoatIUfJIBG0Ap8yg4B3+goA+1KK+LNP8ffFD4aeAfiMW0vxda6LCkLeG5/Ea77myeWVYyjMc5wr7gMkfIPU1k+Dbz4j6WfBPizwno3xTvdTnlil1+fVHMun6nDJhm8sbjxgnacdMHqKAPumivg74p674m034heMJPilD8SbT/TX/AOEf1LRblktLKEM2xlTKo4xsP3gTznB5r618E69deIfgba634V1iTXdQm0d/sV7dwrE9xcqjKpkQcK3mLhh060Ad5XA+F/ipofiD4ueIPhraWGox6noVuJ7i4lVBA4zGMIQxbP7wdQOhr420HxnL4d1HS7v4gah8VfC/jCDUfMvtXldp7WZN5yht5Co2bcDjd0OAeldcvheTxz+1d8VrO18Uarotr/Y5umm0uYRvcAJblFLYzs3FWIHXGM0AfbNFfE3w+8eatd/siFvEXxS1Dw5MviCSwivEge7vrmERxv8AZ4iGDA5c/NngADIFO8FaxqvhT9pbw1oegSePtK0LW9Lle4sPFFwWlnPlzfvgm9tvzRqQTg5B7cUAfa9FfA/we8U/EjS/hJ4m+Lt74y1K/tdAM+n6dYXMrzCS5uPKXznLNjbHvQgEHOCOM8r4av8A4lw+HfDHjbwnpnxU1HxRNcrc6leXjmTTNRgYkmNF3HjGAOPU8cYAPveiviH45a34is/ix4om+JGn/ESPRGVP+EeudAumit7OPbkPjhHbpnJByGB7Y+mv2f8AxHZ+Jvgzo+pWPiK+8QbIHgkvr2AQ3DOhIIkUEgMOBnJzwcnOaAPRK4DxD8VND0X4xaF8MLiw1GTVdatmuILiNU8hFAkOGJbdn903QHqK+PPBdj4m8Tfs6+OfHF18QPFUV94a1Rm06JNRcRqwEZctzuYkMAOflxx1NbvgjxTqnjH9oL4KeI9ZkaTUp/Dk6zzEYMrxi9Tfx3O0H65oA+5aK+F/A3ifxJN+xX8RtVm8Q6tJqEGvpHDdNeyGaNc2vyq+cgcngHuav3t74o174jfAzw7b+Mde0uPWfB9sL2e2vGEj7o5fMfnIMhUEByCQcHtQB9s1V1fUtP0fTJ9T1a+trGxt03zXFxII4419WY8CvizwPrvjrwponx38K6H4uvbg+HGVtOutSuxvgUTOkjK7nCu0Y9ssBgZNY03hrXfGHh3wJbeFPDfxGufEN1Nbz+Ip9e+0Npl0oKvvfzWMbJuAYDH3eoJxQB93aZfWep6db6jp11Dd2dzGssE8ThkkQjIZSOCCKsV8O634i1Xxz8YvGWhtpfj+fQvDW7TtF0zwfiFLFkYos0ihlHVCR9cdBX0T+ynqnjzUPhTFD8RLO/g1mxuntllvVxLcQgKUdvU/MVz32+tAHrNFFFABXn3x8+GFr8WvBEXhe81abS4472O7E0UQkJKq67cEj+/+leg0UAeS+OvgXoHi7xb4I8RX+ozpL4Ujij8pYgReJGysgc5+UBgTxn7xo1X4HaPqnxh1r4hX2sXUi6xpUml3GnrEAojeERMQ+c5wM9OtetUUAfNtv+yqi+BL7wPN8TfEEnh+S4FzZ2Qt41SCXcCXbvJwCMZVcndjOK2/F/7N2masvhnUtF8Xav4d8SaBpsOnR6tZKA08cSbAWUEENjIyG6HBzxXu9FAHh+ifs1eD7P4aeIfCOoanqeqXfiGZLi/1edh9oMyMWjdeuMEscHOdzZPNeO/ED4V+JPBPxa+Ddq/iPxB4vt7XUkjWWa2PlWEEc0GxAFztGCcljyFHYV9pUUAfOmqfsq6Tc+JfEl7YeOvEGmaR4haSS80q3IEbyMWYb2BG9FdiQpHtmprv9mGxXSPBq6L441TStb8KJJHa6nFbIxkVpnlGUJwCGdu+CCcg19C0UAeCW37NllD4p8S+IpPG2rX194h0afTLuS8gR33TIqtNkEDquQoAAHA4FXdQ/Z/tbv8AZ4sfhB/wk8yQ2lybgah9kBZj5zyY2buPv469q9uooA8U8Yfs/WWqazoXibw74t1Twv4p0nT4rD+0rONWFwkcYjBeMnrt464xwc4FdZ8Gvhfpfw2sdTaHUr7WdY1i5+1anqd6R5tzJzjgcADJ456nmu/ooA8w+KPwnuPFfi6w8Y+H/G2teE9fsrc2wntMSwyx5Jw0TcE8n69xwKs/CD4U2fgHUtb1671y+8Q+JNdkV9R1O6RYy4X7qqi8KOfft6CvRqKAPF/F/wAA7fVPixcfELw/401rwveahCIdUisFX/SUwFO1j9wkKueG5GRg1k6V+y54Stvhlq3ga91nULuC81T+07W7CKk1nKE2Db13DHBz1z2ODXv1FAHj/gL4Hx6R45g8beMfGGp+M9cs7P7FYS3kKRJbRYI4Vc5bDMMk/wARPXmuF/4ZE0iOz1vSLX4g+IrfQdRk8+LTFA8qOUH5XkAYCXaOBkDse1fTVFAHjFl8BbS08afD3xHH4knb/hC9MTT44GtR/pQUONxbd8p+fpg9K9D+J3g7TfH/AID1Xwhq0k0VpqMQRpIsb42VgysM8cMoOO+K6SigD5v0b9lW1tLnwxd6h8RNe1Sfw7eRzWazxgwxwo6usMaFj5YyOSCc8cDFefeCvhn4k8X/ALQXxcS11/xB4PWe5nVL23tz5d1DJMweMhsBgRggg5HWvtGigD5/1b9lvwrJ4D8N+H9F17UtI1Tw/cvd22sRorSvK5UuzLx3RNuCNu0decz6b+zVpK+K9d8Qa14w1nW5te0eXTdQNwiiSQyKgaUOOhGwYXGBgDnHPvNFAHzbL+yt9r+HqeCNS+J2v3Wk2lz9o023+zRrFakkliVzlydxxlgFycDmt/4kfs8xeJ/FGh+KtF8cav4Z1vStOi0/7VZxgmREUqGGGBUkMQeSCK9zooA8V8YfAX+0PGx8beE/HWteEvEFzaLa6jdWiLIt4AoUuykjDHaMnPUA4zzXcfB/4daJ8MvCI8P6NLc3PmTNc3d3ctuluZmxuduw6AAD09ck9lRQB4Rqf7Peo79b07QPip4j0jw3rskj3+ktFHcAiQYdUkflQRx6465q34o/Z08N3Vp4Wl8J63qfhXWfDFsLbT9TtSJJGjyxIkBwGJZ3ORj77DocV7ZRQB494W+AHhuz0PxTa+KNV1LxVqfipFj1XUrtgkjKuCgjA4TawBHXlR2AFYfhv9muCzvtCt/EXxA1/wAReHfD1wLjStGuUVIonU/LvYHLAemBxxwCRXvtFAHhOofs+6lFda5b+Gfip4j0XQtdkke/0xoo7lSHBDqjvyoIOPXHc16T4f8Ah74d0P4Xx/DuxS5TRlsntCRMVmYPne+8Yw5LE5HeutooA+fm/ZvvrzRrbwnrnxW8R6p4Mt5lkXSJbeIOwVtyoZ/vYz7fTFdf4Y+DWm6B8VPFHju11idm1/T/ALAbLyAEtkxGAVbOTgRjgjvXqVFAHzi/7J/h9vhnaeER4s1JLuw1WXU7PUkgVWjaRI1ZCmeR+6Ug5BzW9Yfs/MvxJ0P4gaz4/wBZ1vWtNt2hmku4I9txlXQYC4EYAfoM5IyTkmvcKKAPJvhR8D9F8F/CzWvh7qeoPr+maxcSy3Bkh8k7XRV2jDHkbAQc9fpXK6R+zHawrpmi6z8QvEWs+D9Ku/tdnoMyqsYcEkBnHJHJ4AHU4xmvoOigDxbXPgdq48T63q3g74o+IPDNrrshk1CxWFLmMsc58vecp1PTpnjjAru/hf4C0X4b+ALfwnoPnyW1uru8szbpJpG5Z2xxknsOgAFddRQB8Ofs6/BDXPHfw58R2GpeKfEfhWxudbMd7pwtsR3sSLG6NtfBB3E/NyDgZHFfQlp8BPD+n/EXwb4r0rUrm0t/Cmm/2dbaeYw6zJtlBZnJzuJmYnjrXr9FAHzNJ+yNpP2XXNKt/iB4ht9C1Kb7RFpiAeTFLn5XcbsSlRwMgdjziu3sPgPp9p408AeJl8RXTSeDNJi0yGE264ulRXXexz8pO88DPSvYqKAPln47/BO+0XwZ8Stc8N21/wCKr/xhdwTTWEcW1rNVmMvmIFO6UqSBt/HtXkMGk+K7Sxtrf4YeM/jHda9EYlt9MutJmt7ZMEAh2MpRVUZ6gjjHTp+glFAHgl78AtTvtaXxnpXjvVPB3inVtPii8Rf2bGrwXUxRfNZQSNpLAnI4zyAK9O+EvgDQ/hr4LtvC+g+e8EbtLLPO26SeVvvOx6ZOBwOAAK62igAooooA/9k="/>
          <p:cNvSpPr>
            <a:spLocks noChangeAspect="1" noChangeArrowheads="1"/>
          </p:cNvSpPr>
          <p:nvPr/>
        </p:nvSpPr>
        <p:spPr bwMode="auto">
          <a:xfrm>
            <a:off x="202223" y="130419"/>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AU" sz="1662"/>
          </a:p>
        </p:txBody>
      </p:sp>
      <p:pic>
        <p:nvPicPr>
          <p:cNvPr id="7" name="Picture 6">
            <a:extLst>
              <a:ext uri="{FF2B5EF4-FFF2-40B4-BE49-F238E27FC236}">
                <a16:creationId xmlns:a16="http://schemas.microsoft.com/office/drawing/2014/main" id="{C34D8AA4-A322-4189-8FCB-62F616145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246" y="1779496"/>
            <a:ext cx="3077110" cy="4437281"/>
          </a:xfrm>
          <a:prstGeom prst="rect">
            <a:avLst/>
          </a:prstGeom>
        </p:spPr>
      </p:pic>
      <p:pic>
        <p:nvPicPr>
          <p:cNvPr id="8" name="Picture 7">
            <a:extLst>
              <a:ext uri="{FF2B5EF4-FFF2-40B4-BE49-F238E27FC236}">
                <a16:creationId xmlns:a16="http://schemas.microsoft.com/office/drawing/2014/main" id="{8540482A-9756-463B-8FEF-F180833D9F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9" t="7706" r="159" b="7572"/>
          <a:stretch/>
        </p:blipFill>
        <p:spPr>
          <a:xfrm>
            <a:off x="636645" y="1723804"/>
            <a:ext cx="4419147" cy="2495971"/>
          </a:xfrm>
          <a:prstGeom prst="rect">
            <a:avLst/>
          </a:prstGeom>
        </p:spPr>
      </p:pic>
      <p:sp>
        <p:nvSpPr>
          <p:cNvPr id="9" name="Title 1">
            <a:extLst>
              <a:ext uri="{FF2B5EF4-FFF2-40B4-BE49-F238E27FC236}">
                <a16:creationId xmlns:a16="http://schemas.microsoft.com/office/drawing/2014/main" id="{7CCFC47D-514D-4FE2-A9ED-A4829A81A2B7}"/>
              </a:ext>
            </a:extLst>
          </p:cNvPr>
          <p:cNvSpPr txBox="1">
            <a:spLocks/>
          </p:cNvSpPr>
          <p:nvPr/>
        </p:nvSpPr>
        <p:spPr>
          <a:xfrm>
            <a:off x="179512" y="476672"/>
            <a:ext cx="6840760"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a:solidFill>
                  <a:srgbClr val="333333"/>
                </a:solidFill>
                <a:latin typeface="Arial" pitchFamily="34" charset="0"/>
                <a:ea typeface="+mj-ea"/>
                <a:cs typeface="Arial" pitchFamily="34" charset="0"/>
              </a:defRPr>
            </a:lvl1pPr>
          </a:lstStyle>
          <a:p>
            <a:r>
              <a:rPr lang="en-AU" sz="1800" dirty="0">
                <a:solidFill>
                  <a:srgbClr val="1A3762"/>
                </a:solidFill>
              </a:rPr>
              <a:t>A miracle victory, but </a:t>
            </a:r>
            <a:r>
              <a:rPr lang="en-AU" sz="1800" i="1" dirty="0">
                <a:solidFill>
                  <a:srgbClr val="1A3762"/>
                </a:solidFill>
              </a:rPr>
              <a:t>“hope” </a:t>
            </a:r>
            <a:r>
              <a:rPr lang="en-AU" sz="1800" dirty="0">
                <a:solidFill>
                  <a:srgbClr val="1A3762"/>
                </a:solidFill>
              </a:rPr>
              <a:t>is not a good investment strategy</a:t>
            </a:r>
          </a:p>
        </p:txBody>
      </p:sp>
    </p:spTree>
    <p:extLst>
      <p:ext uri="{BB962C8B-B14F-4D97-AF65-F5344CB8AC3E}">
        <p14:creationId xmlns:p14="http://schemas.microsoft.com/office/powerpoint/2010/main" val="501047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1139" y="1295400"/>
            <a:ext cx="8991600" cy="538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77532" tIns="38766" rIns="77532" bIns="38766">
            <a:spAutoFit/>
          </a:bodyPr>
          <a:lstStyle>
            <a:lvl1pPr defTabSz="774700">
              <a:defRPr>
                <a:solidFill>
                  <a:schemeClr val="tx1"/>
                </a:solidFill>
                <a:latin typeface="Arial" panose="020B0604020202020204" pitchFamily="34" charset="0"/>
              </a:defRPr>
            </a:lvl1pPr>
            <a:lvl2pPr marL="742950" indent="-285750" defTabSz="774700">
              <a:defRPr>
                <a:solidFill>
                  <a:schemeClr val="tx1"/>
                </a:solidFill>
                <a:latin typeface="Arial" panose="020B0604020202020204" pitchFamily="34" charset="0"/>
              </a:defRPr>
            </a:lvl2pPr>
            <a:lvl3pPr marL="1143000" indent="-228600" defTabSz="774700">
              <a:defRPr>
                <a:solidFill>
                  <a:schemeClr val="tx1"/>
                </a:solidFill>
                <a:latin typeface="Arial" panose="020B0604020202020204" pitchFamily="34" charset="0"/>
              </a:defRPr>
            </a:lvl3pPr>
            <a:lvl4pPr marL="1600200" indent="-228600" defTabSz="774700">
              <a:defRPr>
                <a:solidFill>
                  <a:schemeClr val="tx1"/>
                </a:solidFill>
                <a:latin typeface="Arial" panose="020B0604020202020204" pitchFamily="34" charset="0"/>
              </a:defRPr>
            </a:lvl4pPr>
            <a:lvl5pPr marL="2057400" indent="-228600" defTabSz="774700">
              <a:defRPr>
                <a:solidFill>
                  <a:schemeClr val="tx1"/>
                </a:solidFill>
                <a:latin typeface="Arial" panose="020B0604020202020204" pitchFamily="34" charset="0"/>
              </a:defRPr>
            </a:lvl5pPr>
            <a:lvl6pPr marL="2514600" indent="-228600" defTabSz="774700" eaLnBrk="0" fontAlgn="base" hangingPunct="0">
              <a:spcBef>
                <a:spcPct val="0"/>
              </a:spcBef>
              <a:spcAft>
                <a:spcPct val="0"/>
              </a:spcAft>
              <a:defRPr>
                <a:solidFill>
                  <a:schemeClr val="tx1"/>
                </a:solidFill>
                <a:latin typeface="Arial" panose="020B0604020202020204" pitchFamily="34" charset="0"/>
              </a:defRPr>
            </a:lvl6pPr>
            <a:lvl7pPr marL="2971800" indent="-228600" defTabSz="774700" eaLnBrk="0" fontAlgn="base" hangingPunct="0">
              <a:spcBef>
                <a:spcPct val="0"/>
              </a:spcBef>
              <a:spcAft>
                <a:spcPct val="0"/>
              </a:spcAft>
              <a:defRPr>
                <a:solidFill>
                  <a:schemeClr val="tx1"/>
                </a:solidFill>
                <a:latin typeface="Arial" panose="020B0604020202020204" pitchFamily="34" charset="0"/>
              </a:defRPr>
            </a:lvl7pPr>
            <a:lvl8pPr marL="3429000" indent="-228600" defTabSz="774700" eaLnBrk="0" fontAlgn="base" hangingPunct="0">
              <a:spcBef>
                <a:spcPct val="0"/>
              </a:spcBef>
              <a:spcAft>
                <a:spcPct val="0"/>
              </a:spcAft>
              <a:defRPr>
                <a:solidFill>
                  <a:schemeClr val="tx1"/>
                </a:solidFill>
                <a:latin typeface="Arial" panose="020B0604020202020204" pitchFamily="34" charset="0"/>
              </a:defRPr>
            </a:lvl8pPr>
            <a:lvl9pPr marL="3886200" indent="-228600" defTabSz="774700" eaLnBrk="0" fontAlgn="base" hangingPunct="0">
              <a:spcBef>
                <a:spcPct val="0"/>
              </a:spcBef>
              <a:spcAft>
                <a:spcPct val="0"/>
              </a:spcAft>
              <a:defRPr>
                <a:solidFill>
                  <a:schemeClr val="tx1"/>
                </a:solidFill>
                <a:latin typeface="Arial" panose="020B0604020202020204" pitchFamily="34" charset="0"/>
              </a:defRPr>
            </a:lvl9pPr>
          </a:lstStyle>
          <a:p>
            <a:pPr>
              <a:lnSpc>
                <a:spcPts val="900"/>
              </a:lnSpc>
            </a:pPr>
            <a:r>
              <a:rPr lang="en-GB" altLang="ja-JP" sz="800" b="1" dirty="0">
                <a:solidFill>
                  <a:srgbClr val="000000"/>
                </a:solidFill>
                <a:ea typeface="ＭＳ Ｐゴシック" panose="020B0600070205080204" pitchFamily="34" charset="-128"/>
                <a:cs typeface="Arial" panose="020B0604020202020204" pitchFamily="34" charset="0"/>
              </a:rPr>
              <a:t>Important information:</a:t>
            </a:r>
          </a:p>
          <a:p>
            <a:pPr>
              <a:lnSpc>
                <a:spcPts val="900"/>
              </a:lnSpc>
            </a:pPr>
            <a:r>
              <a:rPr lang="en-GB" altLang="ja-JP" sz="800" dirty="0">
                <a:solidFill>
                  <a:srgbClr val="000000"/>
                </a:solidFill>
                <a:ea typeface="ＭＳ Ｐゴシック" panose="020B0600070205080204" pitchFamily="34" charset="-128"/>
                <a:cs typeface="Arial" panose="020B0604020202020204" pitchFamily="34" charset="0"/>
              </a:rPr>
              <a:t>This publication represents the views of the Sales and Trading Global Macro Strategy Department </a:t>
            </a:r>
            <a:r>
              <a:rPr lang="en-PH" altLang="ja-JP" sz="800" dirty="0">
                <a:solidFill>
                  <a:srgbClr val="000000"/>
                </a:solidFill>
                <a:ea typeface="ＭＳ Ｐゴシック" panose="020B0600070205080204" pitchFamily="34" charset="-128"/>
                <a:cs typeface="Arial" panose="020B0604020202020204" pitchFamily="34" charset="0"/>
              </a:rPr>
              <a:t>and/or Sales and Trading Desk strategists (collectively referred to as </a:t>
            </a:r>
            <a:r>
              <a:rPr lang="en-GB" altLang="ja-JP" sz="800" dirty="0">
                <a:solidFill>
                  <a:srgbClr val="000000"/>
                </a:solidFill>
                <a:ea typeface="ＭＳ Ｐゴシック" panose="020B0600070205080204" pitchFamily="34" charset="-128"/>
                <a:cs typeface="Arial" panose="020B0604020202020204" pitchFamily="34" charset="0"/>
              </a:rPr>
              <a:t>“Global Macro”) of Macquarie. It is not a product of Macquarie Research and the view of </a:t>
            </a:r>
            <a:r>
              <a:rPr lang="en-GB" altLang="ja-JP" sz="800" spc="-10" dirty="0">
                <a:solidFill>
                  <a:srgbClr val="000000"/>
                </a:solidFill>
                <a:ea typeface="ＭＳ Ｐゴシック" panose="020B0600070205080204" pitchFamily="34" charset="-128"/>
                <a:cs typeface="Arial" panose="020B0604020202020204" pitchFamily="34" charset="0"/>
              </a:rPr>
              <a:t>Global Macro may differ from the views of Macquarie Research and other divisions at Macquarie. Macquarie has policies in place to promote the independence of Macquarie Research and to manage </a:t>
            </a:r>
            <a:r>
              <a:rPr lang="en-GB" altLang="ja-JP" sz="800" dirty="0">
                <a:solidFill>
                  <a:srgbClr val="000000"/>
                </a:solidFill>
                <a:ea typeface="ＭＳ Ｐゴシック" panose="020B0600070205080204" pitchFamily="34" charset="-128"/>
                <a:cs typeface="Arial" panose="020B0604020202020204" pitchFamily="34" charset="0"/>
              </a:rPr>
              <a:t>conflicts of interest, including policies relating to dealing ahead of the dissemination of Macquarie Research. These policies do not apply to the views of Global Macro contained in this report.</a:t>
            </a:r>
          </a:p>
          <a:p>
            <a:pPr>
              <a:lnSpc>
                <a:spcPts val="900"/>
              </a:lnSpc>
            </a:pPr>
            <a:endParaRPr lang="en-GB" altLang="ja-JP" sz="800" dirty="0">
              <a:solidFill>
                <a:srgbClr val="000000"/>
              </a:solidFill>
              <a:ea typeface="ＭＳ Ｐゴシック" panose="020B0600070205080204" pitchFamily="34" charset="-128"/>
              <a:cs typeface="Arial" panose="020B0604020202020204" pitchFamily="34" charset="0"/>
            </a:endParaRPr>
          </a:p>
          <a:p>
            <a:pPr>
              <a:lnSpc>
                <a:spcPts val="900"/>
              </a:lnSpc>
            </a:pPr>
            <a:r>
              <a:rPr lang="en-GB" altLang="ja-JP" sz="800" b="1" dirty="0">
                <a:solidFill>
                  <a:srgbClr val="000000"/>
                </a:solidFill>
                <a:ea typeface="ＭＳ Ｐゴシック" panose="020B0600070205080204" pitchFamily="34" charset="-128"/>
                <a:cs typeface="Arial" panose="020B0604020202020204" pitchFamily="34" charset="0"/>
              </a:rPr>
              <a:t>Global Macro Disclosure </a:t>
            </a:r>
          </a:p>
          <a:p>
            <a:pPr>
              <a:lnSpc>
                <a:spcPts val="900"/>
              </a:lnSpc>
            </a:pPr>
            <a:r>
              <a:rPr lang="en-GB" altLang="ja-JP" sz="800" dirty="0">
                <a:solidFill>
                  <a:srgbClr val="000000"/>
                </a:solidFill>
                <a:ea typeface="ＭＳ Ｐゴシック" panose="020B0600070205080204" pitchFamily="34" charset="-128"/>
                <a:cs typeface="Arial" panose="020B0604020202020204" pitchFamily="34" charset="0"/>
              </a:rPr>
              <a:t>The name “Macquarie” refers to Macquarie Group Limited and its worldwide affiliates and subsidiaries (the Macquarie Group). This information is provided on a confidential basis and may not be reproduced, distributed or transmitted in whole or in part without the prior written consent of Macquarie. </a:t>
            </a:r>
          </a:p>
          <a:p>
            <a:pPr>
              <a:lnSpc>
                <a:spcPts val="900"/>
              </a:lnSpc>
            </a:pPr>
            <a:endParaRPr lang="en-GB" altLang="ja-JP" sz="800" dirty="0">
              <a:solidFill>
                <a:srgbClr val="000000"/>
              </a:solidFill>
              <a:ea typeface="ＭＳ Ｐゴシック" panose="020B0600070205080204" pitchFamily="34" charset="-128"/>
              <a:cs typeface="Arial" panose="020B0604020202020204" pitchFamily="34" charset="0"/>
            </a:endParaRPr>
          </a:p>
          <a:p>
            <a:pPr>
              <a:lnSpc>
                <a:spcPts val="900"/>
              </a:lnSpc>
            </a:pPr>
            <a:r>
              <a:rPr lang="en-GB" altLang="ja-JP" sz="800" dirty="0">
                <a:solidFill>
                  <a:srgbClr val="000000"/>
                </a:solidFill>
                <a:ea typeface="ＭＳ Ｐゴシック" panose="020B0600070205080204" pitchFamily="34" charset="-128"/>
                <a:cs typeface="Arial" panose="020B0604020202020204" pitchFamily="34" charset="0"/>
              </a:rPr>
              <a:t>This publication has been prepared by Macquarie Sales and Trading personnel and is not a product of the Macquarie Research Department. Any views or opinions expressed are the views of the author and the Macquarie Sales and/or Trading desk from which it originates (‘the Authors’) and those views may differ from those of the Macquarie Research Department. Prior to distribution of this publication, information contained herein may be shared with Macquarie Trading desks who are not subject to prohibitions on trading prior to the dissemination of this publication. The views are not independent or objective of the interests of the Authors and other Macquarie Sales and/or Trading desks that trade as principal in the financial instruments mentioned within and who may be compensated in part based on trading activity. The views do not include and are not intended as trading ideas or recommendations specifically tailored for the needs of any particular investor. </a:t>
            </a:r>
          </a:p>
          <a:p>
            <a:pPr>
              <a:lnSpc>
                <a:spcPts val="900"/>
              </a:lnSpc>
            </a:pPr>
            <a:endParaRPr lang="en-GB" altLang="ja-JP" sz="800" dirty="0">
              <a:solidFill>
                <a:srgbClr val="000000"/>
              </a:solidFill>
              <a:ea typeface="ＭＳ Ｐゴシック" panose="020B0600070205080204" pitchFamily="34" charset="-128"/>
              <a:cs typeface="Arial" panose="020B0604020202020204" pitchFamily="34" charset="0"/>
            </a:endParaRPr>
          </a:p>
          <a:p>
            <a:pPr>
              <a:lnSpc>
                <a:spcPts val="900"/>
              </a:lnSpc>
            </a:pPr>
            <a:r>
              <a:rPr lang="en-GB" altLang="ja-JP" sz="800" dirty="0">
                <a:solidFill>
                  <a:srgbClr val="000000"/>
                </a:solidFill>
                <a:ea typeface="ＭＳ Ｐゴシック" panose="020B0600070205080204" pitchFamily="34" charset="-128"/>
                <a:cs typeface="Arial" panose="020B0604020202020204" pitchFamily="34" charset="0"/>
              </a:rPr>
              <a:t>This communication is provided for information purposes only, is subject to change without notice and is not binding. Any prices or quotations in the information provided are indicative only, are subject to change without notice and may not be used or relied on for any purpose, including valuation purposes. This communication is not a solicitation to buy or sell any product, or to engage in, or refrain from engaging in, any transaction, except to the extent covered by the CFTC Rules (see Important Derivatives Disclosure). Nor does it constitute investment research, a research report or a personal or other recommendation. Nothing in the information provided should be construed as legal, financial, accounting, tax or other advice. </a:t>
            </a:r>
          </a:p>
          <a:p>
            <a:pPr>
              <a:lnSpc>
                <a:spcPts val="900"/>
              </a:lnSpc>
            </a:pPr>
            <a:endParaRPr lang="en-GB" altLang="ja-JP" sz="800" dirty="0">
              <a:solidFill>
                <a:srgbClr val="000000"/>
              </a:solidFill>
              <a:ea typeface="ＭＳ Ｐゴシック" panose="020B0600070205080204" pitchFamily="34" charset="-128"/>
              <a:cs typeface="Arial" panose="020B0604020202020204" pitchFamily="34" charset="0"/>
            </a:endParaRPr>
          </a:p>
          <a:p>
            <a:pPr>
              <a:lnSpc>
                <a:spcPts val="900"/>
              </a:lnSpc>
            </a:pPr>
            <a:r>
              <a:rPr lang="en-GB" altLang="ja-JP" sz="800" b="1" dirty="0">
                <a:solidFill>
                  <a:srgbClr val="000000"/>
                </a:solidFill>
                <a:ea typeface="ＭＳ Ｐゴシック" panose="020B0600070205080204" pitchFamily="34" charset="-128"/>
                <a:cs typeface="Arial" panose="020B0604020202020204" pitchFamily="34" charset="0"/>
              </a:rPr>
              <a:t>Important Derivatives Disclosure: This material constitutes a solicitation for entering into a derivatives transaction only for the purposes of, and to the extent it would otherwise be subject to, U.S Commodity Futures Trading Commission Regulations §§ 1.71 and 23.605 promulgated under the U.S. Commodity Exchange Act (the “CFTC Rules”). Futures options and derivatives products are not suitable for all investors and trading in these instruments involves substantial risk of loss. </a:t>
            </a:r>
          </a:p>
          <a:p>
            <a:pPr>
              <a:lnSpc>
                <a:spcPts val="900"/>
              </a:lnSpc>
            </a:pPr>
            <a:endParaRPr lang="en-GB" altLang="ja-JP" sz="800" dirty="0">
              <a:solidFill>
                <a:srgbClr val="000000"/>
              </a:solidFill>
              <a:ea typeface="ＭＳ Ｐゴシック" panose="020B0600070205080204" pitchFamily="34" charset="-128"/>
              <a:cs typeface="Arial" panose="020B0604020202020204" pitchFamily="34" charset="0"/>
            </a:endParaRPr>
          </a:p>
          <a:p>
            <a:pPr>
              <a:lnSpc>
                <a:spcPts val="900"/>
              </a:lnSpc>
            </a:pPr>
            <a:r>
              <a:rPr lang="en-GB" altLang="ja-JP" sz="800" dirty="0">
                <a:solidFill>
                  <a:srgbClr val="000000"/>
                </a:solidFill>
                <a:ea typeface="ＭＳ Ｐゴシック" panose="020B0600070205080204" pitchFamily="34" charset="-128"/>
                <a:cs typeface="Arial" panose="020B0604020202020204" pitchFamily="34" charset="0"/>
              </a:rPr>
              <a:t>Macquarie is a global provider of banking, financial advisory, investment and funds management services. As such, Macquarie may act in various roles including as provider of corporate finance, underwriter or dealer, holder of principal positions, broker, lender or adviser and may receive fees, brokerage or commissions for acting in those capacities. In addition, Macquarie and associated personnel may at any time buy, sell or hold interests in financial instruments referred to in this information either on behalf of clients or as principal. Therefore, this information should not be relied upon as either independent or objective from the interests of Macquarie and associated personnel which may conflict with your interests. </a:t>
            </a:r>
          </a:p>
          <a:p>
            <a:pPr>
              <a:lnSpc>
                <a:spcPts val="900"/>
              </a:lnSpc>
            </a:pPr>
            <a:endParaRPr lang="en-GB" altLang="ja-JP" sz="800" dirty="0">
              <a:solidFill>
                <a:srgbClr val="000000"/>
              </a:solidFill>
              <a:ea typeface="ＭＳ Ｐゴシック" panose="020B0600070205080204" pitchFamily="34" charset="-128"/>
              <a:cs typeface="Arial" panose="020B0604020202020204" pitchFamily="34" charset="0"/>
            </a:endParaRPr>
          </a:p>
          <a:p>
            <a:pPr>
              <a:lnSpc>
                <a:spcPts val="900"/>
              </a:lnSpc>
            </a:pPr>
            <a:r>
              <a:rPr lang="en-GB" altLang="ja-JP" sz="800" dirty="0">
                <a:solidFill>
                  <a:srgbClr val="000000"/>
                </a:solidFill>
                <a:ea typeface="ＭＳ Ｐゴシック" panose="020B0600070205080204" pitchFamily="34" charset="-128"/>
                <a:cs typeface="Arial" panose="020B0604020202020204" pitchFamily="34" charset="0"/>
              </a:rPr>
              <a:t>To the extent permitted by law, Macquarie accepts no responsibility or liability (in negligence or otherwise) for loss or damage resulting from the use of or relating to any error in the information provided. This information has been prepared in good faith and is based on information obtained from sources believed to be reliable, however, Macquarie is not responsible for information stated to be obtained from third party sources. Any modelling, scenario analysis, past or simulated past performance (including back-testing) contained in this information is no indication as to future performance. </a:t>
            </a:r>
          </a:p>
          <a:p>
            <a:pPr>
              <a:lnSpc>
                <a:spcPts val="900"/>
              </a:lnSpc>
            </a:pPr>
            <a:endParaRPr lang="en-GB" altLang="ja-JP" sz="800" dirty="0">
              <a:solidFill>
                <a:srgbClr val="000000"/>
              </a:solidFill>
              <a:ea typeface="ＭＳ Ｐゴシック" panose="020B0600070205080204" pitchFamily="34" charset="-128"/>
              <a:cs typeface="Arial" panose="020B0604020202020204" pitchFamily="34" charset="0"/>
            </a:endParaRPr>
          </a:p>
          <a:p>
            <a:pPr>
              <a:lnSpc>
                <a:spcPts val="900"/>
              </a:lnSpc>
            </a:pPr>
            <a:r>
              <a:rPr lang="en-AU" sz="800" b="1" dirty="0"/>
              <a:t>Canada:</a:t>
            </a:r>
            <a:r>
              <a:rPr lang="en-AU" sz="800" dirty="0"/>
              <a:t> This report has been prepared by an Economist/Desk Strategy analyst in the Institutional Sales Group based upon general comments by research analysts or other sources we believe to be reputable. This report should not be construed to be a research report, nor is this article investment advice and should not be relied on as such. The author of this report is NOT a Macquarie research analyst, salesperson or investment advisor. The views expressed herein are those of the author alone and are not necessarily those of Macquarie. Please refer to this </a:t>
            </a:r>
            <a:r>
              <a:rPr lang="en-AU" sz="800" u="sng" dirty="0">
                <a:solidFill>
                  <a:schemeClr val="accent2"/>
                </a:solidFill>
                <a:hlinkClick r:id="rId2"/>
              </a:rPr>
              <a:t>link</a:t>
            </a:r>
            <a:r>
              <a:rPr lang="en-AU" sz="800" dirty="0"/>
              <a:t> to our research reports for the most current research on any of the names discussed herein. Those Research Reports contain important disclosures regarding our research ratings and Capital Advisory relationships.</a:t>
            </a:r>
          </a:p>
          <a:p>
            <a:pPr>
              <a:lnSpc>
                <a:spcPts val="900"/>
              </a:lnSpc>
            </a:pPr>
            <a:endParaRPr lang="en-US" sz="800" b="1" dirty="0"/>
          </a:p>
          <a:p>
            <a:pPr>
              <a:lnSpc>
                <a:spcPts val="900"/>
              </a:lnSpc>
            </a:pPr>
            <a:r>
              <a:rPr lang="en-AU" sz="800" dirty="0"/>
              <a:t>The financial products and/or services referred to in this information may not be eligible for sale in all jurisdictions. This information is directed at institutional clients who have professional experience as defined by applicable law and/or regulation in the relevant jurisdiction. It is not for retail clients and it is not for distribution into any jurisdiction where this information is not permitted. For important country-specific disclosures regarding information from Macquarie Sales and Trading, please click on the region relevant to you at: </a:t>
            </a:r>
            <a:r>
              <a:rPr lang="en-AU" sz="800" u="sng" dirty="0">
                <a:solidFill>
                  <a:schemeClr val="accent2"/>
                </a:solidFill>
                <a:hlinkClick r:id="rId3"/>
              </a:rPr>
              <a:t>www.macquarie.com/salesandtradingdisclaimer</a:t>
            </a:r>
            <a:r>
              <a:rPr lang="en-AU" sz="800" u="sng" dirty="0"/>
              <a:t>.</a:t>
            </a:r>
            <a:endParaRPr lang="en-US" sz="800" dirty="0"/>
          </a:p>
          <a:p>
            <a:pPr>
              <a:lnSpc>
                <a:spcPts val="900"/>
              </a:lnSpc>
            </a:pPr>
            <a:endParaRPr lang="en-AU" sz="800" dirty="0"/>
          </a:p>
          <a:p>
            <a:pPr>
              <a:lnSpc>
                <a:spcPts val="900"/>
              </a:lnSpc>
            </a:pPr>
            <a:r>
              <a:rPr lang="en-AU" sz="800" dirty="0"/>
              <a:t>© Macquarie Group</a:t>
            </a:r>
            <a:endParaRPr lang="en-GB" altLang="ja-JP" sz="800" dirty="0">
              <a:solidFill>
                <a:srgbClr val="000000"/>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285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AFCB03-45FB-499D-9BEC-1CF6B12B49F2}"/>
              </a:ext>
            </a:extLst>
          </p:cNvPr>
          <p:cNvSpPr txBox="1">
            <a:spLocks/>
          </p:cNvSpPr>
          <p:nvPr/>
        </p:nvSpPr>
        <p:spPr>
          <a:xfrm>
            <a:off x="179512" y="476672"/>
            <a:ext cx="6840760" cy="648072"/>
          </a:xfrm>
          <a:prstGeom prst="rect">
            <a:avLst/>
          </a:prstGeom>
          <a:ln>
            <a:noFill/>
          </a:ln>
        </p:spPr>
        <p:txBody>
          <a:bodyPr vert="horz" lIns="90000" tIns="36000" rIns="36000" bIns="36000" rtlCol="0" anchor="b" anchorCtr="0">
            <a:noAutofit/>
          </a:bodyPr>
          <a:lstStyle>
            <a:lvl1pPr algn="l" defTabSz="914400" rtl="0" eaLnBrk="1" latinLnBrk="0" hangingPunct="1">
              <a:spcBef>
                <a:spcPct val="0"/>
              </a:spcBef>
              <a:buNone/>
              <a:defRPr lang="en-AU" sz="2600" kern="1200" cap="none" baseline="0">
                <a:solidFill>
                  <a:srgbClr val="333333"/>
                </a:solidFill>
                <a:latin typeface="Arial" pitchFamily="34" charset="0"/>
                <a:ea typeface="+mj-ea"/>
                <a:cs typeface="Arial" pitchFamily="34" charset="0"/>
              </a:defRPr>
            </a:lvl1pPr>
          </a:lstStyle>
          <a:p>
            <a:r>
              <a:rPr lang="en-AU" sz="1800" dirty="0">
                <a:solidFill>
                  <a:srgbClr val="1A3762"/>
                </a:solidFill>
              </a:rPr>
              <a:t>Where do the benefits flow?</a:t>
            </a:r>
          </a:p>
        </p:txBody>
      </p:sp>
      <p:pic>
        <p:nvPicPr>
          <p:cNvPr id="4" name="Picture 3">
            <a:extLst>
              <a:ext uri="{FF2B5EF4-FFF2-40B4-BE49-F238E27FC236}">
                <a16:creationId xmlns:a16="http://schemas.microsoft.com/office/drawing/2014/main" id="{2005A0E2-4DBE-4722-9515-0BB084BC93A1}"/>
              </a:ext>
            </a:extLst>
          </p:cNvPr>
          <p:cNvPicPr>
            <a:picLocks noChangeAspect="1"/>
          </p:cNvPicPr>
          <p:nvPr/>
        </p:nvPicPr>
        <p:blipFill>
          <a:blip r:embed="rId2"/>
          <a:stretch>
            <a:fillRect/>
          </a:stretch>
        </p:blipFill>
        <p:spPr>
          <a:xfrm>
            <a:off x="395536" y="2371583"/>
            <a:ext cx="4444406" cy="3006116"/>
          </a:xfrm>
          <a:prstGeom prst="rect">
            <a:avLst/>
          </a:prstGeom>
        </p:spPr>
      </p:pic>
      <p:pic>
        <p:nvPicPr>
          <p:cNvPr id="3074" name="Picture 2" descr="http://image.remail.macquarie.com/lib/fe6c1570706503797515/m/309/ES2_7374276_image9e338371.png">
            <a:extLst>
              <a:ext uri="{FF2B5EF4-FFF2-40B4-BE49-F238E27FC236}">
                <a16:creationId xmlns:a16="http://schemas.microsoft.com/office/drawing/2014/main" id="{19A6D94A-4CCA-4AAA-BECC-18D5BBC3DE84}"/>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5271640" y="2580284"/>
            <a:ext cx="34972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6A412A1-BAEF-4507-8772-2C5D15E576C8}"/>
              </a:ext>
            </a:extLst>
          </p:cNvPr>
          <p:cNvSpPr txBox="1"/>
          <p:nvPr/>
        </p:nvSpPr>
        <p:spPr>
          <a:xfrm>
            <a:off x="467544" y="6297380"/>
            <a:ext cx="1899879" cy="215444"/>
          </a:xfrm>
          <a:prstGeom prst="rect">
            <a:avLst/>
          </a:prstGeom>
          <a:noFill/>
        </p:spPr>
        <p:txBody>
          <a:bodyPr wrap="none" rtlCol="0">
            <a:spAutoFit/>
          </a:bodyPr>
          <a:lstStyle/>
          <a:p>
            <a:r>
              <a:rPr lang="en-AU" sz="800" dirty="0"/>
              <a:t>Source: ABS, Bloomberg, Macquarie </a:t>
            </a:r>
          </a:p>
        </p:txBody>
      </p:sp>
    </p:spTree>
    <p:extLst>
      <p:ext uri="{BB962C8B-B14F-4D97-AF65-F5344CB8AC3E}">
        <p14:creationId xmlns:p14="http://schemas.microsoft.com/office/powerpoint/2010/main" val="268707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2928-148A-E448-8295-B929280367E1}"/>
              </a:ext>
            </a:extLst>
          </p:cNvPr>
          <p:cNvSpPr>
            <a:spLocks noGrp="1"/>
          </p:cNvSpPr>
          <p:nvPr>
            <p:ph type="ctrTitle"/>
          </p:nvPr>
        </p:nvSpPr>
        <p:spPr>
          <a:xfrm>
            <a:off x="3031650" y="1310903"/>
            <a:ext cx="5882400" cy="1470025"/>
          </a:xfrm>
        </p:spPr>
        <p:txBody>
          <a:bodyPr/>
          <a:lstStyle/>
          <a:p>
            <a:r>
              <a:rPr lang="en-US" dirty="0">
                <a:solidFill>
                  <a:schemeClr val="tx1"/>
                </a:solidFill>
              </a:rPr>
              <a:t>Global Economic Outlook</a:t>
            </a:r>
          </a:p>
        </p:txBody>
      </p:sp>
      <p:sp>
        <p:nvSpPr>
          <p:cNvPr id="3" name="Subtitle 2">
            <a:extLst>
              <a:ext uri="{FF2B5EF4-FFF2-40B4-BE49-F238E27FC236}">
                <a16:creationId xmlns:a16="http://schemas.microsoft.com/office/drawing/2014/main" id="{C4AF1272-5FBB-A340-87EB-A52BD402C44D}"/>
              </a:ext>
            </a:extLst>
          </p:cNvPr>
          <p:cNvSpPr>
            <a:spLocks noGrp="1"/>
          </p:cNvSpPr>
          <p:nvPr>
            <p:ph type="subTitle" idx="1"/>
          </p:nvPr>
        </p:nvSpPr>
        <p:spPr>
          <a:xfrm>
            <a:off x="3031650" y="2584264"/>
            <a:ext cx="5882400" cy="1420800"/>
          </a:xfrm>
        </p:spPr>
        <p:txBody>
          <a:bodyPr/>
          <a:lstStyle/>
          <a:p>
            <a:endParaRPr lang="en-US" dirty="0"/>
          </a:p>
          <a:p>
            <a:r>
              <a:rPr lang="en-US" sz="2000" dirty="0"/>
              <a:t>Cyclical risks increasing….</a:t>
            </a:r>
          </a:p>
        </p:txBody>
      </p:sp>
    </p:spTree>
    <p:extLst>
      <p:ext uri="{BB962C8B-B14F-4D97-AF65-F5344CB8AC3E}">
        <p14:creationId xmlns:p14="http://schemas.microsoft.com/office/powerpoint/2010/main" val="25875438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482623-D36C-4816-884E-704FF15FF4DF}"/>
              </a:ext>
            </a:extLst>
          </p:cNvPr>
          <p:cNvPicPr>
            <a:picLocks noChangeAspect="1"/>
          </p:cNvPicPr>
          <p:nvPr/>
        </p:nvPicPr>
        <p:blipFill>
          <a:blip r:embed="rId2"/>
          <a:stretch>
            <a:fillRect/>
          </a:stretch>
        </p:blipFill>
        <p:spPr>
          <a:xfrm>
            <a:off x="683568" y="2276872"/>
            <a:ext cx="3598263" cy="2880000"/>
          </a:xfrm>
          <a:prstGeom prst="rect">
            <a:avLst/>
          </a:prstGeom>
        </p:spPr>
      </p:pic>
      <p:sp>
        <p:nvSpPr>
          <p:cNvPr id="2" name="Title 1"/>
          <p:cNvSpPr>
            <a:spLocks noGrp="1"/>
          </p:cNvSpPr>
          <p:nvPr>
            <p:ph type="title"/>
          </p:nvPr>
        </p:nvSpPr>
        <p:spPr>
          <a:xfrm>
            <a:off x="179512" y="476672"/>
            <a:ext cx="7056784" cy="648072"/>
          </a:xfrm>
        </p:spPr>
        <p:txBody>
          <a:bodyPr/>
          <a:lstStyle/>
          <a:p>
            <a:r>
              <a:rPr lang="en-AU" dirty="0">
                <a:solidFill>
                  <a:srgbClr val="1A3762"/>
                </a:solidFill>
              </a:rPr>
              <a:t>GDP growth in the major economies is weakening and the decline is not just trade related. Manufacturing declined in May even before trade issues hit…</a:t>
            </a:r>
          </a:p>
        </p:txBody>
      </p:sp>
      <p:sp>
        <p:nvSpPr>
          <p:cNvPr id="5" name="TextBox 4"/>
          <p:cNvSpPr txBox="1"/>
          <p:nvPr/>
        </p:nvSpPr>
        <p:spPr>
          <a:xfrm>
            <a:off x="251520" y="6237572"/>
            <a:ext cx="2395207" cy="215444"/>
          </a:xfrm>
          <a:prstGeom prst="rect">
            <a:avLst/>
          </a:prstGeom>
          <a:noFill/>
        </p:spPr>
        <p:txBody>
          <a:bodyPr wrap="none" rtlCol="0">
            <a:spAutoFit/>
          </a:bodyPr>
          <a:lstStyle/>
          <a:p>
            <a:r>
              <a:rPr lang="en-AU" sz="800" dirty="0"/>
              <a:t>Source: IHS Markit, IMF, Macrobond, Macquarie</a:t>
            </a:r>
          </a:p>
        </p:txBody>
      </p:sp>
      <p:pic>
        <p:nvPicPr>
          <p:cNvPr id="3" name="Picture 2">
            <a:extLst>
              <a:ext uri="{FF2B5EF4-FFF2-40B4-BE49-F238E27FC236}">
                <a16:creationId xmlns:a16="http://schemas.microsoft.com/office/drawing/2014/main" id="{C53A1668-B4FF-4CCB-B8F8-79048C574015}"/>
              </a:ext>
            </a:extLst>
          </p:cNvPr>
          <p:cNvPicPr>
            <a:picLocks/>
          </p:cNvPicPr>
          <p:nvPr/>
        </p:nvPicPr>
        <p:blipFill>
          <a:blip r:embed="rId3"/>
          <a:stretch>
            <a:fillRect/>
          </a:stretch>
        </p:blipFill>
        <p:spPr>
          <a:xfrm>
            <a:off x="4862171" y="2264714"/>
            <a:ext cx="3600000" cy="2880000"/>
          </a:xfrm>
          <a:prstGeom prst="rect">
            <a:avLst/>
          </a:prstGeom>
        </p:spPr>
      </p:pic>
    </p:spTree>
    <p:extLst>
      <p:ext uri="{BB962C8B-B14F-4D97-AF65-F5344CB8AC3E}">
        <p14:creationId xmlns:p14="http://schemas.microsoft.com/office/powerpoint/2010/main" val="360352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D7FFC1-818F-4286-99C2-BF82C225F7E6}"/>
              </a:ext>
            </a:extLst>
          </p:cNvPr>
          <p:cNvPicPr>
            <a:picLocks noChangeAspect="1"/>
          </p:cNvPicPr>
          <p:nvPr/>
        </p:nvPicPr>
        <p:blipFill>
          <a:blip r:embed="rId2"/>
          <a:stretch>
            <a:fillRect/>
          </a:stretch>
        </p:blipFill>
        <p:spPr>
          <a:xfrm>
            <a:off x="4860432" y="2422622"/>
            <a:ext cx="3599996" cy="2878266"/>
          </a:xfrm>
          <a:prstGeom prst="rect">
            <a:avLst/>
          </a:prstGeom>
        </p:spPr>
      </p:pic>
      <p:pic>
        <p:nvPicPr>
          <p:cNvPr id="3" name="Picture 2">
            <a:extLst>
              <a:ext uri="{FF2B5EF4-FFF2-40B4-BE49-F238E27FC236}">
                <a16:creationId xmlns:a16="http://schemas.microsoft.com/office/drawing/2014/main" id="{6C79AD01-9B89-42E1-A695-E7FF4606CBD3}"/>
              </a:ext>
            </a:extLst>
          </p:cNvPr>
          <p:cNvPicPr>
            <a:picLocks noChangeAspect="1"/>
          </p:cNvPicPr>
          <p:nvPr/>
        </p:nvPicPr>
        <p:blipFill>
          <a:blip r:embed="rId3"/>
          <a:stretch>
            <a:fillRect/>
          </a:stretch>
        </p:blipFill>
        <p:spPr>
          <a:xfrm>
            <a:off x="755576" y="2420888"/>
            <a:ext cx="3600000" cy="2880000"/>
          </a:xfrm>
          <a:prstGeom prst="rect">
            <a:avLst/>
          </a:prstGeom>
        </p:spPr>
      </p:pic>
      <p:sp>
        <p:nvSpPr>
          <p:cNvPr id="2" name="Title 1"/>
          <p:cNvSpPr>
            <a:spLocks noGrp="1"/>
          </p:cNvSpPr>
          <p:nvPr>
            <p:ph type="title"/>
          </p:nvPr>
        </p:nvSpPr>
        <p:spPr>
          <a:xfrm>
            <a:off x="179512" y="476672"/>
            <a:ext cx="6480720" cy="648072"/>
          </a:xfrm>
        </p:spPr>
        <p:txBody>
          <a:bodyPr/>
          <a:lstStyle/>
          <a:p>
            <a:r>
              <a:rPr lang="en-AU" dirty="0">
                <a:solidFill>
                  <a:srgbClr val="1A3762"/>
                </a:solidFill>
              </a:rPr>
              <a:t>The slump in global trade has been a key factor in weakness, with trade volumes falling more than IP and final demand…</a:t>
            </a:r>
          </a:p>
        </p:txBody>
      </p:sp>
      <p:sp>
        <p:nvSpPr>
          <p:cNvPr id="5" name="TextBox 4"/>
          <p:cNvSpPr txBox="1"/>
          <p:nvPr/>
        </p:nvSpPr>
        <p:spPr>
          <a:xfrm>
            <a:off x="251520" y="6237572"/>
            <a:ext cx="1624163" cy="215444"/>
          </a:xfrm>
          <a:prstGeom prst="rect">
            <a:avLst/>
          </a:prstGeom>
          <a:noFill/>
        </p:spPr>
        <p:txBody>
          <a:bodyPr wrap="none" rtlCol="0">
            <a:spAutoFit/>
          </a:bodyPr>
          <a:lstStyle/>
          <a:p>
            <a:r>
              <a:rPr lang="en-AU" sz="800" dirty="0"/>
              <a:t>Source: Macrobond, Macquarie</a:t>
            </a:r>
          </a:p>
        </p:txBody>
      </p:sp>
    </p:spTree>
    <p:extLst>
      <p:ext uri="{BB962C8B-B14F-4D97-AF65-F5344CB8AC3E}">
        <p14:creationId xmlns:p14="http://schemas.microsoft.com/office/powerpoint/2010/main" val="269237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6768752" cy="648072"/>
          </a:xfrm>
        </p:spPr>
        <p:txBody>
          <a:bodyPr/>
          <a:lstStyle/>
          <a:p>
            <a:r>
              <a:rPr lang="en-AU" dirty="0">
                <a:solidFill>
                  <a:srgbClr val="1A3762"/>
                </a:solidFill>
              </a:rPr>
              <a:t>The effects of the bilateral trade war have already been felt but  no one wins from a multilateral trade war. The Fed needs to work hard to offset trade impacts…</a:t>
            </a:r>
          </a:p>
        </p:txBody>
      </p:sp>
      <p:sp>
        <p:nvSpPr>
          <p:cNvPr id="5" name="TextBox 4"/>
          <p:cNvSpPr txBox="1"/>
          <p:nvPr/>
        </p:nvSpPr>
        <p:spPr>
          <a:xfrm>
            <a:off x="251520" y="6237572"/>
            <a:ext cx="3801041" cy="215444"/>
          </a:xfrm>
          <a:prstGeom prst="rect">
            <a:avLst/>
          </a:prstGeom>
          <a:noFill/>
        </p:spPr>
        <p:txBody>
          <a:bodyPr wrap="none" rtlCol="0">
            <a:spAutoFit/>
          </a:bodyPr>
          <a:lstStyle/>
          <a:p>
            <a:r>
              <a:rPr lang="en-AU" sz="800" dirty="0"/>
              <a:t>Source: Oxford Economics, US Census Bureau, USTR, Macrobond, Macquarie</a:t>
            </a:r>
          </a:p>
        </p:txBody>
      </p:sp>
      <p:pic>
        <p:nvPicPr>
          <p:cNvPr id="7" name="Picture 6">
            <a:extLst>
              <a:ext uri="{FF2B5EF4-FFF2-40B4-BE49-F238E27FC236}">
                <a16:creationId xmlns:a16="http://schemas.microsoft.com/office/drawing/2014/main" id="{E6004639-589E-441D-9042-7C9CECAC92AF}"/>
              </a:ext>
            </a:extLst>
          </p:cNvPr>
          <p:cNvPicPr>
            <a:picLocks/>
          </p:cNvPicPr>
          <p:nvPr/>
        </p:nvPicPr>
        <p:blipFill>
          <a:blip r:embed="rId2"/>
          <a:stretch>
            <a:fillRect/>
          </a:stretch>
        </p:blipFill>
        <p:spPr>
          <a:xfrm>
            <a:off x="4877811" y="2235757"/>
            <a:ext cx="3600000" cy="2880000"/>
          </a:xfrm>
          <a:prstGeom prst="rect">
            <a:avLst/>
          </a:prstGeom>
        </p:spPr>
      </p:pic>
      <p:pic>
        <p:nvPicPr>
          <p:cNvPr id="3" name="Picture 2">
            <a:extLst>
              <a:ext uri="{FF2B5EF4-FFF2-40B4-BE49-F238E27FC236}">
                <a16:creationId xmlns:a16="http://schemas.microsoft.com/office/drawing/2014/main" id="{AB00C49A-E493-452F-8225-EE29EB28A78F}"/>
              </a:ext>
            </a:extLst>
          </p:cNvPr>
          <p:cNvPicPr>
            <a:picLocks/>
          </p:cNvPicPr>
          <p:nvPr/>
        </p:nvPicPr>
        <p:blipFill>
          <a:blip r:embed="rId3"/>
          <a:stretch>
            <a:fillRect/>
          </a:stretch>
        </p:blipFill>
        <p:spPr>
          <a:xfrm>
            <a:off x="666190" y="2235757"/>
            <a:ext cx="3600000" cy="2880000"/>
          </a:xfrm>
          <a:prstGeom prst="rect">
            <a:avLst/>
          </a:prstGeom>
        </p:spPr>
      </p:pic>
    </p:spTree>
    <p:extLst>
      <p:ext uri="{BB962C8B-B14F-4D97-AF65-F5344CB8AC3E}">
        <p14:creationId xmlns:p14="http://schemas.microsoft.com/office/powerpoint/2010/main" val="2735507372"/>
      </p:ext>
    </p:extLst>
  </p:cSld>
  <p:clrMapOvr>
    <a:masterClrMapping/>
  </p:clrMapOvr>
</p:sld>
</file>

<file path=ppt/theme/theme1.xml><?xml version="1.0" encoding="utf-8"?>
<a:theme xmlns:a="http://schemas.openxmlformats.org/drawingml/2006/main" name="Office Theme">
  <a:themeElements>
    <a:clrScheme name="1_REBRAND Blue/Orange">
      <a:dk1>
        <a:srgbClr val="333333"/>
      </a:dk1>
      <a:lt1>
        <a:srgbClr val="FFFFFF"/>
      </a:lt1>
      <a:dk2>
        <a:srgbClr val="828386"/>
      </a:dk2>
      <a:lt2>
        <a:srgbClr val="FFFFFF"/>
      </a:lt2>
      <a:accent1>
        <a:srgbClr val="0066A5"/>
      </a:accent1>
      <a:accent2>
        <a:srgbClr val="00A1E0"/>
      </a:accent2>
      <a:accent3>
        <a:srgbClr val="C7EAF8"/>
      </a:accent3>
      <a:accent4>
        <a:srgbClr val="F7941E"/>
      </a:accent4>
      <a:accent5>
        <a:srgbClr val="5E6162"/>
      </a:accent5>
      <a:accent6>
        <a:srgbClr val="9E9FA1"/>
      </a:accent6>
      <a:hlink>
        <a:srgbClr val="333333"/>
      </a:hlink>
      <a:folHlink>
        <a:srgbClr val="33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59345</TotalTime>
  <Words>2546</Words>
  <Application>Microsoft Office PowerPoint</Application>
  <PresentationFormat>On-screen Show (4:3)</PresentationFormat>
  <Paragraphs>150</Paragraphs>
  <Slides>40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(Body)</vt:lpstr>
      <vt:lpstr>Calibri</vt:lpstr>
      <vt:lpstr>Helvetica 65 Medium</vt:lpstr>
      <vt:lpstr>HelveticaNeue LT 45 Lt</vt:lpstr>
      <vt:lpstr>Wingdings</vt:lpstr>
      <vt:lpstr>Office Theme</vt:lpstr>
      <vt:lpstr>PowerPoint Presentation</vt:lpstr>
      <vt:lpstr>The Fed gives risk assets a reprieve but is it too little too late?…</vt:lpstr>
      <vt:lpstr>Australian gets a troika of gifts…</vt:lpstr>
      <vt:lpstr>PowerPoint Presentation</vt:lpstr>
      <vt:lpstr>PowerPoint Presentation</vt:lpstr>
      <vt:lpstr>Global Economic Outlook</vt:lpstr>
      <vt:lpstr>GDP growth in the major economies is weakening and the decline is not just trade related. Manufacturing declined in May even before trade issues hit…</vt:lpstr>
      <vt:lpstr>The slump in global trade has been a key factor in weakness, with trade volumes falling more than IP and final demand…</vt:lpstr>
      <vt:lpstr>The effects of the bilateral trade war have already been felt but  no one wins from a multilateral trade war. The Fed needs to work hard to offset trade impacts…</vt:lpstr>
      <vt:lpstr>Signs of growth weakness are spreading and include oil, base metals, bonds, and cyclical equity market sectors…</vt:lpstr>
      <vt:lpstr>Fed to the rescue again, and again, and again...</vt:lpstr>
      <vt:lpstr>Time to panic?...Not yet, but equities and not bonds are most at risk if conditions deteriorate….</vt:lpstr>
      <vt:lpstr>Australian Economic Outlook</vt:lpstr>
      <vt:lpstr>The outlook for Australia remains weak, with GDP slowing, and offshore uncertainty high. A recovery in housing will boost sentiment and spending </vt:lpstr>
      <vt:lpstr>PowerPoint Presentation</vt:lpstr>
      <vt:lpstr>Traditionally RBA rate cuts have driven higher house prices on both a 12 and 18 months basis. The recovery in housing sentiment has been dramatic…</vt:lpstr>
      <vt:lpstr>PowerPoint Presentation</vt:lpstr>
      <vt:lpstr>The housing market is at the epicentre of Australian concerns. Clearance rates and prices are already bouncing back…</vt:lpstr>
      <vt:lpstr>Construction activity is still set to decline but any improvement in dwelling activity should also help drive improving housing related retail sales…</vt:lpstr>
      <vt:lpstr>Australian debt levels remain extremely elevated, but debt servicing costs continue to decline. There has been no deleveraging as house prices have fallen</vt:lpstr>
      <vt:lpstr>Price to income ratios have declined, but only back to 2016 levels. However, falling mortgage rates have reduced debt servicing costs substantially… </vt:lpstr>
      <vt:lpstr>Iron ore above $100/t but bond yield differentials have collapsed….</vt:lpstr>
      <vt:lpstr>Why is the A$ still so strong…Trade balance at a 45 year high</vt:lpstr>
      <vt:lpstr>With underlying inflation continuing to soften, the RBA has 50bps in its sights with potentially more if needed…</vt:lpstr>
      <vt:lpstr>Market Outlook</vt:lpstr>
      <vt:lpstr>PowerPoint Presentation</vt:lpstr>
      <vt:lpstr>PowerPoint Presentation</vt:lpstr>
      <vt:lpstr>PowerPoint Presentation</vt:lpstr>
      <vt:lpstr>PowerPoint Presentation</vt:lpstr>
      <vt:lpstr>PowerPoint Presentation</vt:lpstr>
      <vt:lpstr>Where is the value in the market? Deep domestic cyclicals….autos, builders, capital goods but not banks or retail… </vt:lpstr>
      <vt:lpstr>PowerPoint Presentation</vt:lpstr>
      <vt:lpstr>PowerPoint Presentation</vt:lpstr>
      <vt:lpstr>PowerPoint Presentation</vt:lpstr>
      <vt:lpstr>PowerPoint Presentation</vt:lpstr>
      <vt:lpstr>PowerPoint Presentation</vt:lpstr>
      <vt:lpstr>Australian Equity Strategy</vt:lpstr>
      <vt:lpstr>PowerPoint Presentation</vt:lpstr>
      <vt:lpstr>PowerPoint Presentation</vt:lpstr>
      <vt:lpstr>PowerPoint Presentation</vt:lpstr>
    </vt:vector>
  </TitlesOfParts>
  <Company>Macquarie Group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jsteele</dc:creator>
  <cp:lastModifiedBy>Anthony Warner</cp:lastModifiedBy>
  <cp:revision>2557</cp:revision>
  <cp:lastPrinted>2019-06-04T22:28:49Z</cp:lastPrinted>
  <dcterms:created xsi:type="dcterms:W3CDTF">2013-05-28T05:45:22Z</dcterms:created>
  <dcterms:modified xsi:type="dcterms:W3CDTF">2019-07-12T00:55:44Z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